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16800" cy="118872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960CB-EE44-45F0-A49C-42AE2BF38E08}" v="1491" dt="2023-07-04T13:09:0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16/2020 - Stjepanović Srđan" userId="S::stjepanovic.sv16.2020@uns.ac.rs::a5f4cdf3-430b-4562-8893-70f94378f374" providerId="AD" clId="Web-{7C4960CB-EE44-45F0-A49C-42AE2BF38E08}"/>
    <pc:docChg chg="mod modSld modMainMaster setSldSz">
      <pc:chgData name="SV 16/2020 - Stjepanović Srđan" userId="S::stjepanovic.sv16.2020@uns.ac.rs::a5f4cdf3-430b-4562-8893-70f94378f374" providerId="AD" clId="Web-{7C4960CB-EE44-45F0-A49C-42AE2BF38E08}" dt="2023-07-04T13:09:04.349" v="1392" actId="14100"/>
      <pc:docMkLst>
        <pc:docMk/>
      </pc:docMkLst>
      <pc:sldChg chg="addSp delSp modSp mod setBg">
        <pc:chgData name="SV 16/2020 - Stjepanović Srđan" userId="S::stjepanovic.sv16.2020@uns.ac.rs::a5f4cdf3-430b-4562-8893-70f94378f374" providerId="AD" clId="Web-{7C4960CB-EE44-45F0-A49C-42AE2BF38E08}" dt="2023-07-04T13:09:04.349" v="1392" actId="14100"/>
        <pc:sldMkLst>
          <pc:docMk/>
          <pc:sldMk cId="176570759" sldId="256"/>
        </pc:sldMkLst>
        <pc:spChg chg="del mod">
          <ac:chgData name="SV 16/2020 - Stjepanović Srđan" userId="S::stjepanovic.sv16.2020@uns.ac.rs::a5f4cdf3-430b-4562-8893-70f94378f374" providerId="AD" clId="Web-{7C4960CB-EE44-45F0-A49C-42AE2BF38E08}" dt="2023-07-04T11:57:57.778" v="152"/>
          <ac:spMkLst>
            <pc:docMk/>
            <pc:sldMk cId="176570759" sldId="256"/>
            <ac:spMk id="2" creationId="{00000000-0000-0000-0000-000000000000}"/>
          </ac:spMkLst>
        </pc:spChg>
        <pc:spChg chg="del mod">
          <ac:chgData name="SV 16/2020 - Stjepanović Srđan" userId="S::stjepanovic.sv16.2020@uns.ac.rs::a5f4cdf3-430b-4562-8893-70f94378f374" providerId="AD" clId="Web-{7C4960CB-EE44-45F0-A49C-42AE2BF38E08}" dt="2023-07-04T12:03:36.995" v="196"/>
          <ac:spMkLst>
            <pc:docMk/>
            <pc:sldMk cId="176570759" sldId="256"/>
            <ac:spMk id="3" creationId="{00000000-0000-0000-0000-000000000000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2:11:44.576" v="279" actId="20577"/>
          <ac:spMkLst>
            <pc:docMk/>
            <pc:sldMk cId="176570759" sldId="256"/>
            <ac:spMk id="4" creationId="{64134CEC-CA4C-872E-DFE5-BDC69248B6EB}"/>
          </ac:spMkLst>
        </pc:spChg>
        <pc:spChg chg="add del mod">
          <ac:chgData name="SV 16/2020 - Stjepanović Srđan" userId="S::stjepanovic.sv16.2020@uns.ac.rs::a5f4cdf3-430b-4562-8893-70f94378f374" providerId="AD" clId="Web-{7C4960CB-EE44-45F0-A49C-42AE2BF38E08}" dt="2023-07-04T12:05:32.093" v="226"/>
          <ac:spMkLst>
            <pc:docMk/>
            <pc:sldMk cId="176570759" sldId="256"/>
            <ac:spMk id="6" creationId="{699A7E78-EA44-17EE-BF52-DBFB8151A53B}"/>
          </ac:spMkLst>
        </pc:spChg>
        <pc:spChg chg="add del mod">
          <ac:chgData name="SV 16/2020 - Stjepanović Srđan" userId="S::stjepanovic.sv16.2020@uns.ac.rs::a5f4cdf3-430b-4562-8893-70f94378f374" providerId="AD" clId="Web-{7C4960CB-EE44-45F0-A49C-42AE2BF38E08}" dt="2023-07-04T12:06:51.221" v="232"/>
          <ac:spMkLst>
            <pc:docMk/>
            <pc:sldMk cId="176570759" sldId="256"/>
            <ac:spMk id="7" creationId="{973EAE29-E3E1-66DD-595D-618CC1E8DBAF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3:06:54.438" v="1338" actId="20577"/>
          <ac:spMkLst>
            <pc:docMk/>
            <pc:sldMk cId="176570759" sldId="256"/>
            <ac:spMk id="8" creationId="{5803B6CD-4C5F-33F1-7552-984C9F09F6A6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2:38:13.747" v="669" actId="20577"/>
          <ac:spMkLst>
            <pc:docMk/>
            <pc:sldMk cId="176570759" sldId="256"/>
            <ac:spMk id="11" creationId="{6539FAC1-538E-CAE5-A691-430423267A24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2:53:18.438" v="1035" actId="1076"/>
          <ac:spMkLst>
            <pc:docMk/>
            <pc:sldMk cId="176570759" sldId="256"/>
            <ac:spMk id="12" creationId="{6B29C606-4DFB-EBCD-38A4-08A8A1E8EA2E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3:09:04.349" v="1392" actId="14100"/>
          <ac:spMkLst>
            <pc:docMk/>
            <pc:sldMk cId="176570759" sldId="256"/>
            <ac:spMk id="14" creationId="{B6637D67-F0F2-9133-F2DB-B2388A6EACD0}"/>
          </ac:spMkLst>
        </pc:spChg>
        <pc:spChg chg="add">
          <ac:chgData name="SV 16/2020 - Stjepanović Srđan" userId="S::stjepanovic.sv16.2020@uns.ac.rs::a5f4cdf3-430b-4562-8893-70f94378f374" providerId="AD" clId="Web-{7C4960CB-EE44-45F0-A49C-42AE2BF38E08}" dt="2023-07-04T13:02:13.490" v="1302"/>
          <ac:spMkLst>
            <pc:docMk/>
            <pc:sldMk cId="176570759" sldId="256"/>
            <ac:spMk id="16" creationId="{21CC0528-AC7F-233B-046C-8207EC2DD90C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3:02:45.960" v="1305"/>
          <ac:spMkLst>
            <pc:docMk/>
            <pc:sldMk cId="176570759" sldId="256"/>
            <ac:spMk id="17" creationId="{6E0A5F90-BF65-033C-D486-0B2D85D2CD24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3:05:40.670" v="1326" actId="20577"/>
          <ac:spMkLst>
            <pc:docMk/>
            <pc:sldMk cId="176570759" sldId="256"/>
            <ac:spMk id="18" creationId="{41DF196C-96B3-2021-6785-E71F04A1D510}"/>
          </ac:spMkLst>
        </pc:spChg>
        <pc:spChg chg="add mod">
          <ac:chgData name="SV 16/2020 - Stjepanović Srđan" userId="S::stjepanovic.sv16.2020@uns.ac.rs::a5f4cdf3-430b-4562-8893-70f94378f374" providerId="AD" clId="Web-{7C4960CB-EE44-45F0-A49C-42AE2BF38E08}" dt="2023-07-04T13:05:48.217" v="1328"/>
          <ac:spMkLst>
            <pc:docMk/>
            <pc:sldMk cId="176570759" sldId="256"/>
            <ac:spMk id="19" creationId="{02873BCD-2069-C78D-25AF-E3BDD95ED7C2}"/>
          </ac:spMkLst>
        </pc:spChg>
        <pc:picChg chg="add del mod">
          <ac:chgData name="SV 16/2020 - Stjepanović Srđan" userId="S::stjepanovic.sv16.2020@uns.ac.rs::a5f4cdf3-430b-4562-8893-70f94378f374" providerId="AD" clId="Web-{7C4960CB-EE44-45F0-A49C-42AE2BF38E08}" dt="2023-07-04T12:14:34.817" v="299"/>
          <ac:picMkLst>
            <pc:docMk/>
            <pc:sldMk cId="176570759" sldId="256"/>
            <ac:picMk id="9" creationId="{FE948B8A-2566-167E-E176-6CC1D5884071}"/>
          </ac:picMkLst>
        </pc:picChg>
        <pc:picChg chg="add mod modCrop">
          <ac:chgData name="SV 16/2020 - Stjepanović Srđan" userId="S::stjepanovic.sv16.2020@uns.ac.rs::a5f4cdf3-430b-4562-8893-70f94378f374" providerId="AD" clId="Web-{7C4960CB-EE44-45F0-A49C-42AE2BF38E08}" dt="2023-07-04T12:20:42.253" v="317" actId="14100"/>
          <ac:picMkLst>
            <pc:docMk/>
            <pc:sldMk cId="176570759" sldId="256"/>
            <ac:picMk id="10" creationId="{EC94DA2A-E599-A602-76E3-506760DE6861}"/>
          </ac:picMkLst>
        </pc:picChg>
        <pc:picChg chg="add mod">
          <ac:chgData name="SV 16/2020 - Stjepanović Srđan" userId="S::stjepanovic.sv16.2020@uns.ac.rs::a5f4cdf3-430b-4562-8893-70f94378f374" providerId="AD" clId="Web-{7C4960CB-EE44-45F0-A49C-42AE2BF38E08}" dt="2023-07-04T12:53:39.095" v="1039" actId="14100"/>
          <ac:picMkLst>
            <pc:docMk/>
            <pc:sldMk cId="176570759" sldId="256"/>
            <ac:picMk id="13" creationId="{E3D84E29-AA02-DB33-39A7-63F83B3D03C1}"/>
          </ac:picMkLst>
        </pc:picChg>
        <pc:picChg chg="add mod">
          <ac:chgData name="SV 16/2020 - Stjepanović Srđan" userId="S::stjepanovic.sv16.2020@uns.ac.rs::a5f4cdf3-430b-4562-8893-70f94378f374" providerId="AD" clId="Web-{7C4960CB-EE44-45F0-A49C-42AE2BF38E08}" dt="2023-07-04T13:00:59.862" v="1286" actId="14100"/>
          <ac:picMkLst>
            <pc:docMk/>
            <pc:sldMk cId="176570759" sldId="256"/>
            <ac:picMk id="15" creationId="{7EF7E4D4-2751-BB57-4443-7DCB9A24D953}"/>
          </ac:picMkLst>
        </pc:picChg>
      </pc:sldChg>
      <pc:sldMasterChg chg="modSp modSldLayout">
        <pc:chgData name="SV 16/2020 - Stjepanović Srđan" userId="S::stjepanovic.sv16.2020@uns.ac.rs::a5f4cdf3-430b-4562-8893-70f94378f374" providerId="AD" clId="Web-{7C4960CB-EE44-45F0-A49C-42AE2BF38E08}" dt="2023-07-04T12:10:29.776" v="265"/>
        <pc:sldMasterMkLst>
          <pc:docMk/>
          <pc:sldMasterMk cId="2694809886" sldId="2147483648"/>
        </pc:sldMasterMkLst>
        <pc:spChg chg="mod">
          <ac:chgData name="SV 16/2020 - Stjepanović Srđan" userId="S::stjepanovic.sv16.2020@uns.ac.rs::a5f4cdf3-430b-4562-8893-70f94378f374" providerId="AD" clId="Web-{7C4960CB-EE44-45F0-A49C-42AE2BF38E08}" dt="2023-07-04T12:10:29.776" v="265"/>
          <ac:spMkLst>
            <pc:docMk/>
            <pc:sldMasterMk cId="2694809886" sldId="2147483648"/>
            <ac:spMk id="2" creationId="{00000000-0000-0000-0000-000000000000}"/>
          </ac:spMkLst>
        </pc:spChg>
        <pc:spChg chg="mod">
          <ac:chgData name="SV 16/2020 - Stjepanović Srđan" userId="S::stjepanovic.sv16.2020@uns.ac.rs::a5f4cdf3-430b-4562-8893-70f94378f374" providerId="AD" clId="Web-{7C4960CB-EE44-45F0-A49C-42AE2BF38E08}" dt="2023-07-04T12:10:29.776" v="265"/>
          <ac:spMkLst>
            <pc:docMk/>
            <pc:sldMasterMk cId="2694809886" sldId="2147483648"/>
            <ac:spMk id="3" creationId="{00000000-0000-0000-0000-000000000000}"/>
          </ac:spMkLst>
        </pc:spChg>
        <pc:spChg chg="mod">
          <ac:chgData name="SV 16/2020 - Stjepanović Srđan" userId="S::stjepanovic.sv16.2020@uns.ac.rs::a5f4cdf3-430b-4562-8893-70f94378f374" providerId="AD" clId="Web-{7C4960CB-EE44-45F0-A49C-42AE2BF38E08}" dt="2023-07-04T12:10:29.776" v="265"/>
          <ac:spMkLst>
            <pc:docMk/>
            <pc:sldMasterMk cId="2694809886" sldId="2147483648"/>
            <ac:spMk id="4" creationId="{00000000-0000-0000-0000-000000000000}"/>
          </ac:spMkLst>
        </pc:spChg>
        <pc:spChg chg="mod">
          <ac:chgData name="SV 16/2020 - Stjepanović Srđan" userId="S::stjepanovic.sv16.2020@uns.ac.rs::a5f4cdf3-430b-4562-8893-70f94378f374" providerId="AD" clId="Web-{7C4960CB-EE44-45F0-A49C-42AE2BF38E08}" dt="2023-07-04T12:10:29.776" v="265"/>
          <ac:spMkLst>
            <pc:docMk/>
            <pc:sldMasterMk cId="2694809886" sldId="2147483648"/>
            <ac:spMk id="5" creationId="{00000000-0000-0000-0000-000000000000}"/>
          </ac:spMkLst>
        </pc:spChg>
        <pc:spChg chg="mod">
          <ac:chgData name="SV 16/2020 - Stjepanović Srđan" userId="S::stjepanovic.sv16.2020@uns.ac.rs::a5f4cdf3-430b-4562-8893-70f94378f374" providerId="AD" clId="Web-{7C4960CB-EE44-45F0-A49C-42AE2BF38E08}" dt="2023-07-04T12:10:29.776" v="265"/>
          <ac:spMkLst>
            <pc:docMk/>
            <pc:sldMasterMk cId="2694809886" sldId="2147483648"/>
            <ac:spMk id="6" creationId="{00000000-0000-0000-0000-000000000000}"/>
          </ac:spMkLst>
        </pc:sp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1082658918" sldId="2147483649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082658918" sldId="2147483649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082658918" sldId="2147483649"/>
              <ac:spMk id="3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2359007608" sldId="2147483651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2359007608" sldId="2147483651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2359007608" sldId="2147483651"/>
              <ac:spMk id="3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783060489" sldId="2147483652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783060489" sldId="2147483652"/>
              <ac:spMk id="3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783060489" sldId="2147483652"/>
              <ac:spMk id="4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1481488179" sldId="2147483653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81488179" sldId="2147483653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81488179" sldId="2147483653"/>
              <ac:spMk id="3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81488179" sldId="2147483653"/>
              <ac:spMk id="4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81488179" sldId="2147483653"/>
              <ac:spMk id="5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81488179" sldId="2147483653"/>
              <ac:spMk id="6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1410763909" sldId="2147483656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10763909" sldId="2147483656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10763909" sldId="2147483656"/>
              <ac:spMk id="3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1410763909" sldId="2147483656"/>
              <ac:spMk id="4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3483497340" sldId="2147483657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3483497340" sldId="2147483657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3483497340" sldId="2147483657"/>
              <ac:spMk id="3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3483497340" sldId="2147483657"/>
              <ac:spMk id="4" creationId="{00000000-0000-0000-0000-000000000000}"/>
            </ac:spMkLst>
          </pc:spChg>
        </pc:sldLayoutChg>
        <pc:sldLayoutChg chg="modSp">
          <pc:chgData name="SV 16/2020 - Stjepanović Srđan" userId="S::stjepanovic.sv16.2020@uns.ac.rs::a5f4cdf3-430b-4562-8893-70f94378f374" providerId="AD" clId="Web-{7C4960CB-EE44-45F0-A49C-42AE2BF38E08}" dt="2023-07-04T12:10:29.776" v="265"/>
          <pc:sldLayoutMkLst>
            <pc:docMk/>
            <pc:sldMasterMk cId="2694809886" sldId="2147483648"/>
            <pc:sldLayoutMk cId="70337509" sldId="2147483659"/>
          </pc:sldLayoutMkLst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70337509" sldId="2147483659"/>
              <ac:spMk id="2" creationId="{00000000-0000-0000-0000-000000000000}"/>
            </ac:spMkLst>
          </pc:spChg>
          <pc:spChg chg="mod">
            <ac:chgData name="SV 16/2020 - Stjepanović Srđan" userId="S::stjepanovic.sv16.2020@uns.ac.rs::a5f4cdf3-430b-4562-8893-70f94378f374" providerId="AD" clId="Web-{7C4960CB-EE44-45F0-A49C-42AE2BF38E08}" dt="2023-07-04T12:10:29.776" v="265"/>
            <ac:spMkLst>
              <pc:docMk/>
              <pc:sldMasterMk cId="2694809886" sldId="2147483648"/>
              <pc:sldLayoutMk cId="70337509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514600" y="1945431"/>
            <a:ext cx="15087600" cy="41385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14600" y="6243534"/>
            <a:ext cx="15087600" cy="2869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14396086" y="632884"/>
            <a:ext cx="4337686" cy="10073853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1383031" y="632884"/>
            <a:ext cx="12761596" cy="10073853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2553" y="2963546"/>
            <a:ext cx="17350740" cy="4944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20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20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85651" y="632884"/>
            <a:ext cx="17350740" cy="229764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8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8" cy="6386620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10184131" y="2914016"/>
            <a:ext cx="8552261" cy="14281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10184131" y="4342130"/>
            <a:ext cx="8552261" cy="6386620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85653" y="792480"/>
            <a:ext cx="6488192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8552262" y="1711539"/>
            <a:ext cx="10184130" cy="8447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1385653" y="3566161"/>
            <a:ext cx="6488192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85653" y="792480"/>
            <a:ext cx="6488192" cy="2773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8552262" y="1711539"/>
            <a:ext cx="10184130" cy="84476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1385653" y="3566161"/>
            <a:ext cx="6488192" cy="66067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1383030" y="11017676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4.7.2023.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6663690" y="11017676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14207490" y="11017676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vir za tekst 3">
            <a:extLst>
              <a:ext uri="{FF2B5EF4-FFF2-40B4-BE49-F238E27FC236}">
                <a16:creationId xmlns:a16="http://schemas.microsoft.com/office/drawing/2014/main" id="{64134CEC-CA4C-872E-DFE5-BDC69248B6EB}"/>
              </a:ext>
            </a:extLst>
          </p:cNvPr>
          <p:cNvSpPr txBox="1"/>
          <p:nvPr/>
        </p:nvSpPr>
        <p:spPr>
          <a:xfrm>
            <a:off x="-11428" y="9301"/>
            <a:ext cx="20124780" cy="1154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91440" rIns="91440" bIns="1371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r-Latn-RS"/>
            </a:defPPr>
            <a:lvl1pPr marL="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435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87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73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217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460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7043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9478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3600" b="1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Detekcija maske na licu osobe</a:t>
            </a:r>
          </a:p>
          <a:p>
            <a:pPr algn="ctr"/>
            <a:r>
              <a:rPr lang="sr-Latn-RS" sz="2400" i="1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Srđan </a:t>
            </a:r>
            <a:r>
              <a:rPr lang="sr-Latn-RS" sz="2400" i="1" err="1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Stjepanović</a:t>
            </a:r>
            <a:r>
              <a:rPr lang="sr-Latn-RS" sz="2400" i="1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, SV16/2020</a:t>
            </a:r>
          </a:p>
        </p:txBody>
      </p:sp>
      <p:sp>
        <p:nvSpPr>
          <p:cNvPr id="8" name="Pravougaonik: sa zaobljenim uglovima 7">
            <a:extLst>
              <a:ext uri="{FF2B5EF4-FFF2-40B4-BE49-F238E27FC236}">
                <a16:creationId xmlns:a16="http://schemas.microsoft.com/office/drawing/2014/main" id="{5803B6CD-4C5F-33F1-7552-984C9F09F6A6}"/>
              </a:ext>
            </a:extLst>
          </p:cNvPr>
          <p:cNvSpPr/>
          <p:nvPr/>
        </p:nvSpPr>
        <p:spPr>
          <a:xfrm>
            <a:off x="565800" y="1473773"/>
            <a:ext cx="5603401" cy="30563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435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87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73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217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460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7043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9478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3200" b="1" i="1" u="sng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Uvod</a:t>
            </a:r>
          </a:p>
          <a:p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Usled pojave COVID-19 virusa jedan od načina prevencije je nošenje maske. Kako bi primorali ljude da poštuju ovu 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mjeru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kreiraćemo model za detekciju da li 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čovjek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nosi masku ili ne. Za rešavanje problema korištena je 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konvoluciona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neuronska mreža koja će se istrenirati na velikom skupu podataka.</a:t>
            </a:r>
          </a:p>
        </p:txBody>
      </p:sp>
      <p:pic>
        <p:nvPicPr>
          <p:cNvPr id="10" name="Slika 10">
            <a:extLst>
              <a:ext uri="{FF2B5EF4-FFF2-40B4-BE49-F238E27FC236}">
                <a16:creationId xmlns:a16="http://schemas.microsoft.com/office/drawing/2014/main" id="{EC94DA2A-E599-A602-76E3-506760DE6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" r="1671" b="559"/>
          <a:stretch/>
        </p:blipFill>
        <p:spPr>
          <a:xfrm>
            <a:off x="681450" y="4785497"/>
            <a:ext cx="5476316" cy="2663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Pravougaonik: sa zaobljenim uglovima 10">
            <a:extLst>
              <a:ext uri="{FF2B5EF4-FFF2-40B4-BE49-F238E27FC236}">
                <a16:creationId xmlns:a16="http://schemas.microsoft.com/office/drawing/2014/main" id="{6539FAC1-538E-CAE5-A691-430423267A24}"/>
              </a:ext>
            </a:extLst>
          </p:cNvPr>
          <p:cNvSpPr/>
          <p:nvPr/>
        </p:nvSpPr>
        <p:spPr>
          <a:xfrm>
            <a:off x="565881" y="7847849"/>
            <a:ext cx="5603401" cy="36756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435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87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73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217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460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7043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9478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3200" b="1" i="1" u="sng" dirty="0" err="1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Dataset</a:t>
            </a:r>
            <a:endParaRPr lang="sr-Latn-RS" sz="3200" b="1" i="1" u="sng">
              <a:solidFill>
                <a:schemeClr val="accent4">
                  <a:lumMod val="50000"/>
                </a:schemeClr>
              </a:solidFill>
              <a:ea typeface="Calibri"/>
              <a:cs typeface="Calibri"/>
            </a:endParaRPr>
          </a:p>
          <a:p>
            <a:r>
              <a:rPr lang="sr-Latn-RS" sz="2000" err="1">
                <a:solidFill>
                  <a:schemeClr val="bg1"/>
                </a:solidFill>
                <a:ea typeface="Calibri"/>
                <a:cs typeface="Calibri"/>
              </a:rPr>
              <a:t>Dataset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koji je korišten sačinjen je od 4000 slika, od kojih su 2000 slika osoba sa maskom i 2000 slika osoba bez maske. </a:t>
            </a:r>
            <a:r>
              <a:rPr lang="sr-Latn-RS" sz="2000" err="1">
                <a:solidFill>
                  <a:schemeClr val="bg1"/>
                </a:solidFill>
                <a:ea typeface="Calibri"/>
                <a:cs typeface="Calibri"/>
              </a:rPr>
              <a:t>Dataset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je </a:t>
            </a:r>
            <a:r>
              <a:rPr lang="sr-Latn-RS" sz="2000" err="1">
                <a:solidFill>
                  <a:schemeClr val="bg1"/>
                </a:solidFill>
                <a:ea typeface="Calibri"/>
                <a:cs typeface="Calibri"/>
              </a:rPr>
              <a:t>podijeljen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u 3 </a:t>
            </a:r>
            <a:r>
              <a:rPr lang="sr-Latn-RS" sz="2000">
                <a:solidFill>
                  <a:schemeClr val="bg1"/>
                </a:solidFill>
                <a:ea typeface="Calibri"/>
                <a:cs typeface="Calibri"/>
              </a:rPr>
              <a:t>skupa koji su korišteni za:</a:t>
            </a:r>
          </a:p>
          <a:p>
            <a:pPr marL="342900" indent="-342900">
              <a:buFont typeface="Arial"/>
              <a:buChar char="•"/>
            </a:pPr>
            <a:r>
              <a:rPr lang="sr-Latn-RS" sz="2000">
                <a:solidFill>
                  <a:schemeClr val="bg1"/>
                </a:solidFill>
                <a:ea typeface="Calibri"/>
                <a:cs typeface="Calibri"/>
              </a:rPr>
              <a:t>Treniranje(70%)</a:t>
            </a:r>
          </a:p>
          <a:p>
            <a:pPr marL="342900" indent="-342900">
              <a:buFont typeface="Arial"/>
              <a:buChar char="•"/>
            </a:pP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Validaciju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(20%)</a:t>
            </a:r>
          </a:p>
          <a:p>
            <a:pPr marL="342900" indent="-342900">
              <a:buFont typeface="Arial"/>
              <a:buChar char="•"/>
            </a:pPr>
            <a:r>
              <a:rPr lang="sr-Latn-RS" sz="2000">
                <a:solidFill>
                  <a:schemeClr val="bg1"/>
                </a:solidFill>
                <a:ea typeface="Calibri"/>
                <a:cs typeface="Calibri"/>
              </a:rPr>
              <a:t>Testiranje(10%)</a:t>
            </a:r>
          </a:p>
          <a:p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Kako bi model mogao da tretira sve slike na isti način, svaka slika je normalizovana i veličina slike je podešena na dimenziju 150x150.</a:t>
            </a:r>
          </a:p>
        </p:txBody>
      </p:sp>
      <p:sp>
        <p:nvSpPr>
          <p:cNvPr id="12" name="Pravougaonik: sa zaobljenim uglovima 11">
            <a:extLst>
              <a:ext uri="{FF2B5EF4-FFF2-40B4-BE49-F238E27FC236}">
                <a16:creationId xmlns:a16="http://schemas.microsoft.com/office/drawing/2014/main" id="{6B29C606-4DFB-EBCD-38A4-08A8A1E8EA2E}"/>
              </a:ext>
            </a:extLst>
          </p:cNvPr>
          <p:cNvSpPr/>
          <p:nvPr/>
        </p:nvSpPr>
        <p:spPr>
          <a:xfrm>
            <a:off x="7649130" y="1473771"/>
            <a:ext cx="5603401" cy="43855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435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87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73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217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460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7043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9478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3200" b="1" i="1" u="sng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Kreiranje modela</a:t>
            </a:r>
            <a:endParaRPr lang="sr-Latn-R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Model se sastoji od 3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konvoluciona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sloja sa "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relu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"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aktivacionom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 funkcijom, svaki praćen "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pooling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" slojem. Potom se primenjuje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Flatten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sloj koji pretvara niz u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jednodimenzioni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, a zatim dva Dense sloja koji formiraju izlaz modela. Drugi Dense sloj koristi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sigmoidnu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funkciju kako bi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skalirao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rezultat na interval (0, 1). Ubačen je i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dropout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sloj kako bi se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spriječilo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prekomjerno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učenje. Prilikom učenja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batch-size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je postavljen na 64, a broj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epoch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-a na 20.</a:t>
            </a:r>
          </a:p>
        </p:txBody>
      </p:sp>
      <p:pic>
        <p:nvPicPr>
          <p:cNvPr id="13" name="Slika 13" descr="Slika na kojoj se nalazi odeća, Animacija, ilustracija, Crtani film&#10;&#10;Opis je automatski generisan">
            <a:extLst>
              <a:ext uri="{FF2B5EF4-FFF2-40B4-BE49-F238E27FC236}">
                <a16:creationId xmlns:a16="http://schemas.microsoft.com/office/drawing/2014/main" id="{E3D84E29-AA02-DB33-39A7-63F83B3D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10" y="6183506"/>
            <a:ext cx="5597293" cy="3643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Pravougaonik: sa zaobljenim uglovima 13">
            <a:extLst>
              <a:ext uri="{FF2B5EF4-FFF2-40B4-BE49-F238E27FC236}">
                <a16:creationId xmlns:a16="http://schemas.microsoft.com/office/drawing/2014/main" id="{B6637D67-F0F2-9133-F2DB-B2388A6EACD0}"/>
              </a:ext>
            </a:extLst>
          </p:cNvPr>
          <p:cNvSpPr/>
          <p:nvPr/>
        </p:nvSpPr>
        <p:spPr>
          <a:xfrm>
            <a:off x="13932753" y="1473771"/>
            <a:ext cx="5603401" cy="40834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r-Latn-RS"/>
            </a:defPPr>
            <a:lvl1pPr marL="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435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870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73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2174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4609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7043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9478" algn="l" defTabSz="1104870" rtl="0" eaLnBrk="1" latinLnBrk="0" hangingPunct="1"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3200" b="1" i="1" u="sng" dirty="0">
                <a:solidFill>
                  <a:schemeClr val="accent4">
                    <a:lumMod val="50000"/>
                  </a:schemeClr>
                </a:solidFill>
                <a:ea typeface="Calibri"/>
                <a:cs typeface="Calibri"/>
              </a:rPr>
              <a:t>Rezultati treninga</a:t>
            </a:r>
            <a:endParaRPr lang="sr-Latn-R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Kao rezultat treninga dobija se fajl pod nazivom "model.h5" u kome se nalaze podaci istreniranog modela potrebni za prepoznavanje maske na licu osobe. Tačnost detekcije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mjerimo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pomoću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accuracy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-a:</a:t>
            </a:r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Treniranje -&gt;  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99.964 %</a:t>
            </a:r>
          </a:p>
          <a:p>
            <a:pPr marL="342900" indent="-342900">
              <a:buFont typeface="Arial"/>
              <a:buChar char="•"/>
            </a:pPr>
            <a:r>
              <a:rPr lang="sr-Latn-RS" sz="2000" err="1">
                <a:solidFill>
                  <a:schemeClr val="bg1"/>
                </a:solidFill>
                <a:ea typeface="Calibri"/>
                <a:cs typeface="Calibri"/>
              </a:rPr>
              <a:t>Validacija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  -&gt;  </a:t>
            </a:r>
            <a:r>
              <a:rPr lang="sr-Latn-RS" sz="2000" dirty="0">
                <a:solidFill>
                  <a:schemeClr val="bg1"/>
                </a:solidFill>
                <a:ea typeface="+mn-lt"/>
                <a:cs typeface="+mn-lt"/>
              </a:rPr>
              <a:t>84.875 %</a:t>
            </a:r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Testiranje  -&gt;  67.750 %</a:t>
            </a:r>
          </a:p>
          <a:p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Tačnost se može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unaprijediti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povećanjem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dataset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-a, kao i </a:t>
            </a:r>
            <a:r>
              <a:rPr lang="sr-Latn-RS" sz="2000" dirty="0" err="1">
                <a:solidFill>
                  <a:schemeClr val="bg1"/>
                </a:solidFill>
                <a:ea typeface="Calibri"/>
                <a:cs typeface="Calibri"/>
              </a:rPr>
              <a:t>izmjenom</a:t>
            </a:r>
            <a:r>
              <a:rPr lang="sr-Latn-RS" sz="2000" dirty="0">
                <a:solidFill>
                  <a:schemeClr val="bg1"/>
                </a:solidFill>
                <a:ea typeface="Calibri"/>
                <a:cs typeface="Calibri"/>
              </a:rPr>
              <a:t> određenih parametara.</a:t>
            </a:r>
          </a:p>
        </p:txBody>
      </p:sp>
      <p:pic>
        <p:nvPicPr>
          <p:cNvPr id="15" name="Slika 15" descr="Slika na kojoj se nalazi tekst, snimak ekrana, linija, dijagram&#10;&#10;Opis je automatski generisan">
            <a:extLst>
              <a:ext uri="{FF2B5EF4-FFF2-40B4-BE49-F238E27FC236}">
                <a16:creationId xmlns:a16="http://schemas.microsoft.com/office/drawing/2014/main" id="{7EF7E4D4-2751-BB57-4443-7DCB9A24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6436" y="5730540"/>
            <a:ext cx="5612395" cy="48366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1CC0528-AC7F-233B-046C-8207EC2DD90C}"/>
              </a:ext>
            </a:extLst>
          </p:cNvPr>
          <p:cNvSpPr/>
          <p:nvPr/>
        </p:nvSpPr>
        <p:spPr>
          <a:xfrm>
            <a:off x="14415588" y="10868296"/>
            <a:ext cx="241671" cy="256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0A5F90-BF65-033C-D486-0B2D85D2CD24}"/>
              </a:ext>
            </a:extLst>
          </p:cNvPr>
          <p:cNvSpPr/>
          <p:nvPr/>
        </p:nvSpPr>
        <p:spPr>
          <a:xfrm>
            <a:off x="14417269" y="11321429"/>
            <a:ext cx="241671" cy="25677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41DF196C-96B3-2021-6785-E71F04A1D510}"/>
              </a:ext>
            </a:extLst>
          </p:cNvPr>
          <p:cNvSpPr txBox="1"/>
          <p:nvPr/>
        </p:nvSpPr>
        <p:spPr>
          <a:xfrm>
            <a:off x="14762714" y="10815407"/>
            <a:ext cx="2018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 dirty="0">
                <a:solidFill>
                  <a:schemeClr val="accent2">
                    <a:lumMod val="50000"/>
                  </a:schemeClr>
                </a:solidFill>
                <a:ea typeface="Calibri"/>
                <a:cs typeface="Calibri"/>
              </a:rPr>
              <a:t>Treniranje</a:t>
            </a:r>
            <a:endParaRPr lang="sr-Latn-R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02873BCD-2069-C78D-25AF-E3BDD95ED7C2}"/>
              </a:ext>
            </a:extLst>
          </p:cNvPr>
          <p:cNvSpPr txBox="1"/>
          <p:nvPr/>
        </p:nvSpPr>
        <p:spPr>
          <a:xfrm>
            <a:off x="14779537" y="11268540"/>
            <a:ext cx="2018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b="1" dirty="0">
                <a:solidFill>
                  <a:srgbClr val="833C0B"/>
                </a:solidFill>
                <a:ea typeface="Calibri"/>
                <a:cs typeface="Calibri"/>
              </a:rPr>
              <a:t>Testiranje</a:t>
            </a:r>
            <a:endParaRPr lang="sr-Latn-RS" b="1" dirty="0">
              <a:solidFill>
                <a:srgbClr val="833C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Prilagođavanje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2" baseType="lpstr">
      <vt:lpstr>Office tema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308</cp:revision>
  <dcterms:created xsi:type="dcterms:W3CDTF">2023-07-04T11:40:13Z</dcterms:created>
  <dcterms:modified xsi:type="dcterms:W3CDTF">2023-07-04T13:09:04Z</dcterms:modified>
</cp:coreProperties>
</file>