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4AC3990-ED0A-4EDF-A199-136400B4A79E}" type="datetimeFigureOut">
              <a:rPr lang="en-IN" smtClean="0"/>
              <a:t>19/09/2019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134521-781B-4A25-8295-37B3C53BBFB3}" type="slidenum">
              <a:rPr lang="en-IN" smtClean="0"/>
              <a:t>‹#›</a:t>
            </a:fld>
            <a:endParaRPr lang="en-IN"/>
          </a:p>
        </p:txBody>
      </p:sp>
    </p:spTree>
    <p:extLst>
      <p:ext uri="{BB962C8B-B14F-4D97-AF65-F5344CB8AC3E}">
        <p14:creationId xmlns:p14="http://schemas.microsoft.com/office/powerpoint/2010/main" val="471651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AC3990-ED0A-4EDF-A199-136400B4A79E}" type="datetimeFigureOut">
              <a:rPr lang="en-IN" smtClean="0"/>
              <a:t>19/09/2019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134521-781B-4A25-8295-37B3C53BBFB3}" type="slidenum">
              <a:rPr lang="en-IN" smtClean="0"/>
              <a:t>‹#›</a:t>
            </a:fld>
            <a:endParaRPr lang="en-IN"/>
          </a:p>
        </p:txBody>
      </p:sp>
    </p:spTree>
    <p:extLst>
      <p:ext uri="{BB962C8B-B14F-4D97-AF65-F5344CB8AC3E}">
        <p14:creationId xmlns:p14="http://schemas.microsoft.com/office/powerpoint/2010/main" val="395209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AC3990-ED0A-4EDF-A199-136400B4A79E}" type="datetimeFigureOut">
              <a:rPr lang="en-IN" smtClean="0"/>
              <a:t>19/09/2019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134521-781B-4A25-8295-37B3C53BBFB3}" type="slidenum">
              <a:rPr lang="en-IN" smtClean="0"/>
              <a:t>‹#›</a:t>
            </a:fld>
            <a:endParaRPr lang="en-IN"/>
          </a:p>
        </p:txBody>
      </p:sp>
    </p:spTree>
    <p:extLst>
      <p:ext uri="{BB962C8B-B14F-4D97-AF65-F5344CB8AC3E}">
        <p14:creationId xmlns:p14="http://schemas.microsoft.com/office/powerpoint/2010/main" val="1098132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AC3990-ED0A-4EDF-A199-136400B4A79E}" type="datetimeFigureOut">
              <a:rPr lang="en-IN" smtClean="0"/>
              <a:t>19/09/2019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134521-781B-4A25-8295-37B3C53BBFB3}" type="slidenum">
              <a:rPr lang="en-IN" smtClean="0"/>
              <a:t>‹#›</a:t>
            </a:fld>
            <a:endParaRPr lang="en-IN"/>
          </a:p>
        </p:txBody>
      </p:sp>
    </p:spTree>
    <p:extLst>
      <p:ext uri="{BB962C8B-B14F-4D97-AF65-F5344CB8AC3E}">
        <p14:creationId xmlns:p14="http://schemas.microsoft.com/office/powerpoint/2010/main" val="3191440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AC3990-ED0A-4EDF-A199-136400B4A79E}" type="datetimeFigureOut">
              <a:rPr lang="en-IN" smtClean="0"/>
              <a:t>19/09/2019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134521-781B-4A25-8295-37B3C53BBFB3}" type="slidenum">
              <a:rPr lang="en-IN" smtClean="0"/>
              <a:t>‹#›</a:t>
            </a:fld>
            <a:endParaRPr lang="en-IN"/>
          </a:p>
        </p:txBody>
      </p:sp>
    </p:spTree>
    <p:extLst>
      <p:ext uri="{BB962C8B-B14F-4D97-AF65-F5344CB8AC3E}">
        <p14:creationId xmlns:p14="http://schemas.microsoft.com/office/powerpoint/2010/main" val="3416574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4AC3990-ED0A-4EDF-A199-136400B4A79E}" type="datetimeFigureOut">
              <a:rPr lang="en-IN" smtClean="0"/>
              <a:t>19/09/2019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134521-781B-4A25-8295-37B3C53BBFB3}" type="slidenum">
              <a:rPr lang="en-IN" smtClean="0"/>
              <a:t>‹#›</a:t>
            </a:fld>
            <a:endParaRPr lang="en-IN"/>
          </a:p>
        </p:txBody>
      </p:sp>
    </p:spTree>
    <p:extLst>
      <p:ext uri="{BB962C8B-B14F-4D97-AF65-F5344CB8AC3E}">
        <p14:creationId xmlns:p14="http://schemas.microsoft.com/office/powerpoint/2010/main" val="2856319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4AC3990-ED0A-4EDF-A199-136400B4A79E}" type="datetimeFigureOut">
              <a:rPr lang="en-IN" smtClean="0"/>
              <a:t>19/09/2019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134521-781B-4A25-8295-37B3C53BBFB3}" type="slidenum">
              <a:rPr lang="en-IN" smtClean="0"/>
              <a:t>‹#›</a:t>
            </a:fld>
            <a:endParaRPr lang="en-IN"/>
          </a:p>
        </p:txBody>
      </p:sp>
    </p:spTree>
    <p:extLst>
      <p:ext uri="{BB962C8B-B14F-4D97-AF65-F5344CB8AC3E}">
        <p14:creationId xmlns:p14="http://schemas.microsoft.com/office/powerpoint/2010/main" val="2664657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4AC3990-ED0A-4EDF-A199-136400B4A79E}" type="datetimeFigureOut">
              <a:rPr lang="en-IN" smtClean="0"/>
              <a:t>19/09/2019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134521-781B-4A25-8295-37B3C53BBFB3}" type="slidenum">
              <a:rPr lang="en-IN" smtClean="0"/>
              <a:t>‹#›</a:t>
            </a:fld>
            <a:endParaRPr lang="en-IN"/>
          </a:p>
        </p:txBody>
      </p:sp>
    </p:spTree>
    <p:extLst>
      <p:ext uri="{BB962C8B-B14F-4D97-AF65-F5344CB8AC3E}">
        <p14:creationId xmlns:p14="http://schemas.microsoft.com/office/powerpoint/2010/main" val="3129284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AC3990-ED0A-4EDF-A199-136400B4A79E}" type="datetimeFigureOut">
              <a:rPr lang="en-IN" smtClean="0"/>
              <a:t>19/09/2019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134521-781B-4A25-8295-37B3C53BBFB3}" type="slidenum">
              <a:rPr lang="en-IN" smtClean="0"/>
              <a:t>‹#›</a:t>
            </a:fld>
            <a:endParaRPr lang="en-IN"/>
          </a:p>
        </p:txBody>
      </p:sp>
    </p:spTree>
    <p:extLst>
      <p:ext uri="{BB962C8B-B14F-4D97-AF65-F5344CB8AC3E}">
        <p14:creationId xmlns:p14="http://schemas.microsoft.com/office/powerpoint/2010/main" val="501756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AC3990-ED0A-4EDF-A199-136400B4A79E}" type="datetimeFigureOut">
              <a:rPr lang="en-IN" smtClean="0"/>
              <a:t>19/09/2019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134521-781B-4A25-8295-37B3C53BBFB3}" type="slidenum">
              <a:rPr lang="en-IN" smtClean="0"/>
              <a:t>‹#›</a:t>
            </a:fld>
            <a:endParaRPr lang="en-IN"/>
          </a:p>
        </p:txBody>
      </p:sp>
    </p:spTree>
    <p:extLst>
      <p:ext uri="{BB962C8B-B14F-4D97-AF65-F5344CB8AC3E}">
        <p14:creationId xmlns:p14="http://schemas.microsoft.com/office/powerpoint/2010/main" val="4089930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AC3990-ED0A-4EDF-A199-136400B4A79E}" type="datetimeFigureOut">
              <a:rPr lang="en-IN" smtClean="0"/>
              <a:t>19/09/2019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134521-781B-4A25-8295-37B3C53BBFB3}" type="slidenum">
              <a:rPr lang="en-IN" smtClean="0"/>
              <a:t>‹#›</a:t>
            </a:fld>
            <a:endParaRPr lang="en-IN"/>
          </a:p>
        </p:txBody>
      </p:sp>
    </p:spTree>
    <p:extLst>
      <p:ext uri="{BB962C8B-B14F-4D97-AF65-F5344CB8AC3E}">
        <p14:creationId xmlns:p14="http://schemas.microsoft.com/office/powerpoint/2010/main" val="1995342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AC3990-ED0A-4EDF-A199-136400B4A79E}" type="datetimeFigureOut">
              <a:rPr lang="en-IN" smtClean="0"/>
              <a:t>19/09/2019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134521-781B-4A25-8295-37B3C53BBFB3}" type="slidenum">
              <a:rPr lang="en-IN" smtClean="0"/>
              <a:t>‹#›</a:t>
            </a:fld>
            <a:endParaRPr lang="en-IN"/>
          </a:p>
        </p:txBody>
      </p:sp>
    </p:spTree>
    <p:extLst>
      <p:ext uri="{BB962C8B-B14F-4D97-AF65-F5344CB8AC3E}">
        <p14:creationId xmlns:p14="http://schemas.microsoft.com/office/powerpoint/2010/main" val="1910967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FILE TRANSFER </a:t>
            </a:r>
            <a:r>
              <a:rPr lang="en-US" dirty="0" smtClean="0"/>
              <a:t>USING  </a:t>
            </a:r>
            <a:r>
              <a:rPr lang="en-US" dirty="0" smtClean="0"/>
              <a:t>JAVA NETWORK PROGRAMMNG</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517062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FILE TRANSFERRING </a:t>
            </a:r>
            <a:r>
              <a:rPr lang="en-US" dirty="0" smtClean="0"/>
              <a:t>BETWEEN TWO PC’S</a:t>
            </a:r>
            <a:endParaRPr lang="en-IN" dirty="0"/>
          </a:p>
        </p:txBody>
      </p:sp>
      <p:sp>
        <p:nvSpPr>
          <p:cNvPr id="3" name="Content Placeholder 2"/>
          <p:cNvSpPr>
            <a:spLocks noGrp="1"/>
          </p:cNvSpPr>
          <p:nvPr>
            <p:ph idx="1"/>
          </p:nvPr>
        </p:nvSpPr>
        <p:spPr/>
        <p:txBody>
          <a:bodyPr/>
          <a:lstStyle/>
          <a:p>
            <a:pPr marL="0" indent="0">
              <a:buNone/>
            </a:pPr>
            <a:r>
              <a:rPr lang="en-US" dirty="0" smtClean="0"/>
              <a:t>   </a:t>
            </a:r>
            <a:r>
              <a:rPr lang="en-US" dirty="0" err="1" smtClean="0"/>
              <a:t>Inorder</a:t>
            </a:r>
            <a:r>
              <a:rPr lang="en-US" dirty="0" smtClean="0"/>
              <a:t> to share files between PC’s there are many ways they are,</a:t>
            </a:r>
          </a:p>
          <a:p>
            <a:pPr marL="0" indent="0">
              <a:buNone/>
            </a:pPr>
            <a:r>
              <a:rPr lang="en-US" dirty="0"/>
              <a:t> </a:t>
            </a:r>
            <a:r>
              <a:rPr lang="en-US" dirty="0" smtClean="0"/>
              <a:t>                 _By using </a:t>
            </a:r>
            <a:r>
              <a:rPr lang="en-US" dirty="0" err="1" smtClean="0"/>
              <a:t>Onedrive</a:t>
            </a:r>
            <a:r>
              <a:rPr lang="en-US" dirty="0" smtClean="0"/>
              <a:t> </a:t>
            </a:r>
          </a:p>
          <a:p>
            <a:pPr marL="0" indent="0">
              <a:buNone/>
            </a:pPr>
            <a:r>
              <a:rPr lang="en-US" dirty="0"/>
              <a:t> </a:t>
            </a:r>
            <a:r>
              <a:rPr lang="en-US" dirty="0" smtClean="0"/>
              <a:t>                 _External hard drive.</a:t>
            </a:r>
          </a:p>
          <a:p>
            <a:pPr marL="0" indent="0">
              <a:buNone/>
            </a:pPr>
            <a:r>
              <a:rPr lang="en-US" dirty="0"/>
              <a:t> </a:t>
            </a:r>
            <a:r>
              <a:rPr lang="en-US" dirty="0" smtClean="0"/>
              <a:t>                 _Transfer cable</a:t>
            </a:r>
          </a:p>
          <a:p>
            <a:pPr marL="0" indent="0">
              <a:buNone/>
            </a:pPr>
            <a:r>
              <a:rPr lang="en-US" dirty="0"/>
              <a:t> </a:t>
            </a:r>
            <a:r>
              <a:rPr lang="en-US" dirty="0" smtClean="0"/>
              <a:t>                 _</a:t>
            </a:r>
            <a:r>
              <a:rPr lang="en-US" dirty="0" err="1" smtClean="0"/>
              <a:t>Pcmover</a:t>
            </a:r>
            <a:r>
              <a:rPr lang="en-US" dirty="0" smtClean="0"/>
              <a:t> etc.</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64" y="4005065"/>
            <a:ext cx="3096344" cy="2160240"/>
          </a:xfrm>
          <a:prstGeom prst="rect">
            <a:avLst/>
          </a:prstGeom>
        </p:spPr>
      </p:pic>
    </p:spTree>
    <p:extLst>
      <p:ext uri="{BB962C8B-B14F-4D97-AF65-F5344CB8AC3E}">
        <p14:creationId xmlns:p14="http://schemas.microsoft.com/office/powerpoint/2010/main" val="1575264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NETWORKING</a:t>
            </a:r>
            <a:endParaRPr lang="en-IN" dirty="0"/>
          </a:p>
        </p:txBody>
      </p:sp>
      <p:sp>
        <p:nvSpPr>
          <p:cNvPr id="3" name="Content Placeholder 2"/>
          <p:cNvSpPr>
            <a:spLocks noGrp="1"/>
          </p:cNvSpPr>
          <p:nvPr>
            <p:ph idx="1"/>
          </p:nvPr>
        </p:nvSpPr>
        <p:spPr/>
        <p:txBody>
          <a:bodyPr/>
          <a:lstStyle/>
          <a:p>
            <a:pPr marL="0" indent="0">
              <a:buNone/>
            </a:pPr>
            <a:r>
              <a:rPr lang="en-US" dirty="0" smtClean="0"/>
              <a:t>        Computer networking is a method of transporting and exchanging data or files over a network in an information system. It enables devices to be connected on small to a larger area network</a:t>
            </a: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4008" y="3861048"/>
            <a:ext cx="2880320" cy="2184318"/>
          </a:xfrm>
          <a:prstGeom prst="rect">
            <a:avLst/>
          </a:prstGeom>
        </p:spPr>
      </p:pic>
    </p:spTree>
    <p:extLst>
      <p:ext uri="{BB962C8B-B14F-4D97-AF65-F5344CB8AC3E}">
        <p14:creationId xmlns:p14="http://schemas.microsoft.com/office/powerpoint/2010/main" val="4191727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IN" dirty="0"/>
          </a:p>
        </p:txBody>
      </p:sp>
      <p:sp>
        <p:nvSpPr>
          <p:cNvPr id="3" name="Content Placeholder 2"/>
          <p:cNvSpPr>
            <a:spLocks noGrp="1"/>
          </p:cNvSpPr>
          <p:nvPr>
            <p:ph idx="1"/>
          </p:nvPr>
        </p:nvSpPr>
        <p:spPr/>
        <p:txBody>
          <a:bodyPr/>
          <a:lstStyle/>
          <a:p>
            <a:r>
              <a:rPr lang="en-US" dirty="0"/>
              <a:t> </a:t>
            </a:r>
            <a:r>
              <a:rPr lang="en-US" dirty="0" smtClean="0"/>
              <a:t>Java provides higher level  of abstraction than C/C++</a:t>
            </a:r>
          </a:p>
          <a:p>
            <a:r>
              <a:rPr lang="en-US" dirty="0"/>
              <a:t> </a:t>
            </a:r>
            <a:r>
              <a:rPr lang="en-US" dirty="0" smtClean="0"/>
              <a:t>Things are automatically done.</a:t>
            </a:r>
          </a:p>
          <a:p>
            <a:r>
              <a:rPr lang="en-US" dirty="0"/>
              <a:t> </a:t>
            </a:r>
            <a:r>
              <a:rPr lang="en-US" dirty="0" smtClean="0"/>
              <a:t>Enables communication between sockets and wireless communication.</a:t>
            </a:r>
          </a:p>
          <a:p>
            <a:r>
              <a:rPr lang="en-US" dirty="0"/>
              <a:t> </a:t>
            </a:r>
            <a:r>
              <a:rPr lang="en-US" dirty="0" smtClean="0"/>
              <a:t>Provides more and more security for files</a:t>
            </a:r>
          </a:p>
        </p:txBody>
      </p:sp>
    </p:spTree>
    <p:extLst>
      <p:ext uri="{BB962C8B-B14F-4D97-AF65-F5344CB8AC3E}">
        <p14:creationId xmlns:p14="http://schemas.microsoft.com/office/powerpoint/2010/main" val="754475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SOCKET PROGRAMMING</a:t>
            </a:r>
            <a:endParaRPr lang="en-IN" dirty="0"/>
          </a:p>
        </p:txBody>
      </p:sp>
      <p:sp>
        <p:nvSpPr>
          <p:cNvPr id="3" name="Content Placeholder 2"/>
          <p:cNvSpPr>
            <a:spLocks noGrp="1"/>
          </p:cNvSpPr>
          <p:nvPr>
            <p:ph idx="1"/>
          </p:nvPr>
        </p:nvSpPr>
        <p:spPr/>
        <p:txBody>
          <a:bodyPr>
            <a:normAutofit lnSpcReduction="10000"/>
          </a:bodyPr>
          <a:lstStyle/>
          <a:p>
            <a:r>
              <a:rPr lang="en-US" dirty="0"/>
              <a:t> </a:t>
            </a:r>
            <a:r>
              <a:rPr lang="en-US" dirty="0" smtClean="0"/>
              <a:t> The ultimate aim of this project is to transfer the files from one PC to another  using  encryption with the help of “SECURE SOCKETS LAYER”.</a:t>
            </a:r>
          </a:p>
          <a:p>
            <a:r>
              <a:rPr lang="en-US" dirty="0" smtClean="0"/>
              <a:t> The client server architecture is used to send and receive a file using sockets made with socket programming.</a:t>
            </a:r>
          </a:p>
          <a:p>
            <a:r>
              <a:rPr lang="en-US" dirty="0" smtClean="0"/>
              <a:t>The  procedure is same for file sharing in same/different computers.    </a:t>
            </a:r>
            <a:endParaRPr lang="en-IN" dirty="0"/>
          </a:p>
        </p:txBody>
      </p:sp>
    </p:spTree>
    <p:extLst>
      <p:ext uri="{BB962C8B-B14F-4D97-AF65-F5344CB8AC3E}">
        <p14:creationId xmlns:p14="http://schemas.microsoft.com/office/powerpoint/2010/main" val="3469947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IN" dirty="0"/>
          </a:p>
        </p:txBody>
      </p:sp>
      <p:sp>
        <p:nvSpPr>
          <p:cNvPr id="3" name="Content Placeholder 2"/>
          <p:cNvSpPr>
            <a:spLocks noGrp="1"/>
          </p:cNvSpPr>
          <p:nvPr>
            <p:ph idx="1"/>
          </p:nvPr>
        </p:nvSpPr>
        <p:spPr/>
        <p:txBody>
          <a:bodyPr/>
          <a:lstStyle/>
          <a:p>
            <a:pPr marL="0" indent="0">
              <a:buNone/>
            </a:pPr>
            <a:r>
              <a:rPr lang="en-US" dirty="0" smtClean="0"/>
              <a: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412776"/>
            <a:ext cx="7416824" cy="4959462"/>
          </a:xfrm>
          <a:prstGeom prst="rect">
            <a:avLst/>
          </a:prstGeom>
        </p:spPr>
      </p:pic>
    </p:spTree>
    <p:extLst>
      <p:ext uri="{BB962C8B-B14F-4D97-AF65-F5344CB8AC3E}">
        <p14:creationId xmlns:p14="http://schemas.microsoft.com/office/powerpoint/2010/main" val="735583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MERITS </a:t>
            </a:r>
            <a:endParaRPr lang="en-IN" dirty="0"/>
          </a:p>
        </p:txBody>
      </p:sp>
      <p:sp>
        <p:nvSpPr>
          <p:cNvPr id="3" name="Content Placeholder 2"/>
          <p:cNvSpPr>
            <a:spLocks noGrp="1"/>
          </p:cNvSpPr>
          <p:nvPr>
            <p:ph idx="1"/>
          </p:nvPr>
        </p:nvSpPr>
        <p:spPr/>
        <p:txBody>
          <a:bodyPr/>
          <a:lstStyle/>
          <a:p>
            <a:r>
              <a:rPr lang="en-US" dirty="0" smtClean="0"/>
              <a:t> Computers on different platforms can also communicate through sockets.</a:t>
            </a:r>
          </a:p>
          <a:p>
            <a:r>
              <a:rPr lang="en-US" dirty="0"/>
              <a:t> </a:t>
            </a:r>
            <a:r>
              <a:rPr lang="en-US" dirty="0" smtClean="0"/>
              <a:t>The system ensures that the exchanged data is  not viewed by other person other than the receiver.</a:t>
            </a:r>
          </a:p>
          <a:p>
            <a:r>
              <a:rPr lang="en-US" dirty="0"/>
              <a:t> </a:t>
            </a:r>
            <a:r>
              <a:rPr lang="en-US" dirty="0" smtClean="0"/>
              <a:t>It ensures integrity ensuring that the data is not modified over the internet.</a:t>
            </a:r>
            <a:endParaRPr lang="en-IN" dirty="0"/>
          </a:p>
        </p:txBody>
      </p:sp>
    </p:spTree>
    <p:extLst>
      <p:ext uri="{BB962C8B-B14F-4D97-AF65-F5344CB8AC3E}">
        <p14:creationId xmlns:p14="http://schemas.microsoft.com/office/powerpoint/2010/main" val="3775145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DEMERITS</a:t>
            </a:r>
            <a:endParaRPr lang="en-IN" dirty="0"/>
          </a:p>
        </p:txBody>
      </p:sp>
      <p:sp>
        <p:nvSpPr>
          <p:cNvPr id="3" name="Content Placeholder 2"/>
          <p:cNvSpPr>
            <a:spLocks noGrp="1"/>
          </p:cNvSpPr>
          <p:nvPr>
            <p:ph idx="1"/>
          </p:nvPr>
        </p:nvSpPr>
        <p:spPr/>
        <p:txBody>
          <a:bodyPr/>
          <a:lstStyle/>
          <a:p>
            <a:r>
              <a:rPr lang="en-US" dirty="0" smtClean="0"/>
              <a:t> Only packets of raw data can be send through socket based communication. To mechanism to make the data useful should be provided by both client-side and sever-side.</a:t>
            </a:r>
          </a:p>
          <a:p>
            <a:r>
              <a:rPr lang="en-US" dirty="0"/>
              <a:t> </a:t>
            </a:r>
            <a:r>
              <a:rPr lang="en-US" dirty="0" smtClean="0"/>
              <a:t>Security restrictions are sometimes not possible in Java Applet running in a browser.</a:t>
            </a:r>
            <a:endParaRPr lang="en-IN" dirty="0"/>
          </a:p>
        </p:txBody>
      </p:sp>
    </p:spTree>
    <p:extLst>
      <p:ext uri="{BB962C8B-B14F-4D97-AF65-F5344CB8AC3E}">
        <p14:creationId xmlns:p14="http://schemas.microsoft.com/office/powerpoint/2010/main" val="827784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lstStyle/>
          <a:p>
            <a:pPr marL="0" indent="0">
              <a:buNone/>
            </a:pPr>
            <a:r>
              <a:rPr lang="en-US" dirty="0"/>
              <a:t> </a:t>
            </a:r>
            <a:r>
              <a:rPr lang="en-US" dirty="0" smtClean="0"/>
              <a:t>     Sometimes the special packet sniffers also accept the transferred data which becomes unsecure. This system overcomes such problem since before transferring the file is encrypted which in turn returns only the garbage content to the sniffers but not the actual content. </a:t>
            </a:r>
            <a:endParaRPr lang="en-IN" dirty="0"/>
          </a:p>
        </p:txBody>
      </p:sp>
    </p:spTree>
    <p:extLst>
      <p:ext uri="{BB962C8B-B14F-4D97-AF65-F5344CB8AC3E}">
        <p14:creationId xmlns:p14="http://schemas.microsoft.com/office/powerpoint/2010/main" val="2164339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TotalTime>
  <Words>315</Words>
  <Application>Microsoft Office PowerPoint</Application>
  <PresentationFormat>On-screen Show (4:3)</PresentationFormat>
  <Paragraphs>29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FILE TRANSFER USING  JAVA NETWORK PROGRAMMNG</vt:lpstr>
      <vt:lpstr>FILE TRANSFERRING BETWEEN TWO PC’S</vt:lpstr>
      <vt:lpstr>NETWORKING</vt:lpstr>
      <vt:lpstr>OBJECTIVES</vt:lpstr>
      <vt:lpstr>SOCKET PROGRAMMING</vt:lpstr>
      <vt:lpstr>SYSTEM ARCHITECTURE</vt:lpstr>
      <vt:lpstr>MERITS </vt:lpstr>
      <vt:lpstr>DEMERITS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TRANSFER USING JAVA NETWORK PROGRAMMNG</dc:title>
  <dc:creator>ADMIN</dc:creator>
  <cp:lastModifiedBy>ADMIN</cp:lastModifiedBy>
  <cp:revision>11</cp:revision>
  <dcterms:created xsi:type="dcterms:W3CDTF">2019-09-18T16:14:55Z</dcterms:created>
  <dcterms:modified xsi:type="dcterms:W3CDTF">2019-09-19T04:21:31Z</dcterms:modified>
</cp:coreProperties>
</file>