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7" r:id="rId5"/>
    <p:sldId id="256" r:id="rId6"/>
    <p:sldId id="262" r:id="rId7"/>
    <p:sldId id="259" r:id="rId8"/>
    <p:sldId id="264" r:id="rId9"/>
    <p:sldId id="271" r:id="rId10"/>
    <p:sldId id="269" r:id="rId11"/>
    <p:sldId id="266" r:id="rId12"/>
    <p:sldId id="260" r:id="rId13"/>
    <p:sldId id="261" r:id="rId14"/>
    <p:sldId id="272" r:id="rId1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88"/>
    <a:srgbClr val="009E96"/>
    <a:srgbClr val="00A1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A8D4C6-018A-4D38-B888-7B99772D4460}" v="73" dt="2022-03-13T03:44:04.479"/>
    <p1510:client id="{06F6122E-718B-458D-A57A-5852378F5B11}" v="55" dt="2022-03-13T05:38:49.644"/>
    <p1510:client id="{12CA1319-2CDC-4EFE-8CD8-BB6734E263E1}" v="113" dt="2022-03-13T06:13:14.392"/>
    <p1510:client id="{1F006C37-2E9A-4442-8634-E96015621C10}" v="6" dt="2022-03-13T07:27:48.557"/>
    <p1510:client id="{4CFFD11A-20C2-40EA-8F98-7153FC982D87}" v="252" dt="2022-03-13T05:14:01.270"/>
    <p1510:client id="{5572D2CD-14EC-4E96-9454-94B95F3D8804}" v="49" dt="2022-03-13T13:29:54.860"/>
    <p1510:client id="{6BD8B46D-6AEC-43C2-B8F4-008D3BA5303F}" v="140" dt="2022-03-13T05:47:07.473"/>
    <p1510:client id="{80F3583B-AA38-414E-81EE-B983F187FC3A}" v="206" dt="2022-03-13T06:54:16.712"/>
    <p1510:client id="{83D021F1-6A54-45A0-A0A7-76D7B7C347E4}" v="70" dt="2022-03-13T06:04:54.334"/>
    <p1510:client id="{85DAEEF9-C102-40C8-96BF-EE29861F07AB}" v="27" dt="2022-03-13T05:59:58.100"/>
    <p1510:client id="{8A7BCFE7-5891-465B-BD00-A055204E2319}" v="261" dt="2022-03-13T06:36:01.328"/>
    <p1510:client id="{8DA65C59-CB14-48B2-BE4B-D530A5488C48}" v="14" dt="2022-03-13T05:25:37.145"/>
    <p1510:client id="{8F3BA966-6776-4196-99FA-2B7A23F157C2}" v="243" dt="2022-03-13T13:15:28.671"/>
    <p1510:client id="{C5980C95-6E58-4BB6-85DA-51666964C80B}" v="10" dt="2022-03-13T05:21:46.191"/>
    <p1510:client id="{CA254FAA-7D4D-42F6-A83D-3173EAD33D0B}" v="147" dt="2022-03-13T07:23:24.367"/>
    <p1510:client id="{D959E386-E44E-4FB1-AC9A-29D4BEC6B158}" v="1" dt="2022-03-13T13:45:32.218"/>
    <p1510:client id="{ED94042F-10FD-48C1-9704-61955F0236D6}" v="22" dt="2022-03-13T07:01:27.080"/>
    <p1510:client id="{EF4948E9-9F33-4405-9270-5CB570B2400D}" v="1" dt="2022-03-13T00:57:48.421"/>
    <p1510:client id="{F33D60A3-0AC0-4E7C-9670-418FA0CA0437}" v="81" dt="2022-03-13T05:40:24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_2795" userId="S::pedro_2795_hotmail.com#ext#@uaslpedu.onmicrosoft.com::00478744-2b73-4996-89db-7d4328f2bd1e" providerId="AD" clId="Web-{4CFFD11A-20C2-40EA-8F98-7153FC982D87}"/>
    <pc:docChg chg="addSld modSld sldOrd">
      <pc:chgData name="pedro_2795" userId="S::pedro_2795_hotmail.com#ext#@uaslpedu.onmicrosoft.com::00478744-2b73-4996-89db-7d4328f2bd1e" providerId="AD" clId="Web-{4CFFD11A-20C2-40EA-8F98-7153FC982D87}" dt="2022-03-13T05:14:01.270" v="248" actId="20577"/>
      <pc:docMkLst>
        <pc:docMk/>
      </pc:docMkLst>
      <pc:sldChg chg="addSp delSp modSp">
        <pc:chgData name="pedro_2795" userId="S::pedro_2795_hotmail.com#ext#@uaslpedu.onmicrosoft.com::00478744-2b73-4996-89db-7d4328f2bd1e" providerId="AD" clId="Web-{4CFFD11A-20C2-40EA-8F98-7153FC982D87}" dt="2022-03-13T05:05:10.441" v="183"/>
        <pc:sldMkLst>
          <pc:docMk/>
          <pc:sldMk cId="109857222" sldId="256"/>
        </pc:sldMkLst>
        <pc:spChg chg="mod">
          <ac:chgData name="pedro_2795" userId="S::pedro_2795_hotmail.com#ext#@uaslpedu.onmicrosoft.com::00478744-2b73-4996-89db-7d4328f2bd1e" providerId="AD" clId="Web-{4CFFD11A-20C2-40EA-8F98-7153FC982D87}" dt="2022-03-13T05:02:34.744" v="16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edro_2795" userId="S::pedro_2795_hotmail.com#ext#@uaslpedu.onmicrosoft.com::00478744-2b73-4996-89db-7d4328f2bd1e" providerId="AD" clId="Web-{4CFFD11A-20C2-40EA-8F98-7153FC982D87}" dt="2022-03-13T04:57:54.129" v="147" actId="1076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pedro_2795" userId="S::pedro_2795_hotmail.com#ext#@uaslpedu.onmicrosoft.com::00478744-2b73-4996-89db-7d4328f2bd1e" providerId="AD" clId="Web-{4CFFD11A-20C2-40EA-8F98-7153FC982D87}" dt="2022-03-13T04:57:54.145" v="148" actId="1076"/>
          <ac:spMkLst>
            <pc:docMk/>
            <pc:sldMk cId="109857222" sldId="256"/>
            <ac:spMk id="4" creationId="{EC32C045-0162-44E3-90FB-FF761180D8F4}"/>
          </ac:spMkLst>
        </pc:spChg>
        <pc:spChg chg="add mod">
          <ac:chgData name="pedro_2795" userId="S::pedro_2795_hotmail.com#ext#@uaslpedu.onmicrosoft.com::00478744-2b73-4996-89db-7d4328f2bd1e" providerId="AD" clId="Web-{4CFFD11A-20C2-40EA-8F98-7153FC982D87}" dt="2022-03-13T04:59:26.853" v="151" actId="1076"/>
          <ac:spMkLst>
            <pc:docMk/>
            <pc:sldMk cId="109857222" sldId="256"/>
            <ac:spMk id="6" creationId="{D081C6C1-0FD3-45B1-9B49-C28E86F96D0D}"/>
          </ac:spMkLst>
        </pc:spChg>
        <pc:spChg chg="add mod">
          <ac:chgData name="pedro_2795" userId="S::pedro_2795_hotmail.com#ext#@uaslpedu.onmicrosoft.com::00478744-2b73-4996-89db-7d4328f2bd1e" providerId="AD" clId="Web-{4CFFD11A-20C2-40EA-8F98-7153FC982D87}" dt="2022-03-13T05:05:10.441" v="183"/>
          <ac:spMkLst>
            <pc:docMk/>
            <pc:sldMk cId="109857222" sldId="256"/>
            <ac:spMk id="11" creationId="{29C5CCF1-4208-4B0B-8378-C61F86B96FCC}"/>
          </ac:spMkLst>
        </pc:spChg>
        <pc:picChg chg="add mod">
          <ac:chgData name="pedro_2795" userId="S::pedro_2795_hotmail.com#ext#@uaslpedu.onmicrosoft.com::00478744-2b73-4996-89db-7d4328f2bd1e" providerId="AD" clId="Web-{4CFFD11A-20C2-40EA-8F98-7153FC982D87}" dt="2022-03-13T05:01:08.302" v="156" actId="1076"/>
          <ac:picMkLst>
            <pc:docMk/>
            <pc:sldMk cId="109857222" sldId="256"/>
            <ac:picMk id="8" creationId="{C34E388A-487B-4EC8-B497-72E9B3835E6D}"/>
          </ac:picMkLst>
        </pc:picChg>
        <pc:picChg chg="add mod">
          <ac:chgData name="pedro_2795" userId="S::pedro_2795_hotmail.com#ext#@uaslpedu.onmicrosoft.com::00478744-2b73-4996-89db-7d4328f2bd1e" providerId="AD" clId="Web-{4CFFD11A-20C2-40EA-8F98-7153FC982D87}" dt="2022-03-13T05:03:32.044" v="174" actId="1076"/>
          <ac:picMkLst>
            <pc:docMk/>
            <pc:sldMk cId="109857222" sldId="256"/>
            <ac:picMk id="10" creationId="{35563439-00C9-450D-BF1B-FF363C16A01B}"/>
          </ac:picMkLst>
        </pc:picChg>
        <pc:cxnChg chg="add del">
          <ac:chgData name="pedro_2795" userId="S::pedro_2795_hotmail.com#ext#@uaslpedu.onmicrosoft.com::00478744-2b73-4996-89db-7d4328f2bd1e" providerId="AD" clId="Web-{4CFFD11A-20C2-40EA-8F98-7153FC982D87}" dt="2022-03-13T04:58:18.599" v="150"/>
          <ac:cxnSpMkLst>
            <pc:docMk/>
            <pc:sldMk cId="109857222" sldId="256"/>
            <ac:cxnSpMk id="7" creationId="{0373BA8F-ADDA-4775-845E-D851104B0A3D}"/>
          </ac:cxnSpMkLst>
        </pc:cxnChg>
        <pc:cxnChg chg="add del mod">
          <ac:chgData name="pedro_2795" userId="S::pedro_2795_hotmail.com#ext#@uaslpedu.onmicrosoft.com::00478744-2b73-4996-89db-7d4328f2bd1e" providerId="AD" clId="Web-{4CFFD11A-20C2-40EA-8F98-7153FC982D87}" dt="2022-03-13T05:02:27.603" v="166"/>
          <ac:cxnSpMkLst>
            <pc:docMk/>
            <pc:sldMk cId="109857222" sldId="256"/>
            <ac:cxnSpMk id="9" creationId="{253A11D0-9A2C-49BB-B2DA-EDC63DF8945A}"/>
          </ac:cxnSpMkLst>
        </pc:cxnChg>
      </pc:sldChg>
      <pc:sldChg chg="ord">
        <pc:chgData name="pedro_2795" userId="S::pedro_2795_hotmail.com#ext#@uaslpedu.onmicrosoft.com::00478744-2b73-4996-89db-7d4328f2bd1e" providerId="AD" clId="Web-{4CFFD11A-20C2-40EA-8F98-7153FC982D87}" dt="2022-03-13T04:51:00.051" v="2"/>
        <pc:sldMkLst>
          <pc:docMk/>
          <pc:sldMk cId="4088035018" sldId="257"/>
        </pc:sldMkLst>
      </pc:sldChg>
      <pc:sldChg chg="new">
        <pc:chgData name="pedro_2795" userId="S::pedro_2795_hotmail.com#ext#@uaslpedu.onmicrosoft.com::00478744-2b73-4996-89db-7d4328f2bd1e" providerId="AD" clId="Web-{4CFFD11A-20C2-40EA-8F98-7153FC982D87}" dt="2022-03-13T04:50:32.893" v="0"/>
        <pc:sldMkLst>
          <pc:docMk/>
          <pc:sldMk cId="3486622513" sldId="260"/>
        </pc:sldMkLst>
      </pc:sldChg>
      <pc:sldChg chg="new">
        <pc:chgData name="pedro_2795" userId="S::pedro_2795_hotmail.com#ext#@uaslpedu.onmicrosoft.com::00478744-2b73-4996-89db-7d4328f2bd1e" providerId="AD" clId="Web-{4CFFD11A-20C2-40EA-8F98-7153FC982D87}" dt="2022-03-13T04:50:34.690" v="1"/>
        <pc:sldMkLst>
          <pc:docMk/>
          <pc:sldMk cId="601414361" sldId="261"/>
        </pc:sldMkLst>
      </pc:sldChg>
      <pc:sldChg chg="modSp new ord">
        <pc:chgData name="pedro_2795" userId="S::pedro_2795_hotmail.com#ext#@uaslpedu.onmicrosoft.com::00478744-2b73-4996-89db-7d4328f2bd1e" providerId="AD" clId="Web-{4CFFD11A-20C2-40EA-8F98-7153FC982D87}" dt="2022-03-13T05:14:01.270" v="248" actId="20577"/>
        <pc:sldMkLst>
          <pc:docMk/>
          <pc:sldMk cId="3774377115" sldId="262"/>
        </pc:sldMkLst>
        <pc:spChg chg="mod">
          <ac:chgData name="pedro_2795" userId="S::pedro_2795_hotmail.com#ext#@uaslpedu.onmicrosoft.com::00478744-2b73-4996-89db-7d4328f2bd1e" providerId="AD" clId="Web-{4CFFD11A-20C2-40EA-8F98-7153FC982D87}" dt="2022-03-13T05:14:01.270" v="248" actId="20577"/>
          <ac:spMkLst>
            <pc:docMk/>
            <pc:sldMk cId="3774377115" sldId="262"/>
            <ac:spMk id="3" creationId="{E79EBDAF-9C8F-4C05-A5F8-E63DC3E17AFE}"/>
          </ac:spMkLst>
        </pc:spChg>
      </pc:sldChg>
    </pc:docChg>
  </pc:docChgLst>
  <pc:docChgLst>
    <pc:chgData name="SOFIA EURIVINCI DIAZ GUTIERREZ" userId="S::a293176@alumnos.uaslp.mx::1a6f2ec7-e6b1-4ff9-8f56-2e859561173b" providerId="AD" clId="Web-{06F6122E-718B-458D-A57A-5852378F5B11}"/>
    <pc:docChg chg="addSld delSld modSld addMainMaster delMainMaster">
      <pc:chgData name="SOFIA EURIVINCI DIAZ GUTIERREZ" userId="S::a293176@alumnos.uaslp.mx::1a6f2ec7-e6b1-4ff9-8f56-2e859561173b" providerId="AD" clId="Web-{06F6122E-718B-458D-A57A-5852378F5B11}" dt="2022-03-13T05:38:46.363" v="41"/>
      <pc:docMkLst>
        <pc:docMk/>
      </pc:docMkLst>
      <pc:sldChg chg="modSp mod modClrScheme chgLayout">
        <pc:chgData name="SOFIA EURIVINCI DIAZ GUTIERREZ" userId="S::a293176@alumnos.uaslp.mx::1a6f2ec7-e6b1-4ff9-8f56-2e859561173b" providerId="AD" clId="Web-{06F6122E-718B-458D-A57A-5852378F5B11}" dt="2022-03-13T05:38:46.363" v="41"/>
        <pc:sldMkLst>
          <pc:docMk/>
          <pc:sldMk cId="109857222" sldId="256"/>
        </pc:sldMkLst>
        <pc:spChg chg="mod ord">
          <ac:chgData name="SOFIA EURIVINCI DIAZ GUTIERREZ" userId="S::a293176@alumnos.uaslp.mx::1a6f2ec7-e6b1-4ff9-8f56-2e859561173b" providerId="AD" clId="Web-{06F6122E-718B-458D-A57A-5852378F5B11}" dt="2022-03-13T05:38:46.363" v="4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OFIA EURIVINCI DIAZ GUTIERREZ" userId="S::a293176@alumnos.uaslp.mx::1a6f2ec7-e6b1-4ff9-8f56-2e859561173b" providerId="AD" clId="Web-{06F6122E-718B-458D-A57A-5852378F5B11}" dt="2022-03-13T05:38:46.363" v="41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SOFIA EURIVINCI DIAZ GUTIERREZ" userId="S::a293176@alumnos.uaslp.mx::1a6f2ec7-e6b1-4ff9-8f56-2e859561173b" providerId="AD" clId="Web-{06F6122E-718B-458D-A57A-5852378F5B11}" dt="2022-03-13T05:38:46.363" v="41"/>
        <pc:sldMkLst>
          <pc:docMk/>
          <pc:sldMk cId="4088035018" sldId="257"/>
        </pc:sldMkLst>
        <pc:spChg chg="mod ord">
          <ac:chgData name="SOFIA EURIVINCI DIAZ GUTIERREZ" userId="S::a293176@alumnos.uaslp.mx::1a6f2ec7-e6b1-4ff9-8f56-2e859561173b" providerId="AD" clId="Web-{06F6122E-718B-458D-A57A-5852378F5B11}" dt="2022-03-13T05:38:46.363" v="41"/>
          <ac:spMkLst>
            <pc:docMk/>
            <pc:sldMk cId="4088035018" sldId="257"/>
            <ac:spMk id="2" creationId="{3D80CB72-BCDA-47F2-9BEF-2D2526CC27E3}"/>
          </ac:spMkLst>
        </pc:spChg>
        <pc:spChg chg="mod ord">
          <ac:chgData name="SOFIA EURIVINCI DIAZ GUTIERREZ" userId="S::a293176@alumnos.uaslp.mx::1a6f2ec7-e6b1-4ff9-8f56-2e859561173b" providerId="AD" clId="Web-{06F6122E-718B-458D-A57A-5852378F5B11}" dt="2022-03-13T05:38:46.363" v="41"/>
          <ac:spMkLst>
            <pc:docMk/>
            <pc:sldMk cId="4088035018" sldId="257"/>
            <ac:spMk id="3" creationId="{12337483-38D6-4533-A665-7A249BA8EA57}"/>
          </ac:spMkLst>
        </pc:spChg>
      </pc:sldChg>
      <pc:sldChg chg="addSp delSp modSp new del">
        <pc:chgData name="SOFIA EURIVINCI DIAZ GUTIERREZ" userId="S::a293176@alumnos.uaslp.mx::1a6f2ec7-e6b1-4ff9-8f56-2e859561173b" providerId="AD" clId="Web-{06F6122E-718B-458D-A57A-5852378F5B11}" dt="2022-03-13T04:47:58.968" v="38"/>
        <pc:sldMkLst>
          <pc:docMk/>
          <pc:sldMk cId="1008877645" sldId="258"/>
        </pc:sldMkLst>
        <pc:spChg chg="del">
          <ac:chgData name="SOFIA EURIVINCI DIAZ GUTIERREZ" userId="S::a293176@alumnos.uaslp.mx::1a6f2ec7-e6b1-4ff9-8f56-2e859561173b" providerId="AD" clId="Web-{06F6122E-718B-458D-A57A-5852378F5B11}" dt="2022-03-13T04:41:42.760" v="7"/>
          <ac:spMkLst>
            <pc:docMk/>
            <pc:sldMk cId="1008877645" sldId="258"/>
            <ac:spMk id="2" creationId="{4310E2F2-6133-43F4-8C08-3F48BC2E012D}"/>
          </ac:spMkLst>
        </pc:spChg>
        <pc:spChg chg="del mod">
          <ac:chgData name="SOFIA EURIVINCI DIAZ GUTIERREZ" userId="S::a293176@alumnos.uaslp.mx::1a6f2ec7-e6b1-4ff9-8f56-2e859561173b" providerId="AD" clId="Web-{06F6122E-718B-458D-A57A-5852378F5B11}" dt="2022-03-13T04:41:31.290" v="3"/>
          <ac:spMkLst>
            <pc:docMk/>
            <pc:sldMk cId="1008877645" sldId="258"/>
            <ac:spMk id="3" creationId="{1F7E91C4-829F-4346-AED6-C270CD7D119E}"/>
          </ac:spMkLst>
        </pc:spChg>
        <pc:spChg chg="add mod">
          <ac:chgData name="SOFIA EURIVINCI DIAZ GUTIERREZ" userId="S::a293176@alumnos.uaslp.mx::1a6f2ec7-e6b1-4ff9-8f56-2e859561173b" providerId="AD" clId="Web-{06F6122E-718B-458D-A57A-5852378F5B11}" dt="2022-03-13T04:47:57.280" v="37"/>
          <ac:spMkLst>
            <pc:docMk/>
            <pc:sldMk cId="1008877645" sldId="258"/>
            <ac:spMk id="7" creationId="{0851359F-DE1D-4222-8973-7338FF3B97B9}"/>
          </ac:spMkLst>
        </pc:spChg>
        <pc:picChg chg="add del mod ord modCrop">
          <ac:chgData name="SOFIA EURIVINCI DIAZ GUTIERREZ" userId="S::a293176@alumnos.uaslp.mx::1a6f2ec7-e6b1-4ff9-8f56-2e859561173b" providerId="AD" clId="Web-{06F6122E-718B-458D-A57A-5852378F5B11}" dt="2022-03-13T04:47:57.280" v="37"/>
          <ac:picMkLst>
            <pc:docMk/>
            <pc:sldMk cId="1008877645" sldId="258"/>
            <ac:picMk id="4" creationId="{7C091035-2A69-4764-8A79-88C83CE4B68F}"/>
          </ac:picMkLst>
        </pc:picChg>
        <pc:picChg chg="add del mod">
          <ac:chgData name="SOFIA EURIVINCI DIAZ GUTIERREZ" userId="S::a293176@alumnos.uaslp.mx::1a6f2ec7-e6b1-4ff9-8f56-2e859561173b" providerId="AD" clId="Web-{06F6122E-718B-458D-A57A-5852378F5B11}" dt="2022-03-13T04:44:06.471" v="11"/>
          <ac:picMkLst>
            <pc:docMk/>
            <pc:sldMk cId="1008877645" sldId="258"/>
            <ac:picMk id="5" creationId="{6A09AF0D-AA25-48E8-94C0-4132A6F44D26}"/>
          </ac:picMkLst>
        </pc:picChg>
      </pc:sldChg>
      <pc:sldChg chg="addSp delSp modSp new mod modClrScheme chgLayout">
        <pc:chgData name="SOFIA EURIVINCI DIAZ GUTIERREZ" userId="S::a293176@alumnos.uaslp.mx::1a6f2ec7-e6b1-4ff9-8f56-2e859561173b" providerId="AD" clId="Web-{06F6122E-718B-458D-A57A-5852378F5B11}" dt="2022-03-13T05:38:46.363" v="41"/>
        <pc:sldMkLst>
          <pc:docMk/>
          <pc:sldMk cId="2586687125" sldId="259"/>
        </pc:sldMkLst>
        <pc:spChg chg="mod ord">
          <ac:chgData name="SOFIA EURIVINCI DIAZ GUTIERREZ" userId="S::a293176@alumnos.uaslp.mx::1a6f2ec7-e6b1-4ff9-8f56-2e859561173b" providerId="AD" clId="Web-{06F6122E-718B-458D-A57A-5852378F5B11}" dt="2022-03-13T05:38:46.363" v="41"/>
          <ac:spMkLst>
            <pc:docMk/>
            <pc:sldMk cId="2586687125" sldId="259"/>
            <ac:spMk id="2" creationId="{13D3BF6C-143B-4F6E-980C-5C2C30C6AF3C}"/>
          </ac:spMkLst>
        </pc:spChg>
        <pc:spChg chg="del">
          <ac:chgData name="SOFIA EURIVINCI DIAZ GUTIERREZ" userId="S::a293176@alumnos.uaslp.mx::1a6f2ec7-e6b1-4ff9-8f56-2e859561173b" providerId="AD" clId="Web-{06F6122E-718B-458D-A57A-5852378F5B11}" dt="2022-03-13T04:48:01.452" v="39"/>
          <ac:spMkLst>
            <pc:docMk/>
            <pc:sldMk cId="2586687125" sldId="259"/>
            <ac:spMk id="3" creationId="{9C3850D2-B09E-4369-BAB3-CA19C5DA1A34}"/>
          </ac:spMkLst>
        </pc:spChg>
        <pc:picChg chg="add mod ord">
          <ac:chgData name="SOFIA EURIVINCI DIAZ GUTIERREZ" userId="S::a293176@alumnos.uaslp.mx::1a6f2ec7-e6b1-4ff9-8f56-2e859561173b" providerId="AD" clId="Web-{06F6122E-718B-458D-A57A-5852378F5B11}" dt="2022-03-13T05:38:46.363" v="41"/>
          <ac:picMkLst>
            <pc:docMk/>
            <pc:sldMk cId="2586687125" sldId="259"/>
            <ac:picMk id="4" creationId="{60462846-B555-4FF6-B331-D47431AC719F}"/>
          </ac:picMkLst>
        </pc:picChg>
      </pc:sldChg>
      <pc:sldChg chg="modSp mod modClrScheme chgLayout">
        <pc:chgData name="SOFIA EURIVINCI DIAZ GUTIERREZ" userId="S::a293176@alumnos.uaslp.mx::1a6f2ec7-e6b1-4ff9-8f56-2e859561173b" providerId="AD" clId="Web-{06F6122E-718B-458D-A57A-5852378F5B11}" dt="2022-03-13T05:38:46.363" v="41"/>
        <pc:sldMkLst>
          <pc:docMk/>
          <pc:sldMk cId="3486622513" sldId="260"/>
        </pc:sldMkLst>
        <pc:spChg chg="mod ord">
          <ac:chgData name="SOFIA EURIVINCI DIAZ GUTIERREZ" userId="S::a293176@alumnos.uaslp.mx::1a6f2ec7-e6b1-4ff9-8f56-2e859561173b" providerId="AD" clId="Web-{06F6122E-718B-458D-A57A-5852378F5B11}" dt="2022-03-13T05:38:46.363" v="41"/>
          <ac:spMkLst>
            <pc:docMk/>
            <pc:sldMk cId="3486622513" sldId="260"/>
            <ac:spMk id="2" creationId="{C2C5AE3F-BDE6-4672-9631-B05CF159D2A5}"/>
          </ac:spMkLst>
        </pc:spChg>
        <pc:spChg chg="mod ord">
          <ac:chgData name="SOFIA EURIVINCI DIAZ GUTIERREZ" userId="S::a293176@alumnos.uaslp.mx::1a6f2ec7-e6b1-4ff9-8f56-2e859561173b" providerId="AD" clId="Web-{06F6122E-718B-458D-A57A-5852378F5B11}" dt="2022-03-13T05:38:46.363" v="41"/>
          <ac:spMkLst>
            <pc:docMk/>
            <pc:sldMk cId="3486622513" sldId="260"/>
            <ac:spMk id="3" creationId="{8EB4C290-68D9-4603-AC0B-F94E1C024507}"/>
          </ac:spMkLst>
        </pc:spChg>
      </pc:sldChg>
      <pc:sldChg chg="modSp mod modClrScheme chgLayout">
        <pc:chgData name="SOFIA EURIVINCI DIAZ GUTIERREZ" userId="S::a293176@alumnos.uaslp.mx::1a6f2ec7-e6b1-4ff9-8f56-2e859561173b" providerId="AD" clId="Web-{06F6122E-718B-458D-A57A-5852378F5B11}" dt="2022-03-13T05:38:46.363" v="41"/>
        <pc:sldMkLst>
          <pc:docMk/>
          <pc:sldMk cId="601414361" sldId="261"/>
        </pc:sldMkLst>
        <pc:spChg chg="mod ord">
          <ac:chgData name="SOFIA EURIVINCI DIAZ GUTIERREZ" userId="S::a293176@alumnos.uaslp.mx::1a6f2ec7-e6b1-4ff9-8f56-2e859561173b" providerId="AD" clId="Web-{06F6122E-718B-458D-A57A-5852378F5B11}" dt="2022-03-13T05:38:46.363" v="41"/>
          <ac:spMkLst>
            <pc:docMk/>
            <pc:sldMk cId="601414361" sldId="261"/>
            <ac:spMk id="2" creationId="{E5274F8E-D743-433A-8224-0BE38E13F96B}"/>
          </ac:spMkLst>
        </pc:spChg>
        <pc:spChg chg="mod ord">
          <ac:chgData name="SOFIA EURIVINCI DIAZ GUTIERREZ" userId="S::a293176@alumnos.uaslp.mx::1a6f2ec7-e6b1-4ff9-8f56-2e859561173b" providerId="AD" clId="Web-{06F6122E-718B-458D-A57A-5852378F5B11}" dt="2022-03-13T05:38:46.363" v="41"/>
          <ac:spMkLst>
            <pc:docMk/>
            <pc:sldMk cId="601414361" sldId="261"/>
            <ac:spMk id="3" creationId="{03EA1A4E-E195-4085-9A0B-40C27FEB3E6C}"/>
          </ac:spMkLst>
        </pc:spChg>
      </pc:sldChg>
      <pc:sldChg chg="modSp mod modClrScheme chgLayout">
        <pc:chgData name="SOFIA EURIVINCI DIAZ GUTIERREZ" userId="S::a293176@alumnos.uaslp.mx::1a6f2ec7-e6b1-4ff9-8f56-2e859561173b" providerId="AD" clId="Web-{06F6122E-718B-458D-A57A-5852378F5B11}" dt="2022-03-13T05:38:46.363" v="41"/>
        <pc:sldMkLst>
          <pc:docMk/>
          <pc:sldMk cId="3774377115" sldId="262"/>
        </pc:sldMkLst>
        <pc:spChg chg="mod ord">
          <ac:chgData name="SOFIA EURIVINCI DIAZ GUTIERREZ" userId="S::a293176@alumnos.uaslp.mx::1a6f2ec7-e6b1-4ff9-8f56-2e859561173b" providerId="AD" clId="Web-{06F6122E-718B-458D-A57A-5852378F5B11}" dt="2022-03-13T05:38:46.363" v="41"/>
          <ac:spMkLst>
            <pc:docMk/>
            <pc:sldMk cId="3774377115" sldId="262"/>
            <ac:spMk id="2" creationId="{0798A327-5A87-46E5-92E7-3F112512907E}"/>
          </ac:spMkLst>
        </pc:spChg>
        <pc:spChg chg="mod ord">
          <ac:chgData name="SOFIA EURIVINCI DIAZ GUTIERREZ" userId="S::a293176@alumnos.uaslp.mx::1a6f2ec7-e6b1-4ff9-8f56-2e859561173b" providerId="AD" clId="Web-{06F6122E-718B-458D-A57A-5852378F5B11}" dt="2022-03-13T05:38:46.363" v="41"/>
          <ac:spMkLst>
            <pc:docMk/>
            <pc:sldMk cId="3774377115" sldId="262"/>
            <ac:spMk id="3" creationId="{E79EBDAF-9C8F-4C05-A5F8-E63DC3E17AFE}"/>
          </ac:spMkLst>
        </pc:spChg>
      </pc:sldChg>
      <pc:sldChg chg="modSp mod modClrScheme chgLayout">
        <pc:chgData name="SOFIA EURIVINCI DIAZ GUTIERREZ" userId="S::a293176@alumnos.uaslp.mx::1a6f2ec7-e6b1-4ff9-8f56-2e859561173b" providerId="AD" clId="Web-{06F6122E-718B-458D-A57A-5852378F5B11}" dt="2022-03-13T05:38:46.363" v="41"/>
        <pc:sldMkLst>
          <pc:docMk/>
          <pc:sldMk cId="3444964421" sldId="263"/>
        </pc:sldMkLst>
        <pc:spChg chg="mod ord">
          <ac:chgData name="SOFIA EURIVINCI DIAZ GUTIERREZ" userId="S::a293176@alumnos.uaslp.mx::1a6f2ec7-e6b1-4ff9-8f56-2e859561173b" providerId="AD" clId="Web-{06F6122E-718B-458D-A57A-5852378F5B11}" dt="2022-03-13T05:38:46.363" v="41"/>
          <ac:spMkLst>
            <pc:docMk/>
            <pc:sldMk cId="3444964421" sldId="263"/>
            <ac:spMk id="2" creationId="{2AD10BB5-0894-40A2-82FF-9BBD648F2E3E}"/>
          </ac:spMkLst>
        </pc:spChg>
        <pc:spChg chg="mod ord">
          <ac:chgData name="SOFIA EURIVINCI DIAZ GUTIERREZ" userId="S::a293176@alumnos.uaslp.mx::1a6f2ec7-e6b1-4ff9-8f56-2e859561173b" providerId="AD" clId="Web-{06F6122E-718B-458D-A57A-5852378F5B11}" dt="2022-03-13T05:38:46.363" v="41"/>
          <ac:spMkLst>
            <pc:docMk/>
            <pc:sldMk cId="3444964421" sldId="263"/>
            <ac:spMk id="3" creationId="{015C589A-0D64-470B-8AE3-6FD8ADB8F83C}"/>
          </ac:spMkLst>
        </pc:spChg>
      </pc:sldChg>
      <pc:sldChg chg="modSp mod modClrScheme chgLayout">
        <pc:chgData name="SOFIA EURIVINCI DIAZ GUTIERREZ" userId="S::a293176@alumnos.uaslp.mx::1a6f2ec7-e6b1-4ff9-8f56-2e859561173b" providerId="AD" clId="Web-{06F6122E-718B-458D-A57A-5852378F5B11}" dt="2022-03-13T05:38:46.363" v="41"/>
        <pc:sldMkLst>
          <pc:docMk/>
          <pc:sldMk cId="3920490097" sldId="264"/>
        </pc:sldMkLst>
        <pc:spChg chg="mod ord">
          <ac:chgData name="SOFIA EURIVINCI DIAZ GUTIERREZ" userId="S::a293176@alumnos.uaslp.mx::1a6f2ec7-e6b1-4ff9-8f56-2e859561173b" providerId="AD" clId="Web-{06F6122E-718B-458D-A57A-5852378F5B11}" dt="2022-03-13T05:38:46.363" v="41"/>
          <ac:spMkLst>
            <pc:docMk/>
            <pc:sldMk cId="3920490097" sldId="264"/>
            <ac:spMk id="2" creationId="{A2A02F01-71DE-4584-B054-C82B8ACE85C4}"/>
          </ac:spMkLst>
        </pc:spChg>
        <pc:spChg chg="mod ord">
          <ac:chgData name="SOFIA EURIVINCI DIAZ GUTIERREZ" userId="S::a293176@alumnos.uaslp.mx::1a6f2ec7-e6b1-4ff9-8f56-2e859561173b" providerId="AD" clId="Web-{06F6122E-718B-458D-A57A-5852378F5B11}" dt="2022-03-13T05:38:46.363" v="41"/>
          <ac:spMkLst>
            <pc:docMk/>
            <pc:sldMk cId="3920490097" sldId="264"/>
            <ac:spMk id="3" creationId="{E42A2748-7F06-4B45-BBCC-7BAF2A2B4632}"/>
          </ac:spMkLst>
        </pc:spChg>
      </pc:sldChg>
      <pc:sldChg chg="modSp mod modClrScheme chgLayout">
        <pc:chgData name="SOFIA EURIVINCI DIAZ GUTIERREZ" userId="S::a293176@alumnos.uaslp.mx::1a6f2ec7-e6b1-4ff9-8f56-2e859561173b" providerId="AD" clId="Web-{06F6122E-718B-458D-A57A-5852378F5B11}" dt="2022-03-13T05:38:46.363" v="41"/>
        <pc:sldMkLst>
          <pc:docMk/>
          <pc:sldMk cId="2648899203" sldId="265"/>
        </pc:sldMkLst>
        <pc:spChg chg="mod ord">
          <ac:chgData name="SOFIA EURIVINCI DIAZ GUTIERREZ" userId="S::a293176@alumnos.uaslp.mx::1a6f2ec7-e6b1-4ff9-8f56-2e859561173b" providerId="AD" clId="Web-{06F6122E-718B-458D-A57A-5852378F5B11}" dt="2022-03-13T05:38:46.363" v="41"/>
          <ac:spMkLst>
            <pc:docMk/>
            <pc:sldMk cId="2648899203" sldId="265"/>
            <ac:spMk id="2" creationId="{AF9628E7-2A62-4713-A6F6-9979928A6479}"/>
          </ac:spMkLst>
        </pc:spChg>
        <pc:spChg chg="mod ord">
          <ac:chgData name="SOFIA EURIVINCI DIAZ GUTIERREZ" userId="S::a293176@alumnos.uaslp.mx::1a6f2ec7-e6b1-4ff9-8f56-2e859561173b" providerId="AD" clId="Web-{06F6122E-718B-458D-A57A-5852378F5B11}" dt="2022-03-13T05:38:46.363" v="41"/>
          <ac:spMkLst>
            <pc:docMk/>
            <pc:sldMk cId="2648899203" sldId="265"/>
            <ac:spMk id="3" creationId="{FB684C90-783B-45C6-960A-4D9E67EDE782}"/>
          </ac:spMkLst>
        </pc:spChg>
      </pc:sldChg>
      <pc:sldChg chg="modSp mod modClrScheme chgLayout">
        <pc:chgData name="SOFIA EURIVINCI DIAZ GUTIERREZ" userId="S::a293176@alumnos.uaslp.mx::1a6f2ec7-e6b1-4ff9-8f56-2e859561173b" providerId="AD" clId="Web-{06F6122E-718B-458D-A57A-5852378F5B11}" dt="2022-03-13T05:38:46.363" v="41"/>
        <pc:sldMkLst>
          <pc:docMk/>
          <pc:sldMk cId="692327329" sldId="266"/>
        </pc:sldMkLst>
        <pc:spChg chg="mod ord">
          <ac:chgData name="SOFIA EURIVINCI DIAZ GUTIERREZ" userId="S::a293176@alumnos.uaslp.mx::1a6f2ec7-e6b1-4ff9-8f56-2e859561173b" providerId="AD" clId="Web-{06F6122E-718B-458D-A57A-5852378F5B11}" dt="2022-03-13T05:38:46.363" v="41"/>
          <ac:spMkLst>
            <pc:docMk/>
            <pc:sldMk cId="692327329" sldId="266"/>
            <ac:spMk id="2" creationId="{6D997746-30E1-49AD-9958-2240CDCEC5AF}"/>
          </ac:spMkLst>
        </pc:spChg>
        <pc:spChg chg="mod ord">
          <ac:chgData name="SOFIA EURIVINCI DIAZ GUTIERREZ" userId="S::a293176@alumnos.uaslp.mx::1a6f2ec7-e6b1-4ff9-8f56-2e859561173b" providerId="AD" clId="Web-{06F6122E-718B-458D-A57A-5852378F5B11}" dt="2022-03-13T05:38:46.363" v="41"/>
          <ac:spMkLst>
            <pc:docMk/>
            <pc:sldMk cId="692327329" sldId="266"/>
            <ac:spMk id="3" creationId="{9B5F56B0-783C-48C9-B17B-E4FB33F00B21}"/>
          </ac:spMkLst>
        </pc:spChg>
      </pc:sldChg>
      <pc:sldMasterChg chg="add del addSldLayout delSldLayout">
        <pc:chgData name="SOFIA EURIVINCI DIAZ GUTIERREZ" userId="S::a293176@alumnos.uaslp.mx::1a6f2ec7-e6b1-4ff9-8f56-2e859561173b" providerId="AD" clId="Web-{06F6122E-718B-458D-A57A-5852378F5B11}" dt="2022-03-13T05:38:46.363" v="41"/>
        <pc:sldMasterMkLst>
          <pc:docMk/>
          <pc:sldMasterMk cId="2460954070" sldId="2147483660"/>
        </pc:sldMasterMkLst>
        <pc:sldLayoutChg chg="add del">
          <pc:chgData name="SOFIA EURIVINCI DIAZ GUTIERREZ" userId="S::a293176@alumnos.uaslp.mx::1a6f2ec7-e6b1-4ff9-8f56-2e859561173b" providerId="AD" clId="Web-{06F6122E-718B-458D-A57A-5852378F5B11}" dt="2022-03-13T05:38:46.363" v="41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SOFIA EURIVINCI DIAZ GUTIERREZ" userId="S::a293176@alumnos.uaslp.mx::1a6f2ec7-e6b1-4ff9-8f56-2e859561173b" providerId="AD" clId="Web-{06F6122E-718B-458D-A57A-5852378F5B11}" dt="2022-03-13T05:38:46.363" v="41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SOFIA EURIVINCI DIAZ GUTIERREZ" userId="S::a293176@alumnos.uaslp.mx::1a6f2ec7-e6b1-4ff9-8f56-2e859561173b" providerId="AD" clId="Web-{06F6122E-718B-458D-A57A-5852378F5B11}" dt="2022-03-13T05:38:46.363" v="41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SOFIA EURIVINCI DIAZ GUTIERREZ" userId="S::a293176@alumnos.uaslp.mx::1a6f2ec7-e6b1-4ff9-8f56-2e859561173b" providerId="AD" clId="Web-{06F6122E-718B-458D-A57A-5852378F5B11}" dt="2022-03-13T05:38:46.363" v="41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SOFIA EURIVINCI DIAZ GUTIERREZ" userId="S::a293176@alumnos.uaslp.mx::1a6f2ec7-e6b1-4ff9-8f56-2e859561173b" providerId="AD" clId="Web-{06F6122E-718B-458D-A57A-5852378F5B11}" dt="2022-03-13T05:38:46.363" v="41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SOFIA EURIVINCI DIAZ GUTIERREZ" userId="S::a293176@alumnos.uaslp.mx::1a6f2ec7-e6b1-4ff9-8f56-2e859561173b" providerId="AD" clId="Web-{06F6122E-718B-458D-A57A-5852378F5B11}" dt="2022-03-13T05:38:46.363" v="41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SOFIA EURIVINCI DIAZ GUTIERREZ" userId="S::a293176@alumnos.uaslp.mx::1a6f2ec7-e6b1-4ff9-8f56-2e859561173b" providerId="AD" clId="Web-{06F6122E-718B-458D-A57A-5852378F5B11}" dt="2022-03-13T05:38:46.363" v="41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SOFIA EURIVINCI DIAZ GUTIERREZ" userId="S::a293176@alumnos.uaslp.mx::1a6f2ec7-e6b1-4ff9-8f56-2e859561173b" providerId="AD" clId="Web-{06F6122E-718B-458D-A57A-5852378F5B11}" dt="2022-03-13T05:38:46.363" v="41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SOFIA EURIVINCI DIAZ GUTIERREZ" userId="S::a293176@alumnos.uaslp.mx::1a6f2ec7-e6b1-4ff9-8f56-2e859561173b" providerId="AD" clId="Web-{06F6122E-718B-458D-A57A-5852378F5B11}" dt="2022-03-13T05:38:46.363" v="41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SOFIA EURIVINCI DIAZ GUTIERREZ" userId="S::a293176@alumnos.uaslp.mx::1a6f2ec7-e6b1-4ff9-8f56-2e859561173b" providerId="AD" clId="Web-{06F6122E-718B-458D-A57A-5852378F5B11}" dt="2022-03-13T05:38:46.363" v="41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SOFIA EURIVINCI DIAZ GUTIERREZ" userId="S::a293176@alumnos.uaslp.mx::1a6f2ec7-e6b1-4ff9-8f56-2e859561173b" providerId="AD" clId="Web-{06F6122E-718B-458D-A57A-5852378F5B11}" dt="2022-03-13T05:38:46.363" v="4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SOFIA EURIVINCI DIAZ GUTIERREZ" userId="S::a293176@alumnos.uaslp.mx::1a6f2ec7-e6b1-4ff9-8f56-2e859561173b" providerId="AD" clId="Web-{06F6122E-718B-458D-A57A-5852378F5B11}" dt="2022-03-13T05:38:46.363" v="41"/>
        <pc:sldMasterMkLst>
          <pc:docMk/>
          <pc:sldMasterMk cId="3764032596" sldId="2147483672"/>
        </pc:sldMasterMkLst>
        <pc:sldLayoutChg chg="add del mod replId">
          <pc:chgData name="SOFIA EURIVINCI DIAZ GUTIERREZ" userId="S::a293176@alumnos.uaslp.mx::1a6f2ec7-e6b1-4ff9-8f56-2e859561173b" providerId="AD" clId="Web-{06F6122E-718B-458D-A57A-5852378F5B11}" dt="2022-03-13T05:38:46.363" v="41"/>
          <pc:sldLayoutMkLst>
            <pc:docMk/>
            <pc:sldMasterMk cId="3764032596" sldId="2147483672"/>
            <pc:sldLayoutMk cId="2804960415" sldId="2147483673"/>
          </pc:sldLayoutMkLst>
        </pc:sldLayoutChg>
        <pc:sldLayoutChg chg="add del mod replId">
          <pc:chgData name="SOFIA EURIVINCI DIAZ GUTIERREZ" userId="S::a293176@alumnos.uaslp.mx::1a6f2ec7-e6b1-4ff9-8f56-2e859561173b" providerId="AD" clId="Web-{06F6122E-718B-458D-A57A-5852378F5B11}" dt="2022-03-13T05:38:46.363" v="41"/>
          <pc:sldLayoutMkLst>
            <pc:docMk/>
            <pc:sldMasterMk cId="3764032596" sldId="2147483672"/>
            <pc:sldLayoutMk cId="2355079030" sldId="2147483674"/>
          </pc:sldLayoutMkLst>
        </pc:sldLayoutChg>
        <pc:sldLayoutChg chg="add del mod replId">
          <pc:chgData name="SOFIA EURIVINCI DIAZ GUTIERREZ" userId="S::a293176@alumnos.uaslp.mx::1a6f2ec7-e6b1-4ff9-8f56-2e859561173b" providerId="AD" clId="Web-{06F6122E-718B-458D-A57A-5852378F5B11}" dt="2022-03-13T05:38:46.363" v="41"/>
          <pc:sldLayoutMkLst>
            <pc:docMk/>
            <pc:sldMasterMk cId="3764032596" sldId="2147483672"/>
            <pc:sldLayoutMk cId="2755750972" sldId="2147483675"/>
          </pc:sldLayoutMkLst>
        </pc:sldLayoutChg>
        <pc:sldLayoutChg chg="add del mod replId">
          <pc:chgData name="SOFIA EURIVINCI DIAZ GUTIERREZ" userId="S::a293176@alumnos.uaslp.mx::1a6f2ec7-e6b1-4ff9-8f56-2e859561173b" providerId="AD" clId="Web-{06F6122E-718B-458D-A57A-5852378F5B11}" dt="2022-03-13T05:38:46.363" v="41"/>
          <pc:sldLayoutMkLst>
            <pc:docMk/>
            <pc:sldMasterMk cId="3764032596" sldId="2147483672"/>
            <pc:sldLayoutMk cId="2331824593" sldId="2147483676"/>
          </pc:sldLayoutMkLst>
        </pc:sldLayoutChg>
        <pc:sldLayoutChg chg="add del mod replId">
          <pc:chgData name="SOFIA EURIVINCI DIAZ GUTIERREZ" userId="S::a293176@alumnos.uaslp.mx::1a6f2ec7-e6b1-4ff9-8f56-2e859561173b" providerId="AD" clId="Web-{06F6122E-718B-458D-A57A-5852378F5B11}" dt="2022-03-13T05:38:46.363" v="41"/>
          <pc:sldLayoutMkLst>
            <pc:docMk/>
            <pc:sldMasterMk cId="3764032596" sldId="2147483672"/>
            <pc:sldLayoutMk cId="964334029" sldId="2147483677"/>
          </pc:sldLayoutMkLst>
        </pc:sldLayoutChg>
        <pc:sldLayoutChg chg="add del mod replId">
          <pc:chgData name="SOFIA EURIVINCI DIAZ GUTIERREZ" userId="S::a293176@alumnos.uaslp.mx::1a6f2ec7-e6b1-4ff9-8f56-2e859561173b" providerId="AD" clId="Web-{06F6122E-718B-458D-A57A-5852378F5B11}" dt="2022-03-13T05:38:46.363" v="41"/>
          <pc:sldLayoutMkLst>
            <pc:docMk/>
            <pc:sldMasterMk cId="3764032596" sldId="2147483672"/>
            <pc:sldLayoutMk cId="86194575" sldId="2147483678"/>
          </pc:sldLayoutMkLst>
        </pc:sldLayoutChg>
        <pc:sldLayoutChg chg="add del mod replId">
          <pc:chgData name="SOFIA EURIVINCI DIAZ GUTIERREZ" userId="S::a293176@alumnos.uaslp.mx::1a6f2ec7-e6b1-4ff9-8f56-2e859561173b" providerId="AD" clId="Web-{06F6122E-718B-458D-A57A-5852378F5B11}" dt="2022-03-13T05:38:46.363" v="41"/>
          <pc:sldLayoutMkLst>
            <pc:docMk/>
            <pc:sldMasterMk cId="3764032596" sldId="2147483672"/>
            <pc:sldLayoutMk cId="500905367" sldId="2147483679"/>
          </pc:sldLayoutMkLst>
        </pc:sldLayoutChg>
        <pc:sldLayoutChg chg="add del mod replId">
          <pc:chgData name="SOFIA EURIVINCI DIAZ GUTIERREZ" userId="S::a293176@alumnos.uaslp.mx::1a6f2ec7-e6b1-4ff9-8f56-2e859561173b" providerId="AD" clId="Web-{06F6122E-718B-458D-A57A-5852378F5B11}" dt="2022-03-13T05:38:46.363" v="41"/>
          <pc:sldLayoutMkLst>
            <pc:docMk/>
            <pc:sldMasterMk cId="3764032596" sldId="2147483672"/>
            <pc:sldLayoutMk cId="1469711673" sldId="2147483680"/>
          </pc:sldLayoutMkLst>
        </pc:sldLayoutChg>
        <pc:sldLayoutChg chg="add del mod replId">
          <pc:chgData name="SOFIA EURIVINCI DIAZ GUTIERREZ" userId="S::a293176@alumnos.uaslp.mx::1a6f2ec7-e6b1-4ff9-8f56-2e859561173b" providerId="AD" clId="Web-{06F6122E-718B-458D-A57A-5852378F5B11}" dt="2022-03-13T05:38:46.363" v="41"/>
          <pc:sldLayoutMkLst>
            <pc:docMk/>
            <pc:sldMasterMk cId="3764032596" sldId="2147483672"/>
            <pc:sldLayoutMk cId="701919825" sldId="2147483681"/>
          </pc:sldLayoutMkLst>
        </pc:sldLayoutChg>
        <pc:sldLayoutChg chg="add del mod replId">
          <pc:chgData name="SOFIA EURIVINCI DIAZ GUTIERREZ" userId="S::a293176@alumnos.uaslp.mx::1a6f2ec7-e6b1-4ff9-8f56-2e859561173b" providerId="AD" clId="Web-{06F6122E-718B-458D-A57A-5852378F5B11}" dt="2022-03-13T05:38:46.363" v="41"/>
          <pc:sldLayoutMkLst>
            <pc:docMk/>
            <pc:sldMasterMk cId="3764032596" sldId="2147483672"/>
            <pc:sldLayoutMk cId="2874074629" sldId="2147483682"/>
          </pc:sldLayoutMkLst>
        </pc:sldLayoutChg>
        <pc:sldLayoutChg chg="add del mod replId">
          <pc:chgData name="SOFIA EURIVINCI DIAZ GUTIERREZ" userId="S::a293176@alumnos.uaslp.mx::1a6f2ec7-e6b1-4ff9-8f56-2e859561173b" providerId="AD" clId="Web-{06F6122E-718B-458D-A57A-5852378F5B11}" dt="2022-03-13T05:38:46.363" v="41"/>
          <pc:sldLayoutMkLst>
            <pc:docMk/>
            <pc:sldMasterMk cId="3764032596" sldId="2147483672"/>
            <pc:sldLayoutMk cId="801010333" sldId="2147483683"/>
          </pc:sldLayoutMkLst>
        </pc:sldLayoutChg>
      </pc:sldMasterChg>
    </pc:docChg>
  </pc:docChgLst>
  <pc:docChgLst>
    <pc:chgData name="pedro_2795" userId="S::pedro_2795_hotmail.com#ext#@uaslpedu.onmicrosoft.com::00478744-2b73-4996-89db-7d4328f2bd1e" providerId="AD" clId="Web-{80F3583B-AA38-414E-81EE-B983F187FC3A}"/>
    <pc:docChg chg="addSld delSld modSld">
      <pc:chgData name="pedro_2795" userId="S::pedro_2795_hotmail.com#ext#@uaslpedu.onmicrosoft.com::00478744-2b73-4996-89db-7d4328f2bd1e" providerId="AD" clId="Web-{80F3583B-AA38-414E-81EE-B983F187FC3A}" dt="2022-03-13T06:54:16.712" v="200" actId="14100"/>
      <pc:docMkLst>
        <pc:docMk/>
      </pc:docMkLst>
      <pc:sldChg chg="addSp modSp del mod modShow">
        <pc:chgData name="pedro_2795" userId="S::pedro_2795_hotmail.com#ext#@uaslpedu.onmicrosoft.com::00478744-2b73-4996-89db-7d4328f2bd1e" providerId="AD" clId="Web-{80F3583B-AA38-414E-81EE-B983F187FC3A}" dt="2022-03-13T06:45:07.490" v="125"/>
        <pc:sldMkLst>
          <pc:docMk/>
          <pc:sldMk cId="4270031814" sldId="268"/>
        </pc:sldMkLst>
        <pc:spChg chg="mod">
          <ac:chgData name="pedro_2795" userId="S::pedro_2795_hotmail.com#ext#@uaslpedu.onmicrosoft.com::00478744-2b73-4996-89db-7d4328f2bd1e" providerId="AD" clId="Web-{80F3583B-AA38-414E-81EE-B983F187FC3A}" dt="2022-03-13T06:37:41.519" v="8" actId="1076"/>
          <ac:spMkLst>
            <pc:docMk/>
            <pc:sldMk cId="4270031814" sldId="268"/>
            <ac:spMk id="8" creationId="{1880E871-9CFB-4091-8A14-ECC5125DD258}"/>
          </ac:spMkLst>
        </pc:spChg>
        <pc:spChg chg="mod">
          <ac:chgData name="pedro_2795" userId="S::pedro_2795_hotmail.com#ext#@uaslpedu.onmicrosoft.com::00478744-2b73-4996-89db-7d4328f2bd1e" providerId="AD" clId="Web-{80F3583B-AA38-414E-81EE-B983F187FC3A}" dt="2022-03-13T06:37:51.770" v="12" actId="1076"/>
          <ac:spMkLst>
            <pc:docMk/>
            <pc:sldMk cId="4270031814" sldId="268"/>
            <ac:spMk id="14" creationId="{A415F055-4D4A-4E69-A6B3-EA1D89004A7E}"/>
          </ac:spMkLst>
        </pc:spChg>
        <pc:spChg chg="mod">
          <ac:chgData name="pedro_2795" userId="S::pedro_2795_hotmail.com#ext#@uaslpedu.onmicrosoft.com::00478744-2b73-4996-89db-7d4328f2bd1e" providerId="AD" clId="Web-{80F3583B-AA38-414E-81EE-B983F187FC3A}" dt="2022-03-13T06:38:04.098" v="17" actId="1076"/>
          <ac:spMkLst>
            <pc:docMk/>
            <pc:sldMk cId="4270031814" sldId="268"/>
            <ac:spMk id="18" creationId="{B0E05CFB-C43F-4932-BAC5-4BF2C1B51FBB}"/>
          </ac:spMkLst>
        </pc:spChg>
        <pc:spChg chg="mod">
          <ac:chgData name="pedro_2795" userId="S::pedro_2795_hotmail.com#ext#@uaslpedu.onmicrosoft.com::00478744-2b73-4996-89db-7d4328f2bd1e" providerId="AD" clId="Web-{80F3583B-AA38-414E-81EE-B983F187FC3A}" dt="2022-03-13T06:38:08.286" v="19"/>
          <ac:spMkLst>
            <pc:docMk/>
            <pc:sldMk cId="4270031814" sldId="268"/>
            <ac:spMk id="21" creationId="{7782CB8D-651D-49C9-86CB-5628405E4B1D}"/>
          </ac:spMkLst>
        </pc:spChg>
        <pc:spChg chg="mod">
          <ac:chgData name="pedro_2795" userId="S::pedro_2795_hotmail.com#ext#@uaslpedu.onmicrosoft.com::00478744-2b73-4996-89db-7d4328f2bd1e" providerId="AD" clId="Web-{80F3583B-AA38-414E-81EE-B983F187FC3A}" dt="2022-03-13T06:39:29.476" v="52" actId="1076"/>
          <ac:spMkLst>
            <pc:docMk/>
            <pc:sldMk cId="4270031814" sldId="268"/>
            <ac:spMk id="23" creationId="{1579514A-3F77-4CFF-B6AF-2623D943143B}"/>
          </ac:spMkLst>
        </pc:spChg>
        <pc:spChg chg="add mod">
          <ac:chgData name="pedro_2795" userId="S::pedro_2795_hotmail.com#ext#@uaslpedu.onmicrosoft.com::00478744-2b73-4996-89db-7d4328f2bd1e" providerId="AD" clId="Web-{80F3583B-AA38-414E-81EE-B983F187FC3A}" dt="2022-03-13T06:39:21.914" v="50" actId="1076"/>
          <ac:spMkLst>
            <pc:docMk/>
            <pc:sldMk cId="4270031814" sldId="268"/>
            <ac:spMk id="24" creationId="{A64BC06C-755B-4F40-8673-3BED920EE331}"/>
          </ac:spMkLst>
        </pc:spChg>
        <pc:spChg chg="mod">
          <ac:chgData name="pedro_2795" userId="S::pedro_2795_hotmail.com#ext#@uaslpedu.onmicrosoft.com::00478744-2b73-4996-89db-7d4328f2bd1e" providerId="AD" clId="Web-{80F3583B-AA38-414E-81EE-B983F187FC3A}" dt="2022-03-13T06:38:16.255" v="23"/>
          <ac:spMkLst>
            <pc:docMk/>
            <pc:sldMk cId="4270031814" sldId="268"/>
            <ac:spMk id="25" creationId="{6006B06C-CB5D-4499-B32A-3CCACC1F4855}"/>
          </ac:spMkLst>
        </pc:spChg>
        <pc:spChg chg="mod">
          <ac:chgData name="pedro_2795" userId="S::pedro_2795_hotmail.com#ext#@uaslpedu.onmicrosoft.com::00478744-2b73-4996-89db-7d4328f2bd1e" providerId="AD" clId="Web-{80F3583B-AA38-414E-81EE-B983F187FC3A}" dt="2022-03-13T06:39:29.476" v="53" actId="1076"/>
          <ac:spMkLst>
            <pc:docMk/>
            <pc:sldMk cId="4270031814" sldId="268"/>
            <ac:spMk id="27" creationId="{73AE84E9-CEEA-4310-8AFD-0A278A590030}"/>
          </ac:spMkLst>
        </pc:spChg>
        <pc:spChg chg="mod">
          <ac:chgData name="pedro_2795" userId="S::pedro_2795_hotmail.com#ext#@uaslpedu.onmicrosoft.com::00478744-2b73-4996-89db-7d4328f2bd1e" providerId="AD" clId="Web-{80F3583B-AA38-414E-81EE-B983F187FC3A}" dt="2022-03-13T06:38:18.614" v="25"/>
          <ac:spMkLst>
            <pc:docMk/>
            <pc:sldMk cId="4270031814" sldId="268"/>
            <ac:spMk id="28" creationId="{2F6E49D6-8F13-4203-9E8E-D23D9D64ACAD}"/>
          </ac:spMkLst>
        </pc:spChg>
        <pc:spChg chg="mod">
          <ac:chgData name="pedro_2795" userId="S::pedro_2795_hotmail.com#ext#@uaslpedu.onmicrosoft.com::00478744-2b73-4996-89db-7d4328f2bd1e" providerId="AD" clId="Web-{80F3583B-AA38-414E-81EE-B983F187FC3A}" dt="2022-03-13T06:38:21.833" v="27"/>
          <ac:spMkLst>
            <pc:docMk/>
            <pc:sldMk cId="4270031814" sldId="268"/>
            <ac:spMk id="30" creationId="{DF5D670E-EBAE-4A65-9D81-C2A62AED5B45}"/>
          </ac:spMkLst>
        </pc:spChg>
        <pc:spChg chg="mod">
          <ac:chgData name="pedro_2795" userId="S::pedro_2795_hotmail.com#ext#@uaslpedu.onmicrosoft.com::00478744-2b73-4996-89db-7d4328f2bd1e" providerId="AD" clId="Web-{80F3583B-AA38-414E-81EE-B983F187FC3A}" dt="2022-03-13T06:37:21.269" v="5"/>
          <ac:spMkLst>
            <pc:docMk/>
            <pc:sldMk cId="4270031814" sldId="268"/>
            <ac:spMk id="32" creationId="{14CEFC12-7775-444B-A36F-157B8BD836FB}"/>
          </ac:spMkLst>
        </pc:spChg>
        <pc:spChg chg="mod">
          <ac:chgData name="pedro_2795" userId="S::pedro_2795_hotmail.com#ext#@uaslpedu.onmicrosoft.com::00478744-2b73-4996-89db-7d4328f2bd1e" providerId="AD" clId="Web-{80F3583B-AA38-414E-81EE-B983F187FC3A}" dt="2022-03-13T06:39:13.773" v="48" actId="14100"/>
          <ac:spMkLst>
            <pc:docMk/>
            <pc:sldMk cId="4270031814" sldId="268"/>
            <ac:spMk id="33" creationId="{FE135796-AFD5-414C-9424-92E5AF3AEA7B}"/>
          </ac:spMkLst>
        </pc:spChg>
        <pc:spChg chg="add mod">
          <ac:chgData name="pedro_2795" userId="S::pedro_2795_hotmail.com#ext#@uaslpedu.onmicrosoft.com::00478744-2b73-4996-89db-7d4328f2bd1e" providerId="AD" clId="Web-{80F3583B-AA38-414E-81EE-B983F187FC3A}" dt="2022-03-13T06:39:21.898" v="49" actId="1076"/>
          <ac:spMkLst>
            <pc:docMk/>
            <pc:sldMk cId="4270031814" sldId="268"/>
            <ac:spMk id="34" creationId="{D5B7CC08-6965-4812-8C55-5223AF4E3636}"/>
          </ac:spMkLst>
        </pc:spChg>
        <pc:cxnChg chg="mod">
          <ac:chgData name="pedro_2795" userId="S::pedro_2795_hotmail.com#ext#@uaslpedu.onmicrosoft.com::00478744-2b73-4996-89db-7d4328f2bd1e" providerId="AD" clId="Web-{80F3583B-AA38-414E-81EE-B983F187FC3A}" dt="2022-03-13T06:39:39.586" v="55" actId="14100"/>
          <ac:cxnSpMkLst>
            <pc:docMk/>
            <pc:sldMk cId="4270031814" sldId="268"/>
            <ac:cxnSpMk id="12" creationId="{F3DADC72-36C2-4BE7-9699-827C4A1037DE}"/>
          </ac:cxnSpMkLst>
        </pc:cxnChg>
        <pc:cxnChg chg="add mod">
          <ac:chgData name="pedro_2795" userId="S::pedro_2795_hotmail.com#ext#@uaslpedu.onmicrosoft.com::00478744-2b73-4996-89db-7d4328f2bd1e" providerId="AD" clId="Web-{80F3583B-AA38-414E-81EE-B983F187FC3A}" dt="2022-03-13T06:40:06.603" v="63" actId="14100"/>
          <ac:cxnSpMkLst>
            <pc:docMk/>
            <pc:sldMk cId="4270031814" sldId="268"/>
            <ac:cxnSpMk id="35" creationId="{A792553F-B6AA-48AD-9382-3469A40B791B}"/>
          </ac:cxnSpMkLst>
        </pc:cxnChg>
        <pc:cxnChg chg="add mod">
          <ac:chgData name="pedro_2795" userId="S::pedro_2795_hotmail.com#ext#@uaslpedu.onmicrosoft.com::00478744-2b73-4996-89db-7d4328f2bd1e" providerId="AD" clId="Web-{80F3583B-AA38-414E-81EE-B983F187FC3A}" dt="2022-03-13T06:40:01.571" v="62" actId="14100"/>
          <ac:cxnSpMkLst>
            <pc:docMk/>
            <pc:sldMk cId="4270031814" sldId="268"/>
            <ac:cxnSpMk id="36" creationId="{462AE204-8552-4DE9-9C6E-CDEC4FEFFD8C}"/>
          </ac:cxnSpMkLst>
        </pc:cxnChg>
      </pc:sldChg>
      <pc:sldChg chg="addSp delSp modSp add replId">
        <pc:chgData name="pedro_2795" userId="S::pedro_2795_hotmail.com#ext#@uaslpedu.onmicrosoft.com::00478744-2b73-4996-89db-7d4328f2bd1e" providerId="AD" clId="Web-{80F3583B-AA38-414E-81EE-B983F187FC3A}" dt="2022-03-13T06:54:16.712" v="200" actId="14100"/>
        <pc:sldMkLst>
          <pc:docMk/>
          <pc:sldMk cId="1747048392" sldId="269"/>
        </pc:sldMkLst>
        <pc:spChg chg="del">
          <ac:chgData name="pedro_2795" userId="S::pedro_2795_hotmail.com#ext#@uaslpedu.onmicrosoft.com::00478744-2b73-4996-89db-7d4328f2bd1e" providerId="AD" clId="Web-{80F3583B-AA38-414E-81EE-B983F187FC3A}" dt="2022-03-13T06:45:28.100" v="126"/>
          <ac:spMkLst>
            <pc:docMk/>
            <pc:sldMk cId="1747048392" sldId="269"/>
            <ac:spMk id="2" creationId="{0058D053-DDE8-4372-B99E-ABB3D1E2FB07}"/>
          </ac:spMkLst>
        </pc:spChg>
        <pc:spChg chg="mod">
          <ac:chgData name="pedro_2795" userId="S::pedro_2795_hotmail.com#ext#@uaslpedu.onmicrosoft.com::00478744-2b73-4996-89db-7d4328f2bd1e" providerId="AD" clId="Web-{80F3583B-AA38-414E-81EE-B983F187FC3A}" dt="2022-03-13T06:43:30.706" v="110" actId="14100"/>
          <ac:spMkLst>
            <pc:docMk/>
            <pc:sldMk cId="1747048392" sldId="269"/>
            <ac:spMk id="8" creationId="{1880E871-9CFB-4091-8A14-ECC5125DD258}"/>
          </ac:spMkLst>
        </pc:spChg>
        <pc:spChg chg="mod">
          <ac:chgData name="pedro_2795" userId="S::pedro_2795_hotmail.com#ext#@uaslpedu.onmicrosoft.com::00478744-2b73-4996-89db-7d4328f2bd1e" providerId="AD" clId="Web-{80F3583B-AA38-414E-81EE-B983F187FC3A}" dt="2022-03-13T06:44:16.676" v="121" actId="1076"/>
          <ac:spMkLst>
            <pc:docMk/>
            <pc:sldMk cId="1747048392" sldId="269"/>
            <ac:spMk id="10" creationId="{828F4313-F966-4B90-B6D9-BE5CD7E81DC5}"/>
          </ac:spMkLst>
        </pc:spChg>
        <pc:spChg chg="mod">
          <ac:chgData name="pedro_2795" userId="S::pedro_2795_hotmail.com#ext#@uaslpedu.onmicrosoft.com::00478744-2b73-4996-89db-7d4328f2bd1e" providerId="AD" clId="Web-{80F3583B-AA38-414E-81EE-B983F187FC3A}" dt="2022-03-13T06:49:44.218" v="145" actId="1076"/>
          <ac:spMkLst>
            <pc:docMk/>
            <pc:sldMk cId="1747048392" sldId="269"/>
            <ac:spMk id="21" creationId="{7782CB8D-651D-49C9-86CB-5628405E4B1D}"/>
          </ac:spMkLst>
        </pc:spChg>
        <pc:spChg chg="mod">
          <ac:chgData name="pedro_2795" userId="S::pedro_2795_hotmail.com#ext#@uaslpedu.onmicrosoft.com::00478744-2b73-4996-89db-7d4328f2bd1e" providerId="AD" clId="Web-{80F3583B-AA38-414E-81EE-B983F187FC3A}" dt="2022-03-13T06:49:53.578" v="147" actId="14100"/>
          <ac:spMkLst>
            <pc:docMk/>
            <pc:sldMk cId="1747048392" sldId="269"/>
            <ac:spMk id="22" creationId="{E5A6C1ED-1245-4797-89F3-01E511584557}"/>
          </ac:spMkLst>
        </pc:spChg>
        <pc:spChg chg="mod">
          <ac:chgData name="pedro_2795" userId="S::pedro_2795_hotmail.com#ext#@uaslpedu.onmicrosoft.com::00478744-2b73-4996-89db-7d4328f2bd1e" providerId="AD" clId="Web-{80F3583B-AA38-414E-81EE-B983F187FC3A}" dt="2022-03-13T06:54:05.462" v="196" actId="1076"/>
          <ac:spMkLst>
            <pc:docMk/>
            <pc:sldMk cId="1747048392" sldId="269"/>
            <ac:spMk id="24" creationId="{A64BC06C-755B-4F40-8673-3BED920EE331}"/>
          </ac:spMkLst>
        </pc:spChg>
        <pc:spChg chg="mod">
          <ac:chgData name="pedro_2795" userId="S::pedro_2795_hotmail.com#ext#@uaslpedu.onmicrosoft.com::00478744-2b73-4996-89db-7d4328f2bd1e" providerId="AD" clId="Web-{80F3583B-AA38-414E-81EE-B983F187FC3A}" dt="2022-03-13T06:49:59.141" v="150" actId="14100"/>
          <ac:spMkLst>
            <pc:docMk/>
            <pc:sldMk cId="1747048392" sldId="269"/>
            <ac:spMk id="27" creationId="{73AE84E9-CEEA-4310-8AFD-0A278A590030}"/>
          </ac:spMkLst>
        </pc:spChg>
        <pc:spChg chg="mod">
          <ac:chgData name="pedro_2795" userId="S::pedro_2795_hotmail.com#ext#@uaslpedu.onmicrosoft.com::00478744-2b73-4996-89db-7d4328f2bd1e" providerId="AD" clId="Web-{80F3583B-AA38-414E-81EE-B983F187FC3A}" dt="2022-03-13T06:42:39.845" v="93" actId="1076"/>
          <ac:spMkLst>
            <pc:docMk/>
            <pc:sldMk cId="1747048392" sldId="269"/>
            <ac:spMk id="30" creationId="{DF5D670E-EBAE-4A65-9D81-C2A62AED5B45}"/>
          </ac:spMkLst>
        </pc:spChg>
        <pc:spChg chg="mod">
          <ac:chgData name="pedro_2795" userId="S::pedro_2795_hotmail.com#ext#@uaslpedu.onmicrosoft.com::00478744-2b73-4996-89db-7d4328f2bd1e" providerId="AD" clId="Web-{80F3583B-AA38-414E-81EE-B983F187FC3A}" dt="2022-03-13T06:42:39.861" v="94" actId="1076"/>
          <ac:spMkLst>
            <pc:docMk/>
            <pc:sldMk cId="1747048392" sldId="269"/>
            <ac:spMk id="31" creationId="{E7A0A3D7-35E4-4B9D-BAC6-C5A31B7ECD01}"/>
          </ac:spMkLst>
        </pc:spChg>
        <pc:spChg chg="mod">
          <ac:chgData name="pedro_2795" userId="S::pedro_2795_hotmail.com#ext#@uaslpedu.onmicrosoft.com::00478744-2b73-4996-89db-7d4328f2bd1e" providerId="AD" clId="Web-{80F3583B-AA38-414E-81EE-B983F187FC3A}" dt="2022-03-13T06:50:26.626" v="154" actId="1076"/>
          <ac:spMkLst>
            <pc:docMk/>
            <pc:sldMk cId="1747048392" sldId="269"/>
            <ac:spMk id="32" creationId="{14CEFC12-7775-444B-A36F-157B8BD836FB}"/>
          </ac:spMkLst>
        </pc:spChg>
        <pc:spChg chg="mod">
          <ac:chgData name="pedro_2795" userId="S::pedro_2795_hotmail.com#ext#@uaslpedu.onmicrosoft.com::00478744-2b73-4996-89db-7d4328f2bd1e" providerId="AD" clId="Web-{80F3583B-AA38-414E-81EE-B983F187FC3A}" dt="2022-03-13T06:43:38.737" v="111" actId="1076"/>
          <ac:spMkLst>
            <pc:docMk/>
            <pc:sldMk cId="1747048392" sldId="269"/>
            <ac:spMk id="33" creationId="{FE135796-AFD5-414C-9424-92E5AF3AEA7B}"/>
          </ac:spMkLst>
        </pc:spChg>
        <pc:spChg chg="mod">
          <ac:chgData name="pedro_2795" userId="S::pedro_2795_hotmail.com#ext#@uaslpedu.onmicrosoft.com::00478744-2b73-4996-89db-7d4328f2bd1e" providerId="AD" clId="Web-{80F3583B-AA38-414E-81EE-B983F187FC3A}" dt="2022-03-13T06:54:08.274" v="197" actId="1076"/>
          <ac:spMkLst>
            <pc:docMk/>
            <pc:sldMk cId="1747048392" sldId="269"/>
            <ac:spMk id="34" creationId="{D5B7CC08-6965-4812-8C55-5223AF4E3636}"/>
          </ac:spMkLst>
        </pc:spChg>
        <pc:cxnChg chg="mod">
          <ac:chgData name="pedro_2795" userId="S::pedro_2795_hotmail.com#ext#@uaslpedu.onmicrosoft.com::00478744-2b73-4996-89db-7d4328f2bd1e" providerId="AD" clId="Web-{80F3583B-AA38-414E-81EE-B983F187FC3A}" dt="2022-03-13T06:45:42.351" v="130" actId="14100"/>
          <ac:cxnSpMkLst>
            <pc:docMk/>
            <pc:sldMk cId="1747048392" sldId="269"/>
            <ac:cxnSpMk id="12" creationId="{F3DADC72-36C2-4BE7-9699-827C4A1037DE}"/>
          </ac:cxnSpMkLst>
        </pc:cxnChg>
        <pc:cxnChg chg="mod">
          <ac:chgData name="pedro_2795" userId="S::pedro_2795_hotmail.com#ext#@uaslpedu.onmicrosoft.com::00478744-2b73-4996-89db-7d4328f2bd1e" providerId="AD" clId="Web-{80F3583B-AA38-414E-81EE-B983F187FC3A}" dt="2022-03-13T06:53:17.476" v="185" actId="14100"/>
          <ac:cxnSpMkLst>
            <pc:docMk/>
            <pc:sldMk cId="1747048392" sldId="269"/>
            <ac:cxnSpMk id="35" creationId="{A792553F-B6AA-48AD-9382-3469A40B791B}"/>
          </ac:cxnSpMkLst>
        </pc:cxnChg>
        <pc:cxnChg chg="mod">
          <ac:chgData name="pedro_2795" userId="S::pedro_2795_hotmail.com#ext#@uaslpedu.onmicrosoft.com::00478744-2b73-4996-89db-7d4328f2bd1e" providerId="AD" clId="Web-{80F3583B-AA38-414E-81EE-B983F187FC3A}" dt="2022-03-13T06:53:24.710" v="187" actId="1076"/>
          <ac:cxnSpMkLst>
            <pc:docMk/>
            <pc:sldMk cId="1747048392" sldId="269"/>
            <ac:cxnSpMk id="36" creationId="{462AE204-8552-4DE9-9C6E-CDEC4FEFFD8C}"/>
          </ac:cxnSpMkLst>
        </pc:cxnChg>
        <pc:cxnChg chg="add mod">
          <ac:chgData name="pedro_2795" userId="S::pedro_2795_hotmail.com#ext#@uaslpedu.onmicrosoft.com::00478744-2b73-4996-89db-7d4328f2bd1e" providerId="AD" clId="Web-{80F3583B-AA38-414E-81EE-B983F187FC3A}" dt="2022-03-13T06:40:20.978" v="67" actId="14100"/>
          <ac:cxnSpMkLst>
            <pc:docMk/>
            <pc:sldMk cId="1747048392" sldId="269"/>
            <ac:cxnSpMk id="37" creationId="{D8B58A4F-F3C6-4ABF-B77E-81DB61752B64}"/>
          </ac:cxnSpMkLst>
        </pc:cxnChg>
        <pc:cxnChg chg="add mod">
          <ac:chgData name="pedro_2795" userId="S::pedro_2795_hotmail.com#ext#@uaslpedu.onmicrosoft.com::00478744-2b73-4996-89db-7d4328f2bd1e" providerId="AD" clId="Web-{80F3583B-AA38-414E-81EE-B983F187FC3A}" dt="2022-03-13T06:53:31.289" v="188" actId="14100"/>
          <ac:cxnSpMkLst>
            <pc:docMk/>
            <pc:sldMk cId="1747048392" sldId="269"/>
            <ac:cxnSpMk id="38" creationId="{05556258-5449-42DC-9A1E-6B48E25E414C}"/>
          </ac:cxnSpMkLst>
        </pc:cxnChg>
        <pc:cxnChg chg="add mod">
          <ac:chgData name="pedro_2795" userId="S::pedro_2795_hotmail.com#ext#@uaslpedu.onmicrosoft.com::00478744-2b73-4996-89db-7d4328f2bd1e" providerId="AD" clId="Web-{80F3583B-AA38-414E-81EE-B983F187FC3A}" dt="2022-03-13T06:53:33.882" v="189" actId="14100"/>
          <ac:cxnSpMkLst>
            <pc:docMk/>
            <pc:sldMk cId="1747048392" sldId="269"/>
            <ac:cxnSpMk id="39" creationId="{39A5E0D2-81D9-40EF-BA40-581D0019AEBA}"/>
          </ac:cxnSpMkLst>
        </pc:cxnChg>
        <pc:cxnChg chg="add mod">
          <ac:chgData name="pedro_2795" userId="S::pedro_2795_hotmail.com#ext#@uaslpedu.onmicrosoft.com::00478744-2b73-4996-89db-7d4328f2bd1e" providerId="AD" clId="Web-{80F3583B-AA38-414E-81EE-B983F187FC3A}" dt="2022-03-13T06:53:45.352" v="192" actId="1076"/>
          <ac:cxnSpMkLst>
            <pc:docMk/>
            <pc:sldMk cId="1747048392" sldId="269"/>
            <ac:cxnSpMk id="40" creationId="{029EFE74-F7A8-45E6-91A8-15CC56A7EC8D}"/>
          </ac:cxnSpMkLst>
        </pc:cxnChg>
        <pc:cxnChg chg="add mod">
          <ac:chgData name="pedro_2795" userId="S::pedro_2795_hotmail.com#ext#@uaslpedu.onmicrosoft.com::00478744-2b73-4996-89db-7d4328f2bd1e" providerId="AD" clId="Web-{80F3583B-AA38-414E-81EE-B983F187FC3A}" dt="2022-03-13T06:53:09.022" v="183" actId="1076"/>
          <ac:cxnSpMkLst>
            <pc:docMk/>
            <pc:sldMk cId="1747048392" sldId="269"/>
            <ac:cxnSpMk id="41" creationId="{17392CC6-7467-49FC-A302-AED4E59C433C}"/>
          </ac:cxnSpMkLst>
        </pc:cxnChg>
        <pc:cxnChg chg="add mod">
          <ac:chgData name="pedro_2795" userId="S::pedro_2795_hotmail.com#ext#@uaslpedu.onmicrosoft.com::00478744-2b73-4996-89db-7d4328f2bd1e" providerId="AD" clId="Web-{80F3583B-AA38-414E-81EE-B983F187FC3A}" dt="2022-03-13T06:53:12.085" v="184" actId="14100"/>
          <ac:cxnSpMkLst>
            <pc:docMk/>
            <pc:sldMk cId="1747048392" sldId="269"/>
            <ac:cxnSpMk id="42" creationId="{BD5C7DCA-E8C4-4DDE-8F17-F0DC4E400ACD}"/>
          </ac:cxnSpMkLst>
        </pc:cxnChg>
        <pc:cxnChg chg="add mod">
          <ac:chgData name="pedro_2795" userId="S::pedro_2795_hotmail.com#ext#@uaslpedu.onmicrosoft.com::00478744-2b73-4996-89db-7d4328f2bd1e" providerId="AD" clId="Web-{80F3583B-AA38-414E-81EE-B983F187FC3A}" dt="2022-03-13T06:54:16.712" v="200" actId="14100"/>
          <ac:cxnSpMkLst>
            <pc:docMk/>
            <pc:sldMk cId="1747048392" sldId="269"/>
            <ac:cxnSpMk id="43" creationId="{1E374914-EAF9-4F1C-8030-13A0B8545267}"/>
          </ac:cxnSpMkLst>
        </pc:cxnChg>
      </pc:sldChg>
      <pc:sldChg chg="modSp new">
        <pc:chgData name="pedro_2795" userId="S::pedro_2795_hotmail.com#ext#@uaslpedu.onmicrosoft.com::00478744-2b73-4996-89db-7d4328f2bd1e" providerId="AD" clId="Web-{80F3583B-AA38-414E-81EE-B983F187FC3A}" dt="2022-03-13T06:48:53.607" v="144" actId="20577"/>
        <pc:sldMkLst>
          <pc:docMk/>
          <pc:sldMk cId="543663007" sldId="270"/>
        </pc:sldMkLst>
        <pc:spChg chg="mod">
          <ac:chgData name="pedro_2795" userId="S::pedro_2795_hotmail.com#ext#@uaslpedu.onmicrosoft.com::00478744-2b73-4996-89db-7d4328f2bd1e" providerId="AD" clId="Web-{80F3583B-AA38-414E-81EE-B983F187FC3A}" dt="2022-03-13T06:48:53.607" v="144" actId="20577"/>
          <ac:spMkLst>
            <pc:docMk/>
            <pc:sldMk cId="543663007" sldId="270"/>
            <ac:spMk id="2" creationId="{6F408F2F-D204-46E7-B206-3D1D0DC4F023}"/>
          </ac:spMkLst>
        </pc:spChg>
      </pc:sldChg>
    </pc:docChg>
  </pc:docChgLst>
  <pc:docChgLst>
    <pc:chgData name="SOFIA EURIVINCI DIAZ GUTIERREZ" userId="S::a293176@alumnos.uaslp.mx::1a6f2ec7-e6b1-4ff9-8f56-2e859561173b" providerId="AD" clId="Web-{D959E386-E44E-4FB1-AC9A-29D4BEC6B158}"/>
    <pc:docChg chg="delSld">
      <pc:chgData name="SOFIA EURIVINCI DIAZ GUTIERREZ" userId="S::a293176@alumnos.uaslp.mx::1a6f2ec7-e6b1-4ff9-8f56-2e859561173b" providerId="AD" clId="Web-{D959E386-E44E-4FB1-AC9A-29D4BEC6B158}" dt="2022-03-13T13:45:32.218" v="0"/>
      <pc:docMkLst>
        <pc:docMk/>
      </pc:docMkLst>
      <pc:sldChg chg="del">
        <pc:chgData name="SOFIA EURIVINCI DIAZ GUTIERREZ" userId="S::a293176@alumnos.uaslp.mx::1a6f2ec7-e6b1-4ff9-8f56-2e859561173b" providerId="AD" clId="Web-{D959E386-E44E-4FB1-AC9A-29D4BEC6B158}" dt="2022-03-13T13:45:32.218" v="0"/>
        <pc:sldMkLst>
          <pc:docMk/>
          <pc:sldMk cId="2648899203" sldId="265"/>
        </pc:sldMkLst>
      </pc:sldChg>
    </pc:docChg>
  </pc:docChgLst>
  <pc:docChgLst>
    <pc:chgData name="pedro_2795" userId="S::pedro_2795_hotmail.com#ext#@uaslpedu.onmicrosoft.com::00478744-2b73-4996-89db-7d4328f2bd1e" providerId="AD" clId="Web-{8DA65C59-CB14-48B2-BE4B-D530A5488C48}"/>
    <pc:docChg chg="addSld modSld">
      <pc:chgData name="pedro_2795" userId="S::pedro_2795_hotmail.com#ext#@uaslpedu.onmicrosoft.com::00478744-2b73-4996-89db-7d4328f2bd1e" providerId="AD" clId="Web-{8DA65C59-CB14-48B2-BE4B-D530A5488C48}" dt="2022-03-13T05:25:36.442" v="14"/>
      <pc:docMkLst>
        <pc:docMk/>
      </pc:docMkLst>
      <pc:sldChg chg="modSp">
        <pc:chgData name="pedro_2795" userId="S::pedro_2795_hotmail.com#ext#@uaslpedu.onmicrosoft.com::00478744-2b73-4996-89db-7d4328f2bd1e" providerId="AD" clId="Web-{8DA65C59-CB14-48B2-BE4B-D530A5488C48}" dt="2022-03-13T05:22:37.295" v="1" actId="20577"/>
        <pc:sldMkLst>
          <pc:docMk/>
          <pc:sldMk cId="3774377115" sldId="262"/>
        </pc:sldMkLst>
        <pc:graphicFrameChg chg="modGraphic">
          <ac:chgData name="pedro_2795" userId="S::pedro_2795_hotmail.com#ext#@uaslpedu.onmicrosoft.com::00478744-2b73-4996-89db-7d4328f2bd1e" providerId="AD" clId="Web-{8DA65C59-CB14-48B2-BE4B-D530A5488C48}" dt="2022-03-13T05:22:37.295" v="1" actId="20577"/>
          <ac:graphicFrameMkLst>
            <pc:docMk/>
            <pc:sldMk cId="3774377115" sldId="262"/>
            <ac:graphicFrameMk id="4" creationId="{62ED1460-DE11-4CC3-848C-CE3029EB87F2}"/>
          </ac:graphicFrameMkLst>
        </pc:graphicFrameChg>
      </pc:sldChg>
      <pc:sldChg chg="modSp new">
        <pc:chgData name="pedro_2795" userId="S::pedro_2795_hotmail.com#ext#@uaslpedu.onmicrosoft.com::00478744-2b73-4996-89db-7d4328f2bd1e" providerId="AD" clId="Web-{8DA65C59-CB14-48B2-BE4B-D530A5488C48}" dt="2022-03-13T05:25:33.426" v="13" actId="20577"/>
        <pc:sldMkLst>
          <pc:docMk/>
          <pc:sldMk cId="3444964421" sldId="263"/>
        </pc:sldMkLst>
        <pc:spChg chg="mod">
          <ac:chgData name="pedro_2795" userId="S::pedro_2795_hotmail.com#ext#@uaslpedu.onmicrosoft.com::00478744-2b73-4996-89db-7d4328f2bd1e" providerId="AD" clId="Web-{8DA65C59-CB14-48B2-BE4B-D530A5488C48}" dt="2022-03-13T05:25:33.426" v="13" actId="20577"/>
          <ac:spMkLst>
            <pc:docMk/>
            <pc:sldMk cId="3444964421" sldId="263"/>
            <ac:spMk id="2" creationId="{2AD10BB5-0894-40A2-82FF-9BBD648F2E3E}"/>
          </ac:spMkLst>
        </pc:spChg>
      </pc:sldChg>
      <pc:sldChg chg="new">
        <pc:chgData name="pedro_2795" userId="S::pedro_2795_hotmail.com#ext#@uaslpedu.onmicrosoft.com::00478744-2b73-4996-89db-7d4328f2bd1e" providerId="AD" clId="Web-{8DA65C59-CB14-48B2-BE4B-D530A5488C48}" dt="2022-03-13T05:25:36.442" v="14"/>
        <pc:sldMkLst>
          <pc:docMk/>
          <pc:sldMk cId="3920490097" sldId="264"/>
        </pc:sldMkLst>
      </pc:sldChg>
    </pc:docChg>
  </pc:docChgLst>
  <pc:docChgLst>
    <pc:chgData name="pedro_2795" userId="S::pedro_2795_hotmail.com#ext#@uaslpedu.onmicrosoft.com::00478744-2b73-4996-89db-7d4328f2bd1e" providerId="AD" clId="Web-{ED94042F-10FD-48C1-9704-61955F0236D6}"/>
    <pc:docChg chg="modSld sldOrd">
      <pc:chgData name="pedro_2795" userId="S::pedro_2795_hotmail.com#ext#@uaslpedu.onmicrosoft.com::00478744-2b73-4996-89db-7d4328f2bd1e" providerId="AD" clId="Web-{ED94042F-10FD-48C1-9704-61955F0236D6}" dt="2022-03-13T07:01:27.080" v="21"/>
      <pc:docMkLst>
        <pc:docMk/>
      </pc:docMkLst>
      <pc:sldChg chg="ord">
        <pc:chgData name="pedro_2795" userId="S::pedro_2795_hotmail.com#ext#@uaslpedu.onmicrosoft.com::00478744-2b73-4996-89db-7d4328f2bd1e" providerId="AD" clId="Web-{ED94042F-10FD-48C1-9704-61955F0236D6}" dt="2022-03-13T07:01:27.080" v="21"/>
        <pc:sldMkLst>
          <pc:docMk/>
          <pc:sldMk cId="4088035018" sldId="257"/>
        </pc:sldMkLst>
      </pc:sldChg>
      <pc:sldChg chg="ord">
        <pc:chgData name="pedro_2795" userId="S::pedro_2795_hotmail.com#ext#@uaslpedu.onmicrosoft.com::00478744-2b73-4996-89db-7d4328f2bd1e" providerId="AD" clId="Web-{ED94042F-10FD-48C1-9704-61955F0236D6}" dt="2022-03-13T07:01:20.674" v="20"/>
        <pc:sldMkLst>
          <pc:docMk/>
          <pc:sldMk cId="2648899203" sldId="265"/>
        </pc:sldMkLst>
      </pc:sldChg>
      <pc:sldChg chg="modSp">
        <pc:chgData name="pedro_2795" userId="S::pedro_2795_hotmail.com#ext#@uaslpedu.onmicrosoft.com::00478744-2b73-4996-89db-7d4328f2bd1e" providerId="AD" clId="Web-{ED94042F-10FD-48C1-9704-61955F0236D6}" dt="2022-03-13T06:55:38.771" v="8" actId="1076"/>
        <pc:sldMkLst>
          <pc:docMk/>
          <pc:sldMk cId="1747048392" sldId="269"/>
        </pc:sldMkLst>
        <pc:spChg chg="mod">
          <ac:chgData name="pedro_2795" userId="S::pedro_2795_hotmail.com#ext#@uaslpedu.onmicrosoft.com::00478744-2b73-4996-89db-7d4328f2bd1e" providerId="AD" clId="Web-{ED94042F-10FD-48C1-9704-61955F0236D6}" dt="2022-03-13T06:55:37.193" v="7" actId="1076"/>
          <ac:spMkLst>
            <pc:docMk/>
            <pc:sldMk cId="1747048392" sldId="269"/>
            <ac:spMk id="24" creationId="{A64BC06C-755B-4F40-8673-3BED920EE331}"/>
          </ac:spMkLst>
        </pc:spChg>
        <pc:spChg chg="mod">
          <ac:chgData name="pedro_2795" userId="S::pedro_2795_hotmail.com#ext#@uaslpedu.onmicrosoft.com::00478744-2b73-4996-89db-7d4328f2bd1e" providerId="AD" clId="Web-{ED94042F-10FD-48C1-9704-61955F0236D6}" dt="2022-03-13T06:55:38.771" v="8" actId="1076"/>
          <ac:spMkLst>
            <pc:docMk/>
            <pc:sldMk cId="1747048392" sldId="269"/>
            <ac:spMk id="34" creationId="{D5B7CC08-6965-4812-8C55-5223AF4E3636}"/>
          </ac:spMkLst>
        </pc:spChg>
        <pc:cxnChg chg="mod">
          <ac:chgData name="pedro_2795" userId="S::pedro_2795_hotmail.com#ext#@uaslpedu.onmicrosoft.com::00478744-2b73-4996-89db-7d4328f2bd1e" providerId="AD" clId="Web-{ED94042F-10FD-48C1-9704-61955F0236D6}" dt="2022-03-13T06:55:28.974" v="6" actId="14100"/>
          <ac:cxnSpMkLst>
            <pc:docMk/>
            <pc:sldMk cId="1747048392" sldId="269"/>
            <ac:cxnSpMk id="12" creationId="{F3DADC72-36C2-4BE7-9699-827C4A1037DE}"/>
          </ac:cxnSpMkLst>
        </pc:cxnChg>
        <pc:cxnChg chg="mod">
          <ac:chgData name="pedro_2795" userId="S::pedro_2795_hotmail.com#ext#@uaslpedu.onmicrosoft.com::00478744-2b73-4996-89db-7d4328f2bd1e" providerId="AD" clId="Web-{ED94042F-10FD-48C1-9704-61955F0236D6}" dt="2022-03-13T06:55:22.708" v="4" actId="14100"/>
          <ac:cxnSpMkLst>
            <pc:docMk/>
            <pc:sldMk cId="1747048392" sldId="269"/>
            <ac:cxnSpMk id="43" creationId="{1E374914-EAF9-4F1C-8030-13A0B8545267}"/>
          </ac:cxnSpMkLst>
        </pc:cxnChg>
      </pc:sldChg>
      <pc:sldChg chg="modSp">
        <pc:chgData name="pedro_2795" userId="S::pedro_2795_hotmail.com#ext#@uaslpedu.onmicrosoft.com::00478744-2b73-4996-89db-7d4328f2bd1e" providerId="AD" clId="Web-{ED94042F-10FD-48C1-9704-61955F0236D6}" dt="2022-03-13T07:01:09.063" v="19" actId="20577"/>
        <pc:sldMkLst>
          <pc:docMk/>
          <pc:sldMk cId="543663007" sldId="270"/>
        </pc:sldMkLst>
        <pc:spChg chg="mod">
          <ac:chgData name="pedro_2795" userId="S::pedro_2795_hotmail.com#ext#@uaslpedu.onmicrosoft.com::00478744-2b73-4996-89db-7d4328f2bd1e" providerId="AD" clId="Web-{ED94042F-10FD-48C1-9704-61955F0236D6}" dt="2022-03-13T07:01:09.063" v="19" actId="20577"/>
          <ac:spMkLst>
            <pc:docMk/>
            <pc:sldMk cId="543663007" sldId="270"/>
            <ac:spMk id="2" creationId="{6F408F2F-D204-46E7-B206-3D1D0DC4F023}"/>
          </ac:spMkLst>
        </pc:spChg>
        <pc:spChg chg="mod">
          <ac:chgData name="pedro_2795" userId="S::pedro_2795_hotmail.com#ext#@uaslpedu.onmicrosoft.com::00478744-2b73-4996-89db-7d4328f2bd1e" providerId="AD" clId="Web-{ED94042F-10FD-48C1-9704-61955F0236D6}" dt="2022-03-13T07:01:05.797" v="17" actId="20577"/>
          <ac:spMkLst>
            <pc:docMk/>
            <pc:sldMk cId="543663007" sldId="270"/>
            <ac:spMk id="3" creationId="{69876CB5-A926-4833-9AF4-349FD359D28F}"/>
          </ac:spMkLst>
        </pc:spChg>
      </pc:sldChg>
    </pc:docChg>
  </pc:docChgLst>
  <pc:docChgLst>
    <pc:chgData name="pedro_2795" userId="S::pedro_2795_hotmail.com#ext#@uaslpedu.onmicrosoft.com::00478744-2b73-4996-89db-7d4328f2bd1e" providerId="AD" clId="Web-{8F3BA966-6776-4196-99FA-2B7A23F157C2}"/>
    <pc:docChg chg="addSld delSld modSld sldOrd">
      <pc:chgData name="pedro_2795" userId="S::pedro_2795_hotmail.com#ext#@uaslpedu.onmicrosoft.com::00478744-2b73-4996-89db-7d4328f2bd1e" providerId="AD" clId="Web-{8F3BA966-6776-4196-99FA-2B7A23F157C2}" dt="2022-03-13T13:15:28.671" v="194" actId="1076"/>
      <pc:docMkLst>
        <pc:docMk/>
      </pc:docMkLst>
      <pc:sldChg chg="addSp delSp modSp">
        <pc:chgData name="pedro_2795" userId="S::pedro_2795_hotmail.com#ext#@uaslpedu.onmicrosoft.com::00478744-2b73-4996-89db-7d4328f2bd1e" providerId="AD" clId="Web-{8F3BA966-6776-4196-99FA-2B7A23F157C2}" dt="2022-03-13T13:13:31.450" v="171" actId="20577"/>
        <pc:sldMkLst>
          <pc:docMk/>
          <pc:sldMk cId="3486622513" sldId="260"/>
        </pc:sldMkLst>
        <pc:spChg chg="mod">
          <ac:chgData name="pedro_2795" userId="S::pedro_2795_hotmail.com#ext#@uaslpedu.onmicrosoft.com::00478744-2b73-4996-89db-7d4328f2bd1e" providerId="AD" clId="Web-{8F3BA966-6776-4196-99FA-2B7A23F157C2}" dt="2022-03-13T13:13:31.450" v="171" actId="20577"/>
          <ac:spMkLst>
            <pc:docMk/>
            <pc:sldMk cId="3486622513" sldId="260"/>
            <ac:spMk id="2" creationId="{C2C5AE3F-BDE6-4672-9631-B05CF159D2A5}"/>
          </ac:spMkLst>
        </pc:spChg>
        <pc:spChg chg="del">
          <ac:chgData name="pedro_2795" userId="S::pedro_2795_hotmail.com#ext#@uaslpedu.onmicrosoft.com::00478744-2b73-4996-89db-7d4328f2bd1e" providerId="AD" clId="Web-{8F3BA966-6776-4196-99FA-2B7A23F157C2}" dt="2022-03-13T13:12:30.245" v="158"/>
          <ac:spMkLst>
            <pc:docMk/>
            <pc:sldMk cId="3486622513" sldId="260"/>
            <ac:spMk id="6" creationId="{9D6D1854-DFEC-4A81-9F31-47CB0C6CC1BF}"/>
          </ac:spMkLst>
        </pc:spChg>
        <pc:picChg chg="add mod ord">
          <ac:chgData name="pedro_2795" userId="S::pedro_2795_hotmail.com#ext#@uaslpedu.onmicrosoft.com::00478744-2b73-4996-89db-7d4328f2bd1e" providerId="AD" clId="Web-{8F3BA966-6776-4196-99FA-2B7A23F157C2}" dt="2022-03-13T13:12:35.542" v="161" actId="1076"/>
          <ac:picMkLst>
            <pc:docMk/>
            <pc:sldMk cId="3486622513" sldId="260"/>
            <ac:picMk id="5" creationId="{3222B1DC-AF2E-4023-A55C-7463AEAA4D3C}"/>
          </ac:picMkLst>
        </pc:picChg>
        <pc:picChg chg="add mod">
          <ac:chgData name="pedro_2795" userId="S::pedro_2795_hotmail.com#ext#@uaslpedu.onmicrosoft.com::00478744-2b73-4996-89db-7d4328f2bd1e" providerId="AD" clId="Web-{8F3BA966-6776-4196-99FA-2B7A23F157C2}" dt="2022-03-13T13:13:24.872" v="166" actId="1076"/>
          <ac:picMkLst>
            <pc:docMk/>
            <pc:sldMk cId="3486622513" sldId="260"/>
            <ac:picMk id="7" creationId="{9FC5F64A-32EA-449F-A21F-FB009500FDC6}"/>
          </ac:picMkLst>
        </pc:picChg>
      </pc:sldChg>
      <pc:sldChg chg="addSp modSp">
        <pc:chgData name="pedro_2795" userId="S::pedro_2795_hotmail.com#ext#@uaslpedu.onmicrosoft.com::00478744-2b73-4996-89db-7d4328f2bd1e" providerId="AD" clId="Web-{8F3BA966-6776-4196-99FA-2B7A23F157C2}" dt="2022-03-13T13:15:28.671" v="194" actId="1076"/>
        <pc:sldMkLst>
          <pc:docMk/>
          <pc:sldMk cId="601414361" sldId="261"/>
        </pc:sldMkLst>
        <pc:spChg chg="mod">
          <ac:chgData name="pedro_2795" userId="S::pedro_2795_hotmail.com#ext#@uaslpedu.onmicrosoft.com::00478744-2b73-4996-89db-7d4328f2bd1e" providerId="AD" clId="Web-{8F3BA966-6776-4196-99FA-2B7A23F157C2}" dt="2022-03-13T13:14:28.420" v="182" actId="20577"/>
          <ac:spMkLst>
            <pc:docMk/>
            <pc:sldMk cId="601414361" sldId="261"/>
            <ac:spMk id="2" creationId="{E5274F8E-D743-433A-8224-0BE38E13F96B}"/>
          </ac:spMkLst>
        </pc:spChg>
        <pc:picChg chg="mod">
          <ac:chgData name="pedro_2795" userId="S::pedro_2795_hotmail.com#ext#@uaslpedu.onmicrosoft.com::00478744-2b73-4996-89db-7d4328f2bd1e" providerId="AD" clId="Web-{8F3BA966-6776-4196-99FA-2B7A23F157C2}" dt="2022-03-13T13:15:27.077" v="193" actId="1076"/>
          <ac:picMkLst>
            <pc:docMk/>
            <pc:sldMk cId="601414361" sldId="261"/>
            <ac:picMk id="4" creationId="{26074051-9DDC-4D8B-8986-1C496450E146}"/>
          </ac:picMkLst>
        </pc:picChg>
        <pc:picChg chg="add mod">
          <ac:chgData name="pedro_2795" userId="S::pedro_2795_hotmail.com#ext#@uaslpedu.onmicrosoft.com::00478744-2b73-4996-89db-7d4328f2bd1e" providerId="AD" clId="Web-{8F3BA966-6776-4196-99FA-2B7A23F157C2}" dt="2022-03-13T13:15:28.671" v="194" actId="1076"/>
          <ac:picMkLst>
            <pc:docMk/>
            <pc:sldMk cId="601414361" sldId="261"/>
            <ac:picMk id="5" creationId="{B2793A5F-D15B-4833-A2CD-5F9B7FFB87EA}"/>
          </ac:picMkLst>
        </pc:picChg>
      </pc:sldChg>
      <pc:sldChg chg="del">
        <pc:chgData name="pedro_2795" userId="S::pedro_2795_hotmail.com#ext#@uaslpedu.onmicrosoft.com::00478744-2b73-4996-89db-7d4328f2bd1e" providerId="AD" clId="Web-{8F3BA966-6776-4196-99FA-2B7A23F157C2}" dt="2022-03-13T13:04:59.704" v="110"/>
        <pc:sldMkLst>
          <pc:docMk/>
          <pc:sldMk cId="3444964421" sldId="263"/>
        </pc:sldMkLst>
      </pc:sldChg>
      <pc:sldChg chg="addSp modSp ord">
        <pc:chgData name="pedro_2795" userId="S::pedro_2795_hotmail.com#ext#@uaslpedu.onmicrosoft.com::00478744-2b73-4996-89db-7d4328f2bd1e" providerId="AD" clId="Web-{8F3BA966-6776-4196-99FA-2B7A23F157C2}" dt="2022-03-13T12:54:48.950" v="44" actId="1076"/>
        <pc:sldMkLst>
          <pc:docMk/>
          <pc:sldMk cId="3920490097" sldId="264"/>
        </pc:sldMkLst>
        <pc:spChg chg="mod">
          <ac:chgData name="pedro_2795" userId="S::pedro_2795_hotmail.com#ext#@uaslpedu.onmicrosoft.com::00478744-2b73-4996-89db-7d4328f2bd1e" providerId="AD" clId="Web-{8F3BA966-6776-4196-99FA-2B7A23F157C2}" dt="2022-03-13T12:52:53.257" v="23" actId="20577"/>
          <ac:spMkLst>
            <pc:docMk/>
            <pc:sldMk cId="3920490097" sldId="264"/>
            <ac:spMk id="2" creationId="{A2A02F01-71DE-4584-B054-C82B8ACE85C4}"/>
          </ac:spMkLst>
        </pc:spChg>
        <pc:spChg chg="mod">
          <ac:chgData name="pedro_2795" userId="S::pedro_2795_hotmail.com#ext#@uaslpedu.onmicrosoft.com::00478744-2b73-4996-89db-7d4328f2bd1e" providerId="AD" clId="Web-{8F3BA966-6776-4196-99FA-2B7A23F157C2}" dt="2022-03-13T12:53:19.883" v="37" actId="20577"/>
          <ac:spMkLst>
            <pc:docMk/>
            <pc:sldMk cId="3920490097" sldId="264"/>
            <ac:spMk id="3" creationId="{E42A2748-7F06-4B45-BBCC-7BAF2A2B4632}"/>
          </ac:spMkLst>
        </pc:spChg>
        <pc:picChg chg="add mod">
          <ac:chgData name="pedro_2795" userId="S::pedro_2795_hotmail.com#ext#@uaslpedu.onmicrosoft.com::00478744-2b73-4996-89db-7d4328f2bd1e" providerId="AD" clId="Web-{8F3BA966-6776-4196-99FA-2B7A23F157C2}" dt="2022-03-13T12:54:48.950" v="44" actId="1076"/>
          <ac:picMkLst>
            <pc:docMk/>
            <pc:sldMk cId="3920490097" sldId="264"/>
            <ac:picMk id="4" creationId="{7E3B8757-0171-4285-B22E-943065349654}"/>
          </ac:picMkLst>
        </pc:picChg>
        <pc:picChg chg="add mod">
          <ac:chgData name="pedro_2795" userId="S::pedro_2795_hotmail.com#ext#@uaslpedu.onmicrosoft.com::00478744-2b73-4996-89db-7d4328f2bd1e" providerId="AD" clId="Web-{8F3BA966-6776-4196-99FA-2B7A23F157C2}" dt="2022-03-13T12:50:34.441" v="8" actId="1076"/>
          <ac:picMkLst>
            <pc:docMk/>
            <pc:sldMk cId="3920490097" sldId="264"/>
            <ac:picMk id="5" creationId="{56556198-A27D-4B09-81F2-418F38319C58}"/>
          </ac:picMkLst>
        </pc:picChg>
      </pc:sldChg>
      <pc:sldChg chg="addSp delSp modSp">
        <pc:chgData name="pedro_2795" userId="S::pedro_2795_hotmail.com#ext#@uaslpedu.onmicrosoft.com::00478744-2b73-4996-89db-7d4328f2bd1e" providerId="AD" clId="Web-{8F3BA966-6776-4196-99FA-2B7A23F157C2}" dt="2022-03-13T13:13:47.044" v="178" actId="20577"/>
        <pc:sldMkLst>
          <pc:docMk/>
          <pc:sldMk cId="692327329" sldId="266"/>
        </pc:sldMkLst>
        <pc:spChg chg="mod">
          <ac:chgData name="pedro_2795" userId="S::pedro_2795_hotmail.com#ext#@uaslpedu.onmicrosoft.com::00478744-2b73-4996-89db-7d4328f2bd1e" providerId="AD" clId="Web-{8F3BA966-6776-4196-99FA-2B7A23F157C2}" dt="2022-03-13T13:13:47.044" v="178" actId="20577"/>
          <ac:spMkLst>
            <pc:docMk/>
            <pc:sldMk cId="692327329" sldId="266"/>
            <ac:spMk id="2" creationId="{6D997746-30E1-49AD-9958-2240CDCEC5AF}"/>
          </ac:spMkLst>
        </pc:spChg>
        <pc:spChg chg="del">
          <ac:chgData name="pedro_2795" userId="S::pedro_2795_hotmail.com#ext#@uaslpedu.onmicrosoft.com::00478744-2b73-4996-89db-7d4328f2bd1e" providerId="AD" clId="Web-{8F3BA966-6776-4196-99FA-2B7A23F157C2}" dt="2022-03-13T13:08:45.865" v="111"/>
          <ac:spMkLst>
            <pc:docMk/>
            <pc:sldMk cId="692327329" sldId="266"/>
            <ac:spMk id="3" creationId="{9B5F56B0-783C-48C9-B17B-E4FB33F00B21}"/>
          </ac:spMkLst>
        </pc:spChg>
        <pc:picChg chg="add mod ord">
          <ac:chgData name="pedro_2795" userId="S::pedro_2795_hotmail.com#ext#@uaslpedu.onmicrosoft.com::00478744-2b73-4996-89db-7d4328f2bd1e" providerId="AD" clId="Web-{8F3BA966-6776-4196-99FA-2B7A23F157C2}" dt="2022-03-13T13:11:18.509" v="133" actId="1076"/>
          <ac:picMkLst>
            <pc:docMk/>
            <pc:sldMk cId="692327329" sldId="266"/>
            <ac:picMk id="4" creationId="{E0A50C51-67C8-4D18-ACA2-CF6C3994C88B}"/>
          </ac:picMkLst>
        </pc:picChg>
      </pc:sldChg>
      <pc:sldChg chg="addSp delSp modSp new ord">
        <pc:chgData name="pedro_2795" userId="S::pedro_2795_hotmail.com#ext#@uaslpedu.onmicrosoft.com::00478744-2b73-4996-89db-7d4328f2bd1e" providerId="AD" clId="Web-{8F3BA966-6776-4196-99FA-2B7A23F157C2}" dt="2022-03-13T13:00:21.708" v="109"/>
        <pc:sldMkLst>
          <pc:docMk/>
          <pc:sldMk cId="1403428172" sldId="271"/>
        </pc:sldMkLst>
        <pc:spChg chg="mod">
          <ac:chgData name="pedro_2795" userId="S::pedro_2795_hotmail.com#ext#@uaslpedu.onmicrosoft.com::00478744-2b73-4996-89db-7d4328f2bd1e" providerId="AD" clId="Web-{8F3BA966-6776-4196-99FA-2B7A23F157C2}" dt="2022-03-13T12:57:51.751" v="57" actId="14100"/>
          <ac:spMkLst>
            <pc:docMk/>
            <pc:sldMk cId="1403428172" sldId="271"/>
            <ac:spMk id="2" creationId="{0379ACA9-8BBB-4A31-A7D1-43BE20F966D7}"/>
          </ac:spMkLst>
        </pc:spChg>
        <pc:spChg chg="del">
          <ac:chgData name="pedro_2795" userId="S::pedro_2795_hotmail.com#ext#@uaslpedu.onmicrosoft.com::00478744-2b73-4996-89db-7d4328f2bd1e" providerId="AD" clId="Web-{8F3BA966-6776-4196-99FA-2B7A23F157C2}" dt="2022-03-13T12:52:45.601" v="14"/>
          <ac:spMkLst>
            <pc:docMk/>
            <pc:sldMk cId="1403428172" sldId="271"/>
            <ac:spMk id="3" creationId="{C5263119-A2A4-4B47-8673-52249DEFEC15}"/>
          </ac:spMkLst>
        </pc:spChg>
        <pc:spChg chg="add del mod">
          <ac:chgData name="pedro_2795" userId="S::pedro_2795_hotmail.com#ext#@uaslpedu.onmicrosoft.com::00478744-2b73-4996-89db-7d4328f2bd1e" providerId="AD" clId="Web-{8F3BA966-6776-4196-99FA-2B7A23F157C2}" dt="2022-03-13T12:58:02.236" v="60"/>
          <ac:spMkLst>
            <pc:docMk/>
            <pc:sldMk cId="1403428172" sldId="271"/>
            <ac:spMk id="7" creationId="{D58E25CD-A205-4D0E-AB0B-BEE56DC19120}"/>
          </ac:spMkLst>
        </pc:spChg>
        <pc:spChg chg="add mod">
          <ac:chgData name="pedro_2795" userId="S::pedro_2795_hotmail.com#ext#@uaslpedu.onmicrosoft.com::00478744-2b73-4996-89db-7d4328f2bd1e" providerId="AD" clId="Web-{8F3BA966-6776-4196-99FA-2B7A23F157C2}" dt="2022-03-13T13:00:18.879" v="108"/>
          <ac:spMkLst>
            <pc:docMk/>
            <pc:sldMk cId="1403428172" sldId="271"/>
            <ac:spMk id="8" creationId="{143F5E65-6696-467B-A258-873CE1C0386B}"/>
          </ac:spMkLst>
        </pc:spChg>
        <pc:spChg chg="add mod">
          <ac:chgData name="pedro_2795" userId="S::pedro_2795_hotmail.com#ext#@uaslpedu.onmicrosoft.com::00478744-2b73-4996-89db-7d4328f2bd1e" providerId="AD" clId="Web-{8F3BA966-6776-4196-99FA-2B7A23F157C2}" dt="2022-03-13T13:00:21.708" v="109"/>
          <ac:spMkLst>
            <pc:docMk/>
            <pc:sldMk cId="1403428172" sldId="271"/>
            <ac:spMk id="9" creationId="{0BF3DB27-5A0A-42D4-9D3F-949EB3832EE2}"/>
          </ac:spMkLst>
        </pc:spChg>
        <pc:picChg chg="add mod ord">
          <ac:chgData name="pedro_2795" userId="S::pedro_2795_hotmail.com#ext#@uaslpedu.onmicrosoft.com::00478744-2b73-4996-89db-7d4328f2bd1e" providerId="AD" clId="Web-{8F3BA966-6776-4196-99FA-2B7A23F157C2}" dt="2022-03-13T12:59:13.472" v="90" actId="1076"/>
          <ac:picMkLst>
            <pc:docMk/>
            <pc:sldMk cId="1403428172" sldId="271"/>
            <ac:picMk id="4" creationId="{45AB1ECF-EEED-4D36-ADCC-83B85A1BF866}"/>
          </ac:picMkLst>
        </pc:picChg>
        <pc:picChg chg="add mod">
          <ac:chgData name="pedro_2795" userId="S::pedro_2795_hotmail.com#ext#@uaslpedu.onmicrosoft.com::00478744-2b73-4996-89db-7d4328f2bd1e" providerId="AD" clId="Web-{8F3BA966-6776-4196-99FA-2B7A23F157C2}" dt="2022-03-13T12:59:15.378" v="91" actId="1076"/>
          <ac:picMkLst>
            <pc:docMk/>
            <pc:sldMk cId="1403428172" sldId="271"/>
            <ac:picMk id="5" creationId="{AA1BAFA5-3F6F-45D6-BBCC-368B7964F76E}"/>
          </ac:picMkLst>
        </pc:picChg>
      </pc:sldChg>
    </pc:docChg>
  </pc:docChgLst>
  <pc:docChgLst>
    <pc:chgData name="pedro_2795" userId="S::pedro_2795_hotmail.com#ext#@uaslpedu.onmicrosoft.com::00478744-2b73-4996-89db-7d4328f2bd1e" providerId="AD" clId="Web-{1F006C37-2E9A-4442-8634-E96015621C10}"/>
    <pc:docChg chg="modSld">
      <pc:chgData name="pedro_2795" userId="S::pedro_2795_hotmail.com#ext#@uaslpedu.onmicrosoft.com::00478744-2b73-4996-89db-7d4328f2bd1e" providerId="AD" clId="Web-{1F006C37-2E9A-4442-8634-E96015621C10}" dt="2022-03-13T07:27:48.557" v="4" actId="14100"/>
      <pc:docMkLst>
        <pc:docMk/>
      </pc:docMkLst>
      <pc:sldChg chg="modSp">
        <pc:chgData name="pedro_2795" userId="S::pedro_2795_hotmail.com#ext#@uaslpedu.onmicrosoft.com::00478744-2b73-4996-89db-7d4328f2bd1e" providerId="AD" clId="Web-{1F006C37-2E9A-4442-8634-E96015621C10}" dt="2022-03-13T07:25:36.753" v="1" actId="20577"/>
        <pc:sldMkLst>
          <pc:docMk/>
          <pc:sldMk cId="109857222" sldId="256"/>
        </pc:sldMkLst>
        <pc:spChg chg="mod">
          <ac:chgData name="pedro_2795" userId="S::pedro_2795_hotmail.com#ext#@uaslpedu.onmicrosoft.com::00478744-2b73-4996-89db-7d4328f2bd1e" providerId="AD" clId="Web-{1F006C37-2E9A-4442-8634-E96015621C10}" dt="2022-03-13T07:25:36.753" v="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pedro_2795" userId="S::pedro_2795_hotmail.com#ext#@uaslpedu.onmicrosoft.com::00478744-2b73-4996-89db-7d4328f2bd1e" providerId="AD" clId="Web-{1F006C37-2E9A-4442-8634-E96015621C10}" dt="2022-03-13T07:27:48.557" v="4" actId="14100"/>
        <pc:sldMkLst>
          <pc:docMk/>
          <pc:sldMk cId="1747048392" sldId="269"/>
        </pc:sldMkLst>
        <pc:cxnChg chg="mod">
          <ac:chgData name="pedro_2795" userId="S::pedro_2795_hotmail.com#ext#@uaslpedu.onmicrosoft.com::00478744-2b73-4996-89db-7d4328f2bd1e" providerId="AD" clId="Web-{1F006C37-2E9A-4442-8634-E96015621C10}" dt="2022-03-13T07:27:48.557" v="4" actId="14100"/>
          <ac:cxnSpMkLst>
            <pc:docMk/>
            <pc:sldMk cId="1747048392" sldId="269"/>
            <ac:cxnSpMk id="37" creationId="{D8B58A4F-F3C6-4ABF-B77E-81DB61752B64}"/>
          </ac:cxnSpMkLst>
        </pc:cxnChg>
      </pc:sldChg>
    </pc:docChg>
  </pc:docChgLst>
  <pc:docChgLst>
    <pc:chgData name="pedro_2795" userId="S::pedro_2795_hotmail.com#ext#@uaslpedu.onmicrosoft.com::00478744-2b73-4996-89db-7d4328f2bd1e" providerId="AD" clId="Web-{C5980C95-6E58-4BB6-85DA-51666964C80B}"/>
    <pc:docChg chg="modSld">
      <pc:chgData name="pedro_2795" userId="S::pedro_2795_hotmail.com#ext#@uaslpedu.onmicrosoft.com::00478744-2b73-4996-89db-7d4328f2bd1e" providerId="AD" clId="Web-{C5980C95-6E58-4BB6-85DA-51666964C80B}" dt="2022-03-13T05:21:46.191" v="59" actId="1076"/>
      <pc:docMkLst>
        <pc:docMk/>
      </pc:docMkLst>
      <pc:sldChg chg="modSp">
        <pc:chgData name="pedro_2795" userId="S::pedro_2795_hotmail.com#ext#@uaslpedu.onmicrosoft.com::00478744-2b73-4996-89db-7d4328f2bd1e" providerId="AD" clId="Web-{C5980C95-6E58-4BB6-85DA-51666964C80B}" dt="2022-03-13T05:21:46.191" v="59" actId="1076"/>
        <pc:sldMkLst>
          <pc:docMk/>
          <pc:sldMk cId="109857222" sldId="256"/>
        </pc:sldMkLst>
        <pc:spChg chg="mod">
          <ac:chgData name="pedro_2795" userId="S::pedro_2795_hotmail.com#ext#@uaslpedu.onmicrosoft.com::00478744-2b73-4996-89db-7d4328f2bd1e" providerId="AD" clId="Web-{C5980C95-6E58-4BB6-85DA-51666964C80B}" dt="2022-03-13T05:16:42.813" v="0" actId="1076"/>
          <ac:spMkLst>
            <pc:docMk/>
            <pc:sldMk cId="109857222" sldId="256"/>
            <ac:spMk id="11" creationId="{29C5CCF1-4208-4B0B-8378-C61F86B96FCC}"/>
          </ac:spMkLst>
        </pc:spChg>
        <pc:picChg chg="mod">
          <ac:chgData name="pedro_2795" userId="S::pedro_2795_hotmail.com#ext#@uaslpedu.onmicrosoft.com::00478744-2b73-4996-89db-7d4328f2bd1e" providerId="AD" clId="Web-{C5980C95-6E58-4BB6-85DA-51666964C80B}" dt="2022-03-13T05:21:46.191" v="59" actId="1076"/>
          <ac:picMkLst>
            <pc:docMk/>
            <pc:sldMk cId="109857222" sldId="256"/>
            <ac:picMk id="8" creationId="{C34E388A-487B-4EC8-B497-72E9B3835E6D}"/>
          </ac:picMkLst>
        </pc:picChg>
      </pc:sldChg>
      <pc:sldChg chg="addSp delSp modSp">
        <pc:chgData name="pedro_2795" userId="S::pedro_2795_hotmail.com#ext#@uaslpedu.onmicrosoft.com::00478744-2b73-4996-89db-7d4328f2bd1e" providerId="AD" clId="Web-{C5980C95-6E58-4BB6-85DA-51666964C80B}" dt="2022-03-13T05:20:46.250" v="57" actId="20577"/>
        <pc:sldMkLst>
          <pc:docMk/>
          <pc:sldMk cId="3774377115" sldId="262"/>
        </pc:sldMkLst>
        <pc:graphicFrameChg chg="add del mod modGraphic">
          <ac:chgData name="pedro_2795" userId="S::pedro_2795_hotmail.com#ext#@uaslpedu.onmicrosoft.com::00478744-2b73-4996-89db-7d4328f2bd1e" providerId="AD" clId="Web-{C5980C95-6E58-4BB6-85DA-51666964C80B}" dt="2022-03-13T05:20:46.250" v="57" actId="20577"/>
          <ac:graphicFrameMkLst>
            <pc:docMk/>
            <pc:sldMk cId="3774377115" sldId="262"/>
            <ac:graphicFrameMk id="4" creationId="{62ED1460-DE11-4CC3-848C-CE3029EB87F2}"/>
          </ac:graphicFrameMkLst>
        </pc:graphicFrameChg>
      </pc:sldChg>
    </pc:docChg>
  </pc:docChgLst>
  <pc:docChgLst>
    <pc:chgData name="SOFIA EURIVINCI DIAZ GUTIERREZ" userId="S::a293176@alumnos.uaslp.mx::1a6f2ec7-e6b1-4ff9-8f56-2e859561173b" providerId="AD" clId="Web-{EF4948E9-9F33-4405-9270-5CB570B2400D}"/>
    <pc:docChg chg="addSld">
      <pc:chgData name="SOFIA EURIVINCI DIAZ GUTIERREZ" userId="S::a293176@alumnos.uaslp.mx::1a6f2ec7-e6b1-4ff9-8f56-2e859561173b" providerId="AD" clId="Web-{EF4948E9-9F33-4405-9270-5CB570B2400D}" dt="2022-03-13T00:57:48.421" v="0"/>
      <pc:docMkLst>
        <pc:docMk/>
      </pc:docMkLst>
      <pc:sldChg chg="new">
        <pc:chgData name="SOFIA EURIVINCI DIAZ GUTIERREZ" userId="S::a293176@alumnos.uaslp.mx::1a6f2ec7-e6b1-4ff9-8f56-2e859561173b" providerId="AD" clId="Web-{EF4948E9-9F33-4405-9270-5CB570B2400D}" dt="2022-03-13T00:57:48.421" v="0"/>
        <pc:sldMkLst>
          <pc:docMk/>
          <pc:sldMk cId="4088035018" sldId="257"/>
        </pc:sldMkLst>
      </pc:sldChg>
    </pc:docChg>
  </pc:docChgLst>
  <pc:docChgLst>
    <pc:chgData name="pedro_2795" userId="S::pedro_2795_hotmail.com#ext#@uaslpedu.onmicrosoft.com::00478744-2b73-4996-89db-7d4328f2bd1e" providerId="AD" clId="Web-{8A7BCFE7-5891-465B-BD00-A055204E2319}"/>
    <pc:docChg chg="addSld delSld modSld">
      <pc:chgData name="pedro_2795" userId="S::pedro_2795_hotmail.com#ext#@uaslpedu.onmicrosoft.com::00478744-2b73-4996-89db-7d4328f2bd1e" providerId="AD" clId="Web-{8A7BCFE7-5891-465B-BD00-A055204E2319}" dt="2022-03-13T06:36:01.328" v="431"/>
      <pc:docMkLst>
        <pc:docMk/>
      </pc:docMkLst>
      <pc:sldChg chg="addSp modSp">
        <pc:chgData name="pedro_2795" userId="S::pedro_2795_hotmail.com#ext#@uaslpedu.onmicrosoft.com::00478744-2b73-4996-89db-7d4328f2bd1e" providerId="AD" clId="Web-{8A7BCFE7-5891-465B-BD00-A055204E2319}" dt="2022-03-13T06:16:52.694" v="9" actId="1076"/>
        <pc:sldMkLst>
          <pc:docMk/>
          <pc:sldMk cId="109857222" sldId="256"/>
        </pc:sldMkLst>
        <pc:spChg chg="mod">
          <ac:chgData name="pedro_2795" userId="S::pedro_2795_hotmail.com#ext#@uaslpedu.onmicrosoft.com::00478744-2b73-4996-89db-7d4328f2bd1e" providerId="AD" clId="Web-{8A7BCFE7-5891-465B-BD00-A055204E2319}" dt="2022-03-13T06:16:52.694" v="8" actId="1076"/>
          <ac:spMkLst>
            <pc:docMk/>
            <pc:sldMk cId="109857222" sldId="256"/>
            <ac:spMk id="6" creationId="{D081C6C1-0FD3-45B1-9B49-C28E86F96D0D}"/>
          </ac:spMkLst>
        </pc:spChg>
        <pc:picChg chg="mod">
          <ac:chgData name="pedro_2795" userId="S::pedro_2795_hotmail.com#ext#@uaslpedu.onmicrosoft.com::00478744-2b73-4996-89db-7d4328f2bd1e" providerId="AD" clId="Web-{8A7BCFE7-5891-465B-BD00-A055204E2319}" dt="2022-03-13T06:16:52.694" v="9" actId="1076"/>
          <ac:picMkLst>
            <pc:docMk/>
            <pc:sldMk cId="109857222" sldId="256"/>
            <ac:picMk id="8" creationId="{C34E388A-487B-4EC8-B497-72E9B3835E6D}"/>
          </ac:picMkLst>
        </pc:picChg>
        <pc:cxnChg chg="add mod">
          <ac:chgData name="pedro_2795" userId="S::pedro_2795_hotmail.com#ext#@uaslpedu.onmicrosoft.com::00478744-2b73-4996-89db-7d4328f2bd1e" providerId="AD" clId="Web-{8A7BCFE7-5891-465B-BD00-A055204E2319}" dt="2022-03-13T06:16:44.147" v="7"/>
          <ac:cxnSpMkLst>
            <pc:docMk/>
            <pc:sldMk cId="109857222" sldId="256"/>
            <ac:cxnSpMk id="5" creationId="{A95E52B7-9F7C-40B0-8F83-3983498315FC}"/>
          </ac:cxnSpMkLst>
        </pc:cxnChg>
      </pc:sldChg>
      <pc:sldChg chg="addSp">
        <pc:chgData name="pedro_2795" userId="S::pedro_2795_hotmail.com#ext#@uaslpedu.onmicrosoft.com::00478744-2b73-4996-89db-7d4328f2bd1e" providerId="AD" clId="Web-{8A7BCFE7-5891-465B-BD00-A055204E2319}" dt="2022-03-13T06:17:33.773" v="11"/>
        <pc:sldMkLst>
          <pc:docMk/>
          <pc:sldMk cId="601414361" sldId="261"/>
        </pc:sldMkLst>
        <pc:spChg chg="add">
          <ac:chgData name="pedro_2795" userId="S::pedro_2795_hotmail.com#ext#@uaslpedu.onmicrosoft.com::00478744-2b73-4996-89db-7d4328f2bd1e" providerId="AD" clId="Web-{8A7BCFE7-5891-465B-BD00-A055204E2319}" dt="2022-03-13T06:17:33.758" v="10"/>
          <ac:spMkLst>
            <pc:docMk/>
            <pc:sldMk cId="601414361" sldId="261"/>
            <ac:spMk id="5" creationId="{647357B5-13EC-4BFE-BE7C-B862679C53D1}"/>
          </ac:spMkLst>
        </pc:spChg>
        <pc:spChg chg="add">
          <ac:chgData name="pedro_2795" userId="S::pedro_2795_hotmail.com#ext#@uaslpedu.onmicrosoft.com::00478744-2b73-4996-89db-7d4328f2bd1e" providerId="AD" clId="Web-{8A7BCFE7-5891-465B-BD00-A055204E2319}" dt="2022-03-13T06:17:33.773" v="11"/>
          <ac:spMkLst>
            <pc:docMk/>
            <pc:sldMk cId="601414361" sldId="261"/>
            <ac:spMk id="7" creationId="{BC794ADB-0F31-49D4-85A4-12427FF1B378}"/>
          </ac:spMkLst>
        </pc:spChg>
      </pc:sldChg>
      <pc:sldChg chg="addSp delSp modSp new del">
        <pc:chgData name="pedro_2795" userId="S::pedro_2795_hotmail.com#ext#@uaslpedu.onmicrosoft.com::00478744-2b73-4996-89db-7d4328f2bd1e" providerId="AD" clId="Web-{8A7BCFE7-5891-465B-BD00-A055204E2319}" dt="2022-03-13T06:33:23.255" v="342"/>
        <pc:sldMkLst>
          <pc:docMk/>
          <pc:sldMk cId="4023401943" sldId="267"/>
        </pc:sldMkLst>
        <pc:spChg chg="del">
          <ac:chgData name="pedro_2795" userId="S::pedro_2795_hotmail.com#ext#@uaslpedu.onmicrosoft.com::00478744-2b73-4996-89db-7d4328f2bd1e" providerId="AD" clId="Web-{8A7BCFE7-5891-465B-BD00-A055204E2319}" dt="2022-03-13T06:18:02.383" v="13"/>
          <ac:spMkLst>
            <pc:docMk/>
            <pc:sldMk cId="4023401943" sldId="267"/>
            <ac:spMk id="3" creationId="{1302763A-1CD9-4685-AB54-3611CD54CABC}"/>
          </ac:spMkLst>
        </pc:spChg>
        <pc:spChg chg="add del mod">
          <ac:chgData name="pedro_2795" userId="S::pedro_2795_hotmail.com#ext#@uaslpedu.onmicrosoft.com::00478744-2b73-4996-89db-7d4328f2bd1e" providerId="AD" clId="Web-{8A7BCFE7-5891-465B-BD00-A055204E2319}" dt="2022-03-13T06:21:30.046" v="49"/>
          <ac:spMkLst>
            <pc:docMk/>
            <pc:sldMk cId="4023401943" sldId="267"/>
            <ac:spMk id="382" creationId="{AFF93A75-A76D-4F96-B703-E3905ED6C5D3}"/>
          </ac:spMkLst>
        </pc:spChg>
        <pc:graphicFrameChg chg="add mod ord modGraphic">
          <ac:chgData name="pedro_2795" userId="S::pedro_2795_hotmail.com#ext#@uaslpedu.onmicrosoft.com::00478744-2b73-4996-89db-7d4328f2bd1e" providerId="AD" clId="Web-{8A7BCFE7-5891-465B-BD00-A055204E2319}" dt="2022-03-13T06:25:30.631" v="207" actId="14100"/>
          <ac:graphicFrameMkLst>
            <pc:docMk/>
            <pc:sldMk cId="4023401943" sldId="267"/>
            <ac:graphicFrameMk id="4" creationId="{9CFCBE1E-D9B4-4336-B593-B67E0E3E56AE}"/>
          </ac:graphicFrameMkLst>
        </pc:graphicFrameChg>
      </pc:sldChg>
      <pc:sldChg chg="addSp delSp modSp new">
        <pc:chgData name="pedro_2795" userId="S::pedro_2795_hotmail.com#ext#@uaslpedu.onmicrosoft.com::00478744-2b73-4996-89db-7d4328f2bd1e" providerId="AD" clId="Web-{8A7BCFE7-5891-465B-BD00-A055204E2319}" dt="2022-03-13T06:36:01.328" v="431"/>
        <pc:sldMkLst>
          <pc:docMk/>
          <pc:sldMk cId="4270031814" sldId="268"/>
        </pc:sldMkLst>
        <pc:spChg chg="del">
          <ac:chgData name="pedro_2795" userId="S::pedro_2795_hotmail.com#ext#@uaslpedu.onmicrosoft.com::00478744-2b73-4996-89db-7d4328f2bd1e" providerId="AD" clId="Web-{8A7BCFE7-5891-465B-BD00-A055204E2319}" dt="2022-03-13T06:27:10.510" v="209"/>
          <ac:spMkLst>
            <pc:docMk/>
            <pc:sldMk cId="4270031814" sldId="268"/>
            <ac:spMk id="3" creationId="{FEE421A3-4A93-4740-9AFB-37ABED3C2DB9}"/>
          </ac:spMkLst>
        </pc:spChg>
        <pc:spChg chg="add del mod">
          <ac:chgData name="pedro_2795" userId="S::pedro_2795_hotmail.com#ext#@uaslpedu.onmicrosoft.com::00478744-2b73-4996-89db-7d4328f2bd1e" providerId="AD" clId="Web-{8A7BCFE7-5891-465B-BD00-A055204E2319}" dt="2022-03-13T06:30:40.172" v="275"/>
          <ac:spMkLst>
            <pc:docMk/>
            <pc:sldMk cId="4270031814" sldId="268"/>
            <ac:spMk id="6" creationId="{63C9A09D-64BB-4105-9F5C-6659E00C8755}"/>
          </ac:spMkLst>
        </pc:spChg>
        <pc:spChg chg="add mod">
          <ac:chgData name="pedro_2795" userId="S::pedro_2795_hotmail.com#ext#@uaslpedu.onmicrosoft.com::00478744-2b73-4996-89db-7d4328f2bd1e" providerId="AD" clId="Web-{8A7BCFE7-5891-465B-BD00-A055204E2319}" dt="2022-03-13T06:30:59.907" v="280" actId="14100"/>
          <ac:spMkLst>
            <pc:docMk/>
            <pc:sldMk cId="4270031814" sldId="268"/>
            <ac:spMk id="8" creationId="{1880E871-9CFB-4091-8A14-ECC5125DD258}"/>
          </ac:spMkLst>
        </pc:spChg>
        <pc:spChg chg="add mod">
          <ac:chgData name="pedro_2795" userId="S::pedro_2795_hotmail.com#ext#@uaslpedu.onmicrosoft.com::00478744-2b73-4996-89db-7d4328f2bd1e" providerId="AD" clId="Web-{8A7BCFE7-5891-465B-BD00-A055204E2319}" dt="2022-03-13T06:31:02.298" v="281" actId="1076"/>
          <ac:spMkLst>
            <pc:docMk/>
            <pc:sldMk cId="4270031814" sldId="268"/>
            <ac:spMk id="10" creationId="{828F4313-F966-4B90-B6D9-BE5CD7E81DC5}"/>
          </ac:spMkLst>
        </pc:spChg>
        <pc:spChg chg="add mod">
          <ac:chgData name="pedro_2795" userId="S::pedro_2795_hotmail.com#ext#@uaslpedu.onmicrosoft.com::00478744-2b73-4996-89db-7d4328f2bd1e" providerId="AD" clId="Web-{8A7BCFE7-5891-465B-BD00-A055204E2319}" dt="2022-03-13T06:31:12.032" v="282" actId="1076"/>
          <ac:spMkLst>
            <pc:docMk/>
            <pc:sldMk cId="4270031814" sldId="268"/>
            <ac:spMk id="14" creationId="{A415F055-4D4A-4E69-A6B3-EA1D89004A7E}"/>
          </ac:spMkLst>
        </pc:spChg>
        <pc:spChg chg="add mod">
          <ac:chgData name="pedro_2795" userId="S::pedro_2795_hotmail.com#ext#@uaslpedu.onmicrosoft.com::00478744-2b73-4996-89db-7d4328f2bd1e" providerId="AD" clId="Web-{8A7BCFE7-5891-465B-BD00-A055204E2319}" dt="2022-03-13T06:31:12.064" v="285" actId="1076"/>
          <ac:spMkLst>
            <pc:docMk/>
            <pc:sldMk cId="4270031814" sldId="268"/>
            <ac:spMk id="16" creationId="{8F8E559E-ACEB-44F6-B1B1-2C6C004601FE}"/>
          </ac:spMkLst>
        </pc:spChg>
        <pc:spChg chg="add mod">
          <ac:chgData name="pedro_2795" userId="S::pedro_2795_hotmail.com#ext#@uaslpedu.onmicrosoft.com::00478744-2b73-4996-89db-7d4328f2bd1e" providerId="AD" clId="Web-{8A7BCFE7-5891-465B-BD00-A055204E2319}" dt="2022-03-13T06:31:14.908" v="286" actId="1076"/>
          <ac:spMkLst>
            <pc:docMk/>
            <pc:sldMk cId="4270031814" sldId="268"/>
            <ac:spMk id="18" creationId="{B0E05CFB-C43F-4932-BAC5-4BF2C1B51FBB}"/>
          </ac:spMkLst>
        </pc:spChg>
        <pc:spChg chg="add mod">
          <ac:chgData name="pedro_2795" userId="S::pedro_2795_hotmail.com#ext#@uaslpedu.onmicrosoft.com::00478744-2b73-4996-89db-7d4328f2bd1e" providerId="AD" clId="Web-{8A7BCFE7-5891-465B-BD00-A055204E2319}" dt="2022-03-13T06:31:23.439" v="288" actId="14100"/>
          <ac:spMkLst>
            <pc:docMk/>
            <pc:sldMk cId="4270031814" sldId="268"/>
            <ac:spMk id="20" creationId="{4F79E7F9-5B7F-4DA3-9B3E-E209DA850385}"/>
          </ac:spMkLst>
        </pc:spChg>
        <pc:spChg chg="add mod">
          <ac:chgData name="pedro_2795" userId="S::pedro_2795_hotmail.com#ext#@uaslpedu.onmicrosoft.com::00478744-2b73-4996-89db-7d4328f2bd1e" providerId="AD" clId="Web-{8A7BCFE7-5891-465B-BD00-A055204E2319}" dt="2022-03-13T06:31:32.799" v="291" actId="1076"/>
          <ac:spMkLst>
            <pc:docMk/>
            <pc:sldMk cId="4270031814" sldId="268"/>
            <ac:spMk id="21" creationId="{7782CB8D-651D-49C9-86CB-5628405E4B1D}"/>
          </ac:spMkLst>
        </pc:spChg>
        <pc:spChg chg="add mod">
          <ac:chgData name="pedro_2795" userId="S::pedro_2795_hotmail.com#ext#@uaslpedu.onmicrosoft.com::00478744-2b73-4996-89db-7d4328f2bd1e" providerId="AD" clId="Web-{8A7BCFE7-5891-465B-BD00-A055204E2319}" dt="2022-03-13T06:31:39.893" v="293" actId="1076"/>
          <ac:spMkLst>
            <pc:docMk/>
            <pc:sldMk cId="4270031814" sldId="268"/>
            <ac:spMk id="22" creationId="{E5A6C1ED-1245-4797-89F3-01E511584557}"/>
          </ac:spMkLst>
        </pc:spChg>
        <pc:spChg chg="add mod">
          <ac:chgData name="pedro_2795" userId="S::pedro_2795_hotmail.com#ext#@uaslpedu.onmicrosoft.com::00478744-2b73-4996-89db-7d4328f2bd1e" providerId="AD" clId="Web-{8A7BCFE7-5891-465B-BD00-A055204E2319}" dt="2022-03-13T06:32:10.144" v="315" actId="20577"/>
          <ac:spMkLst>
            <pc:docMk/>
            <pc:sldMk cId="4270031814" sldId="268"/>
            <ac:spMk id="23" creationId="{1579514A-3F77-4CFF-B6AF-2623D943143B}"/>
          </ac:spMkLst>
        </pc:spChg>
        <pc:spChg chg="add del mod">
          <ac:chgData name="pedro_2795" userId="S::pedro_2795_hotmail.com#ext#@uaslpedu.onmicrosoft.com::00478744-2b73-4996-89db-7d4328f2bd1e" providerId="AD" clId="Web-{8A7BCFE7-5891-465B-BD00-A055204E2319}" dt="2022-03-13T06:36:01.328" v="431"/>
          <ac:spMkLst>
            <pc:docMk/>
            <pc:sldMk cId="4270031814" sldId="268"/>
            <ac:spMk id="24" creationId="{C41B1BC3-7C65-4B28-86CF-38AA8E70802A}"/>
          </ac:spMkLst>
        </pc:spChg>
        <pc:spChg chg="add mod">
          <ac:chgData name="pedro_2795" userId="S::pedro_2795_hotmail.com#ext#@uaslpedu.onmicrosoft.com::00478744-2b73-4996-89db-7d4328f2bd1e" providerId="AD" clId="Web-{8A7BCFE7-5891-465B-BD00-A055204E2319}" dt="2022-03-13T06:32:52.285" v="328" actId="20577"/>
          <ac:spMkLst>
            <pc:docMk/>
            <pc:sldMk cId="4270031814" sldId="268"/>
            <ac:spMk id="25" creationId="{6006B06C-CB5D-4499-B32A-3CCACC1F4855}"/>
          </ac:spMkLst>
        </pc:spChg>
        <pc:spChg chg="add mod">
          <ac:chgData name="pedro_2795" userId="S::pedro_2795_hotmail.com#ext#@uaslpedu.onmicrosoft.com::00478744-2b73-4996-89db-7d4328f2bd1e" providerId="AD" clId="Web-{8A7BCFE7-5891-465B-BD00-A055204E2319}" dt="2022-03-13T06:33:02.895" v="341" actId="20577"/>
          <ac:spMkLst>
            <pc:docMk/>
            <pc:sldMk cId="4270031814" sldId="268"/>
            <ac:spMk id="26" creationId="{30BD2393-575D-4752-A646-C3DFAC2E0663}"/>
          </ac:spMkLst>
        </pc:spChg>
        <pc:spChg chg="add mod">
          <ac:chgData name="pedro_2795" userId="S::pedro_2795_hotmail.com#ext#@uaslpedu.onmicrosoft.com::00478744-2b73-4996-89db-7d4328f2bd1e" providerId="AD" clId="Web-{8A7BCFE7-5891-465B-BD00-A055204E2319}" dt="2022-03-13T06:33:39.584" v="347" actId="1076"/>
          <ac:spMkLst>
            <pc:docMk/>
            <pc:sldMk cId="4270031814" sldId="268"/>
            <ac:spMk id="27" creationId="{73AE84E9-CEEA-4310-8AFD-0A278A590030}"/>
          </ac:spMkLst>
        </pc:spChg>
        <pc:spChg chg="add mod">
          <ac:chgData name="pedro_2795" userId="S::pedro_2795_hotmail.com#ext#@uaslpedu.onmicrosoft.com::00478744-2b73-4996-89db-7d4328f2bd1e" providerId="AD" clId="Web-{8A7BCFE7-5891-465B-BD00-A055204E2319}" dt="2022-03-13T06:34:03.272" v="357" actId="20577"/>
          <ac:spMkLst>
            <pc:docMk/>
            <pc:sldMk cId="4270031814" sldId="268"/>
            <ac:spMk id="28" creationId="{2F6E49D6-8F13-4203-9E8E-D23D9D64ACAD}"/>
          </ac:spMkLst>
        </pc:spChg>
        <pc:spChg chg="add mod">
          <ac:chgData name="pedro_2795" userId="S::pedro_2795_hotmail.com#ext#@uaslpedu.onmicrosoft.com::00478744-2b73-4996-89db-7d4328f2bd1e" providerId="AD" clId="Web-{8A7BCFE7-5891-465B-BD00-A055204E2319}" dt="2022-03-13T06:34:44.585" v="371" actId="14100"/>
          <ac:spMkLst>
            <pc:docMk/>
            <pc:sldMk cId="4270031814" sldId="268"/>
            <ac:spMk id="29" creationId="{9E38CEF4-E296-4E55-AF10-DFD138D350AA}"/>
          </ac:spMkLst>
        </pc:spChg>
        <pc:spChg chg="add mod">
          <ac:chgData name="pedro_2795" userId="S::pedro_2795_hotmail.com#ext#@uaslpedu.onmicrosoft.com::00478744-2b73-4996-89db-7d4328f2bd1e" providerId="AD" clId="Web-{8A7BCFE7-5891-465B-BD00-A055204E2319}" dt="2022-03-13T06:35:06.186" v="386" actId="20577"/>
          <ac:spMkLst>
            <pc:docMk/>
            <pc:sldMk cId="4270031814" sldId="268"/>
            <ac:spMk id="30" creationId="{DF5D670E-EBAE-4A65-9D81-C2A62AED5B45}"/>
          </ac:spMkLst>
        </pc:spChg>
        <pc:spChg chg="add mod">
          <ac:chgData name="pedro_2795" userId="S::pedro_2795_hotmail.com#ext#@uaslpedu.onmicrosoft.com::00478744-2b73-4996-89db-7d4328f2bd1e" providerId="AD" clId="Web-{8A7BCFE7-5891-465B-BD00-A055204E2319}" dt="2022-03-13T06:35:16.639" v="394" actId="20577"/>
          <ac:spMkLst>
            <pc:docMk/>
            <pc:sldMk cId="4270031814" sldId="268"/>
            <ac:spMk id="31" creationId="{E7A0A3D7-35E4-4B9D-BAC6-C5A31B7ECD01}"/>
          </ac:spMkLst>
        </pc:spChg>
        <pc:spChg chg="add mod">
          <ac:chgData name="pedro_2795" userId="S::pedro_2795_hotmail.com#ext#@uaslpedu.onmicrosoft.com::00478744-2b73-4996-89db-7d4328f2bd1e" providerId="AD" clId="Web-{8A7BCFE7-5891-465B-BD00-A055204E2319}" dt="2022-03-13T06:35:39.405" v="404" actId="14100"/>
          <ac:spMkLst>
            <pc:docMk/>
            <pc:sldMk cId="4270031814" sldId="268"/>
            <ac:spMk id="32" creationId="{14CEFC12-7775-444B-A36F-157B8BD836FB}"/>
          </ac:spMkLst>
        </pc:spChg>
        <pc:spChg chg="add mod">
          <ac:chgData name="pedro_2795" userId="S::pedro_2795_hotmail.com#ext#@uaslpedu.onmicrosoft.com::00478744-2b73-4996-89db-7d4328f2bd1e" providerId="AD" clId="Web-{8A7BCFE7-5891-465B-BD00-A055204E2319}" dt="2022-03-13T06:35:55.906" v="430" actId="14100"/>
          <ac:spMkLst>
            <pc:docMk/>
            <pc:sldMk cId="4270031814" sldId="268"/>
            <ac:spMk id="33" creationId="{FE135796-AFD5-414C-9424-92E5AF3AEA7B}"/>
          </ac:spMkLst>
        </pc:spChg>
        <pc:picChg chg="add del mod ord">
          <ac:chgData name="pedro_2795" userId="S::pedro_2795_hotmail.com#ext#@uaslpedu.onmicrosoft.com::00478744-2b73-4996-89db-7d4328f2bd1e" providerId="AD" clId="Web-{8A7BCFE7-5891-465B-BD00-A055204E2319}" dt="2022-03-13T06:27:19.807" v="211"/>
          <ac:picMkLst>
            <pc:docMk/>
            <pc:sldMk cId="4270031814" sldId="268"/>
            <ac:picMk id="4" creationId="{7612E242-723B-448C-B6E2-23D696A997AE}"/>
          </ac:picMkLst>
        </pc:picChg>
        <pc:cxnChg chg="add mod">
          <ac:chgData name="pedro_2795" userId="S::pedro_2795_hotmail.com#ext#@uaslpedu.onmicrosoft.com::00478744-2b73-4996-89db-7d4328f2bd1e" providerId="AD" clId="Web-{8A7BCFE7-5891-465B-BD00-A055204E2319}" dt="2022-03-13T06:28:23.840" v="231" actId="1076"/>
          <ac:cxnSpMkLst>
            <pc:docMk/>
            <pc:sldMk cId="4270031814" sldId="268"/>
            <ac:cxnSpMk id="12" creationId="{F3DADC72-36C2-4BE7-9699-827C4A1037DE}"/>
          </ac:cxnSpMkLst>
        </pc:cxnChg>
      </pc:sldChg>
    </pc:docChg>
  </pc:docChgLst>
  <pc:docChgLst>
    <pc:chgData name="SOFIA EURIVINCI DIAZ GUTIERREZ" userId="S::a293176@alumnos.uaslp.mx::1a6f2ec7-e6b1-4ff9-8f56-2e859561173b" providerId="AD" clId="Web-{5572D2CD-14EC-4E96-9454-94B95F3D8804}"/>
    <pc:docChg chg="addSld delSld modSld sldOrd addMainMaster delMainMaster">
      <pc:chgData name="SOFIA EURIVINCI DIAZ GUTIERREZ" userId="S::a293176@alumnos.uaslp.mx::1a6f2ec7-e6b1-4ff9-8f56-2e859561173b" providerId="AD" clId="Web-{5572D2CD-14EC-4E96-9454-94B95F3D8804}" dt="2022-03-13T13:29:54.860" v="53"/>
      <pc:docMkLst>
        <pc:docMk/>
      </pc:docMkLst>
      <pc:sldChg chg="modSp mod modClrScheme chgLayout">
        <pc:chgData name="SOFIA EURIVINCI DIAZ GUTIERREZ" userId="S::a293176@alumnos.uaslp.mx::1a6f2ec7-e6b1-4ff9-8f56-2e859561173b" providerId="AD" clId="Web-{5572D2CD-14EC-4E96-9454-94B95F3D8804}" dt="2022-03-13T12:54:34.453" v="13" actId="1076"/>
        <pc:sldMkLst>
          <pc:docMk/>
          <pc:sldMk cId="109857222" sldId="256"/>
        </pc:sldMkLst>
        <pc:spChg chg="mod ord">
          <ac:chgData name="SOFIA EURIVINCI DIAZ GUTIERREZ" userId="S::a293176@alumnos.uaslp.mx::1a6f2ec7-e6b1-4ff9-8f56-2e859561173b" providerId="AD" clId="Web-{5572D2CD-14EC-4E96-9454-94B95F3D8804}" dt="2022-03-13T12:53:57.639" v="10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OFIA EURIVINCI DIAZ GUTIERREZ" userId="S::a293176@alumnos.uaslp.mx::1a6f2ec7-e6b1-4ff9-8f56-2e859561173b" providerId="AD" clId="Web-{5572D2CD-14EC-4E96-9454-94B95F3D8804}" dt="2022-03-13T12:54:10.655" v="11" actId="20577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SOFIA EURIVINCI DIAZ GUTIERREZ" userId="S::a293176@alumnos.uaslp.mx::1a6f2ec7-e6b1-4ff9-8f56-2e859561173b" providerId="AD" clId="Web-{5572D2CD-14EC-4E96-9454-94B95F3D8804}" dt="2022-03-13T12:54:34.453" v="12" actId="1076"/>
          <ac:spMkLst>
            <pc:docMk/>
            <pc:sldMk cId="109857222" sldId="256"/>
            <ac:spMk id="6" creationId="{D081C6C1-0FD3-45B1-9B49-C28E86F96D0D}"/>
          </ac:spMkLst>
        </pc:spChg>
        <pc:picChg chg="mod">
          <ac:chgData name="SOFIA EURIVINCI DIAZ GUTIERREZ" userId="S::a293176@alumnos.uaslp.mx::1a6f2ec7-e6b1-4ff9-8f56-2e859561173b" providerId="AD" clId="Web-{5572D2CD-14EC-4E96-9454-94B95F3D8804}" dt="2022-03-13T12:54:34.453" v="13" actId="1076"/>
          <ac:picMkLst>
            <pc:docMk/>
            <pc:sldMk cId="109857222" sldId="256"/>
            <ac:picMk id="8" creationId="{C34E388A-487B-4EC8-B497-72E9B3835E6D}"/>
          </ac:picMkLst>
        </pc:picChg>
      </pc:sldChg>
      <pc:sldChg chg="modSp mod modClrScheme chgLayout">
        <pc:chgData name="SOFIA EURIVINCI DIAZ GUTIERREZ" userId="S::a293176@alumnos.uaslp.mx::1a6f2ec7-e6b1-4ff9-8f56-2e859561173b" providerId="AD" clId="Web-{5572D2CD-14EC-4E96-9454-94B95F3D8804}" dt="2022-03-13T12:52:09.418" v="3"/>
        <pc:sldMkLst>
          <pc:docMk/>
          <pc:sldMk cId="4088035018" sldId="257"/>
        </pc:sldMkLst>
        <pc:spChg chg="mod ord">
          <ac:chgData name="SOFIA EURIVINCI DIAZ GUTIERREZ" userId="S::a293176@alumnos.uaslp.mx::1a6f2ec7-e6b1-4ff9-8f56-2e859561173b" providerId="AD" clId="Web-{5572D2CD-14EC-4E96-9454-94B95F3D8804}" dt="2022-03-13T12:52:09.418" v="3"/>
          <ac:spMkLst>
            <pc:docMk/>
            <pc:sldMk cId="4088035018" sldId="257"/>
            <ac:spMk id="2" creationId="{3D80CB72-BCDA-47F2-9BEF-2D2526CC27E3}"/>
          </ac:spMkLst>
        </pc:spChg>
        <pc:spChg chg="mod ord">
          <ac:chgData name="SOFIA EURIVINCI DIAZ GUTIERREZ" userId="S::a293176@alumnos.uaslp.mx::1a6f2ec7-e6b1-4ff9-8f56-2e859561173b" providerId="AD" clId="Web-{5572D2CD-14EC-4E96-9454-94B95F3D8804}" dt="2022-03-13T12:52:09.418" v="3"/>
          <ac:spMkLst>
            <pc:docMk/>
            <pc:sldMk cId="4088035018" sldId="257"/>
            <ac:spMk id="3" creationId="{12337483-38D6-4533-A665-7A249BA8EA57}"/>
          </ac:spMkLst>
        </pc:spChg>
      </pc:sldChg>
      <pc:sldChg chg="addSp modSp mod ord setBg modClrScheme chgLayout">
        <pc:chgData name="SOFIA EURIVINCI DIAZ GUTIERREZ" userId="S::a293176@alumnos.uaslp.mx::1a6f2ec7-e6b1-4ff9-8f56-2e859561173b" providerId="AD" clId="Web-{5572D2CD-14EC-4E96-9454-94B95F3D8804}" dt="2022-03-13T12:56:50.128" v="24"/>
        <pc:sldMkLst>
          <pc:docMk/>
          <pc:sldMk cId="2586687125" sldId="259"/>
        </pc:sldMkLst>
        <pc:spChg chg="mod ord">
          <ac:chgData name="SOFIA EURIVINCI DIAZ GUTIERREZ" userId="S::a293176@alumnos.uaslp.mx::1a6f2ec7-e6b1-4ff9-8f56-2e859561173b" providerId="AD" clId="Web-{5572D2CD-14EC-4E96-9454-94B95F3D8804}" dt="2022-03-13T12:52:16.747" v="4"/>
          <ac:spMkLst>
            <pc:docMk/>
            <pc:sldMk cId="2586687125" sldId="259"/>
            <ac:spMk id="2" creationId="{13D3BF6C-143B-4F6E-980C-5C2C30C6AF3C}"/>
          </ac:spMkLst>
        </pc:spChg>
        <pc:spChg chg="add">
          <ac:chgData name="SOFIA EURIVINCI DIAZ GUTIERREZ" userId="S::a293176@alumnos.uaslp.mx::1a6f2ec7-e6b1-4ff9-8f56-2e859561173b" providerId="AD" clId="Web-{5572D2CD-14EC-4E96-9454-94B95F3D8804}" dt="2022-03-13T12:52:16.747" v="4"/>
          <ac:spMkLst>
            <pc:docMk/>
            <pc:sldMk cId="2586687125" sldId="259"/>
            <ac:spMk id="9" creationId="{A4AC5506-6312-4701-8D3C-40187889A947}"/>
          </ac:spMkLst>
        </pc:spChg>
        <pc:picChg chg="mod ord">
          <ac:chgData name="SOFIA EURIVINCI DIAZ GUTIERREZ" userId="S::a293176@alumnos.uaslp.mx::1a6f2ec7-e6b1-4ff9-8f56-2e859561173b" providerId="AD" clId="Web-{5572D2CD-14EC-4E96-9454-94B95F3D8804}" dt="2022-03-13T12:52:29.059" v="7" actId="1076"/>
          <ac:picMkLst>
            <pc:docMk/>
            <pc:sldMk cId="2586687125" sldId="259"/>
            <ac:picMk id="4" creationId="{60462846-B555-4FF6-B331-D47431AC719F}"/>
          </ac:picMkLst>
        </pc:picChg>
      </pc:sldChg>
      <pc:sldChg chg="addSp delSp modSp mod modClrScheme chgLayout">
        <pc:chgData name="SOFIA EURIVINCI DIAZ GUTIERREZ" userId="S::a293176@alumnos.uaslp.mx::1a6f2ec7-e6b1-4ff9-8f56-2e859561173b" providerId="AD" clId="Web-{5572D2CD-14EC-4E96-9454-94B95F3D8804}" dt="2022-03-13T13:04:40.534" v="27"/>
        <pc:sldMkLst>
          <pc:docMk/>
          <pc:sldMk cId="3486622513" sldId="260"/>
        </pc:sldMkLst>
        <pc:spChg chg="mod ord">
          <ac:chgData name="SOFIA EURIVINCI DIAZ GUTIERREZ" userId="S::a293176@alumnos.uaslp.mx::1a6f2ec7-e6b1-4ff9-8f56-2e859561173b" providerId="AD" clId="Web-{5572D2CD-14EC-4E96-9454-94B95F3D8804}" dt="2022-03-13T12:52:09.418" v="3"/>
          <ac:spMkLst>
            <pc:docMk/>
            <pc:sldMk cId="3486622513" sldId="260"/>
            <ac:spMk id="2" creationId="{C2C5AE3F-BDE6-4672-9631-B05CF159D2A5}"/>
          </ac:spMkLst>
        </pc:spChg>
        <pc:spChg chg="del mod ord">
          <ac:chgData name="SOFIA EURIVINCI DIAZ GUTIERREZ" userId="S::a293176@alumnos.uaslp.mx::1a6f2ec7-e6b1-4ff9-8f56-2e859561173b" providerId="AD" clId="Web-{5572D2CD-14EC-4E96-9454-94B95F3D8804}" dt="2022-03-13T13:04:23.361" v="26"/>
          <ac:spMkLst>
            <pc:docMk/>
            <pc:sldMk cId="3486622513" sldId="260"/>
            <ac:spMk id="3" creationId="{8EB4C290-68D9-4603-AC0B-F94E1C024507}"/>
          </ac:spMkLst>
        </pc:spChg>
        <pc:spChg chg="add mod">
          <ac:chgData name="SOFIA EURIVINCI DIAZ GUTIERREZ" userId="S::a293176@alumnos.uaslp.mx::1a6f2ec7-e6b1-4ff9-8f56-2e859561173b" providerId="AD" clId="Web-{5572D2CD-14EC-4E96-9454-94B95F3D8804}" dt="2022-03-13T13:04:40.534" v="27"/>
          <ac:spMkLst>
            <pc:docMk/>
            <pc:sldMk cId="3486622513" sldId="260"/>
            <ac:spMk id="6" creationId="{9D6D1854-DFEC-4A81-9F31-47CB0C6CC1BF}"/>
          </ac:spMkLst>
        </pc:spChg>
        <pc:picChg chg="add del mod ord">
          <ac:chgData name="SOFIA EURIVINCI DIAZ GUTIERREZ" userId="S::a293176@alumnos.uaslp.mx::1a6f2ec7-e6b1-4ff9-8f56-2e859561173b" providerId="AD" clId="Web-{5572D2CD-14EC-4E96-9454-94B95F3D8804}" dt="2022-03-13T13:04:40.534" v="27"/>
          <ac:picMkLst>
            <pc:docMk/>
            <pc:sldMk cId="3486622513" sldId="260"/>
            <ac:picMk id="4" creationId="{7BB89F68-8A4F-4862-8E7B-83723960BBCB}"/>
          </ac:picMkLst>
        </pc:picChg>
      </pc:sldChg>
      <pc:sldChg chg="addSp delSp modSp mod setBg modClrScheme chgLayout">
        <pc:chgData name="SOFIA EURIVINCI DIAZ GUTIERREZ" userId="S::a293176@alumnos.uaslp.mx::1a6f2ec7-e6b1-4ff9-8f56-2e859561173b" providerId="AD" clId="Web-{5572D2CD-14EC-4E96-9454-94B95F3D8804}" dt="2022-03-13T13:04:53.737" v="31"/>
        <pc:sldMkLst>
          <pc:docMk/>
          <pc:sldMk cId="601414361" sldId="261"/>
        </pc:sldMkLst>
        <pc:spChg chg="mod ord">
          <ac:chgData name="SOFIA EURIVINCI DIAZ GUTIERREZ" userId="S::a293176@alumnos.uaslp.mx::1a6f2ec7-e6b1-4ff9-8f56-2e859561173b" providerId="AD" clId="Web-{5572D2CD-14EC-4E96-9454-94B95F3D8804}" dt="2022-03-13T13:04:53.737" v="31"/>
          <ac:spMkLst>
            <pc:docMk/>
            <pc:sldMk cId="601414361" sldId="261"/>
            <ac:spMk id="2" creationId="{E5274F8E-D743-433A-8224-0BE38E13F96B}"/>
          </ac:spMkLst>
        </pc:spChg>
        <pc:spChg chg="del mod ord">
          <ac:chgData name="SOFIA EURIVINCI DIAZ GUTIERREZ" userId="S::a293176@alumnos.uaslp.mx::1a6f2ec7-e6b1-4ff9-8f56-2e859561173b" providerId="AD" clId="Web-{5572D2CD-14EC-4E96-9454-94B95F3D8804}" dt="2022-03-13T13:04:44.971" v="28"/>
          <ac:spMkLst>
            <pc:docMk/>
            <pc:sldMk cId="601414361" sldId="261"/>
            <ac:spMk id="3" creationId="{03EA1A4E-E195-4085-9A0B-40C27FEB3E6C}"/>
          </ac:spMkLst>
        </pc:spChg>
        <pc:spChg chg="add">
          <ac:chgData name="SOFIA EURIVINCI DIAZ GUTIERREZ" userId="S::a293176@alumnos.uaslp.mx::1a6f2ec7-e6b1-4ff9-8f56-2e859561173b" providerId="AD" clId="Web-{5572D2CD-14EC-4E96-9454-94B95F3D8804}" dt="2022-03-13T13:04:53.737" v="31"/>
          <ac:spMkLst>
            <pc:docMk/>
            <pc:sldMk cId="601414361" sldId="261"/>
            <ac:spMk id="9" creationId="{A4AC5506-6312-4701-8D3C-40187889A947}"/>
          </ac:spMkLst>
        </pc:spChg>
        <pc:picChg chg="add mod">
          <ac:chgData name="SOFIA EURIVINCI DIAZ GUTIERREZ" userId="S::a293176@alumnos.uaslp.mx::1a6f2ec7-e6b1-4ff9-8f56-2e859561173b" providerId="AD" clId="Web-{5572D2CD-14EC-4E96-9454-94B95F3D8804}" dt="2022-03-13T13:04:53.737" v="31"/>
          <ac:picMkLst>
            <pc:docMk/>
            <pc:sldMk cId="601414361" sldId="261"/>
            <ac:picMk id="4" creationId="{26074051-9DDC-4D8B-8986-1C496450E146}"/>
          </ac:picMkLst>
        </pc:picChg>
      </pc:sldChg>
      <pc:sldChg chg="addSp delSp modSp mod ord setBg modClrScheme chgLayout">
        <pc:chgData name="SOFIA EURIVINCI DIAZ GUTIERREZ" userId="S::a293176@alumnos.uaslp.mx::1a6f2ec7-e6b1-4ff9-8f56-2e859561173b" providerId="AD" clId="Web-{5572D2CD-14EC-4E96-9454-94B95F3D8804}" dt="2022-03-13T12:56:59.206" v="25"/>
        <pc:sldMkLst>
          <pc:docMk/>
          <pc:sldMk cId="3774377115" sldId="262"/>
        </pc:sldMkLst>
        <pc:spChg chg="del mod ord">
          <ac:chgData name="SOFIA EURIVINCI DIAZ GUTIERREZ" userId="S::a293176@alumnos.uaslp.mx::1a6f2ec7-e6b1-4ff9-8f56-2e859561173b" providerId="AD" clId="Web-{5572D2CD-14EC-4E96-9454-94B95F3D8804}" dt="2022-03-13T12:55:32.517" v="18"/>
          <ac:spMkLst>
            <pc:docMk/>
            <pc:sldMk cId="3774377115" sldId="262"/>
            <ac:spMk id="2" creationId="{0798A327-5A87-46E5-92E7-3F112512907E}"/>
          </ac:spMkLst>
        </pc:spChg>
        <pc:spChg chg="mod ord">
          <ac:chgData name="SOFIA EURIVINCI DIAZ GUTIERREZ" userId="S::a293176@alumnos.uaslp.mx::1a6f2ec7-e6b1-4ff9-8f56-2e859561173b" providerId="AD" clId="Web-{5572D2CD-14EC-4E96-9454-94B95F3D8804}" dt="2022-03-13T12:56:22.408" v="23" actId="20577"/>
          <ac:spMkLst>
            <pc:docMk/>
            <pc:sldMk cId="3774377115" sldId="262"/>
            <ac:spMk id="3" creationId="{E79EBDAF-9C8F-4C05-A5F8-E63DC3E17AFE}"/>
          </ac:spMkLst>
        </pc:spChg>
        <pc:spChg chg="add">
          <ac:chgData name="SOFIA EURIVINCI DIAZ GUTIERREZ" userId="S::a293176@alumnos.uaslp.mx::1a6f2ec7-e6b1-4ff9-8f56-2e859561173b" providerId="AD" clId="Web-{5572D2CD-14EC-4E96-9454-94B95F3D8804}" dt="2022-03-13T12:55:37.235" v="19"/>
          <ac:spMkLst>
            <pc:docMk/>
            <pc:sldMk cId="3774377115" sldId="262"/>
            <ac:spMk id="10" creationId="{B50AB553-2A96-4A92-96F2-93548E096954}"/>
          </ac:spMkLst>
        </pc:spChg>
        <pc:graphicFrameChg chg="mod modGraphic">
          <ac:chgData name="SOFIA EURIVINCI DIAZ GUTIERREZ" userId="S::a293176@alumnos.uaslp.mx::1a6f2ec7-e6b1-4ff9-8f56-2e859561173b" providerId="AD" clId="Web-{5572D2CD-14EC-4E96-9454-94B95F3D8804}" dt="2022-03-13T12:55:50.845" v="21" actId="1076"/>
          <ac:graphicFrameMkLst>
            <pc:docMk/>
            <pc:sldMk cId="3774377115" sldId="262"/>
            <ac:graphicFrameMk id="4" creationId="{62ED1460-DE11-4CC3-848C-CE3029EB87F2}"/>
          </ac:graphicFrameMkLst>
        </pc:graphicFrameChg>
        <pc:picChg chg="add">
          <ac:chgData name="SOFIA EURIVINCI DIAZ GUTIERREZ" userId="S::a293176@alumnos.uaslp.mx::1a6f2ec7-e6b1-4ff9-8f56-2e859561173b" providerId="AD" clId="Web-{5572D2CD-14EC-4E96-9454-94B95F3D8804}" dt="2022-03-13T12:55:37.235" v="19"/>
          <ac:picMkLst>
            <pc:docMk/>
            <pc:sldMk cId="3774377115" sldId="262"/>
            <ac:picMk id="6" creationId="{A4445C01-A8DC-601A-5417-00F48CD2A097}"/>
          </ac:picMkLst>
        </pc:picChg>
      </pc:sldChg>
      <pc:sldChg chg="modSp mod modClrScheme chgLayout">
        <pc:chgData name="SOFIA EURIVINCI DIAZ GUTIERREZ" userId="S::a293176@alumnos.uaslp.mx::1a6f2ec7-e6b1-4ff9-8f56-2e859561173b" providerId="AD" clId="Web-{5572D2CD-14EC-4E96-9454-94B95F3D8804}" dt="2022-03-13T12:52:09.418" v="3"/>
        <pc:sldMkLst>
          <pc:docMk/>
          <pc:sldMk cId="3444964421" sldId="263"/>
        </pc:sldMkLst>
        <pc:spChg chg="mod ord">
          <ac:chgData name="SOFIA EURIVINCI DIAZ GUTIERREZ" userId="S::a293176@alumnos.uaslp.mx::1a6f2ec7-e6b1-4ff9-8f56-2e859561173b" providerId="AD" clId="Web-{5572D2CD-14EC-4E96-9454-94B95F3D8804}" dt="2022-03-13T12:52:09.418" v="3"/>
          <ac:spMkLst>
            <pc:docMk/>
            <pc:sldMk cId="3444964421" sldId="263"/>
            <ac:spMk id="2" creationId="{2AD10BB5-0894-40A2-82FF-9BBD648F2E3E}"/>
          </ac:spMkLst>
        </pc:spChg>
        <pc:spChg chg="mod ord">
          <ac:chgData name="SOFIA EURIVINCI DIAZ GUTIERREZ" userId="S::a293176@alumnos.uaslp.mx::1a6f2ec7-e6b1-4ff9-8f56-2e859561173b" providerId="AD" clId="Web-{5572D2CD-14EC-4E96-9454-94B95F3D8804}" dt="2022-03-13T12:52:09.418" v="3"/>
          <ac:spMkLst>
            <pc:docMk/>
            <pc:sldMk cId="3444964421" sldId="263"/>
            <ac:spMk id="3" creationId="{015C589A-0D64-470B-8AE3-6FD8ADB8F83C}"/>
          </ac:spMkLst>
        </pc:spChg>
      </pc:sldChg>
      <pc:sldChg chg="modSp mod modClrScheme chgLayout">
        <pc:chgData name="SOFIA EURIVINCI DIAZ GUTIERREZ" userId="S::a293176@alumnos.uaslp.mx::1a6f2ec7-e6b1-4ff9-8f56-2e859561173b" providerId="AD" clId="Web-{5572D2CD-14EC-4E96-9454-94B95F3D8804}" dt="2022-03-13T12:52:09.418" v="3"/>
        <pc:sldMkLst>
          <pc:docMk/>
          <pc:sldMk cId="3920490097" sldId="264"/>
        </pc:sldMkLst>
        <pc:spChg chg="mod ord">
          <ac:chgData name="SOFIA EURIVINCI DIAZ GUTIERREZ" userId="S::a293176@alumnos.uaslp.mx::1a6f2ec7-e6b1-4ff9-8f56-2e859561173b" providerId="AD" clId="Web-{5572D2CD-14EC-4E96-9454-94B95F3D8804}" dt="2022-03-13T12:52:09.418" v="3"/>
          <ac:spMkLst>
            <pc:docMk/>
            <pc:sldMk cId="3920490097" sldId="264"/>
            <ac:spMk id="2" creationId="{A2A02F01-71DE-4584-B054-C82B8ACE85C4}"/>
          </ac:spMkLst>
        </pc:spChg>
        <pc:spChg chg="mod ord">
          <ac:chgData name="SOFIA EURIVINCI DIAZ GUTIERREZ" userId="S::a293176@alumnos.uaslp.mx::1a6f2ec7-e6b1-4ff9-8f56-2e859561173b" providerId="AD" clId="Web-{5572D2CD-14EC-4E96-9454-94B95F3D8804}" dt="2022-03-13T12:52:09.418" v="3"/>
          <ac:spMkLst>
            <pc:docMk/>
            <pc:sldMk cId="3920490097" sldId="264"/>
            <ac:spMk id="3" creationId="{E42A2748-7F06-4B45-BBCC-7BAF2A2B4632}"/>
          </ac:spMkLst>
        </pc:spChg>
      </pc:sldChg>
      <pc:sldChg chg="modSp mod modClrScheme chgLayout">
        <pc:chgData name="SOFIA EURIVINCI DIAZ GUTIERREZ" userId="S::a293176@alumnos.uaslp.mx::1a6f2ec7-e6b1-4ff9-8f56-2e859561173b" providerId="AD" clId="Web-{5572D2CD-14EC-4E96-9454-94B95F3D8804}" dt="2022-03-13T12:52:09.418" v="3"/>
        <pc:sldMkLst>
          <pc:docMk/>
          <pc:sldMk cId="2648899203" sldId="265"/>
        </pc:sldMkLst>
        <pc:spChg chg="mod ord">
          <ac:chgData name="SOFIA EURIVINCI DIAZ GUTIERREZ" userId="S::a293176@alumnos.uaslp.mx::1a6f2ec7-e6b1-4ff9-8f56-2e859561173b" providerId="AD" clId="Web-{5572D2CD-14EC-4E96-9454-94B95F3D8804}" dt="2022-03-13T12:52:09.418" v="3"/>
          <ac:spMkLst>
            <pc:docMk/>
            <pc:sldMk cId="2648899203" sldId="265"/>
            <ac:spMk id="2" creationId="{AF9628E7-2A62-4713-A6F6-9979928A6479}"/>
          </ac:spMkLst>
        </pc:spChg>
        <pc:spChg chg="mod ord">
          <ac:chgData name="SOFIA EURIVINCI DIAZ GUTIERREZ" userId="S::a293176@alumnos.uaslp.mx::1a6f2ec7-e6b1-4ff9-8f56-2e859561173b" providerId="AD" clId="Web-{5572D2CD-14EC-4E96-9454-94B95F3D8804}" dt="2022-03-13T12:52:09.418" v="3"/>
          <ac:spMkLst>
            <pc:docMk/>
            <pc:sldMk cId="2648899203" sldId="265"/>
            <ac:spMk id="3" creationId="{FB684C90-783B-45C6-960A-4D9E67EDE782}"/>
          </ac:spMkLst>
        </pc:spChg>
      </pc:sldChg>
      <pc:sldChg chg="addSp modSp mod setBg modClrScheme chgLayout">
        <pc:chgData name="SOFIA EURIVINCI DIAZ GUTIERREZ" userId="S::a293176@alumnos.uaslp.mx::1a6f2ec7-e6b1-4ff9-8f56-2e859561173b" providerId="AD" clId="Web-{5572D2CD-14EC-4E96-9454-94B95F3D8804}" dt="2022-03-13T13:24:49.070" v="32"/>
        <pc:sldMkLst>
          <pc:docMk/>
          <pc:sldMk cId="692327329" sldId="266"/>
        </pc:sldMkLst>
        <pc:spChg chg="mod ord">
          <ac:chgData name="SOFIA EURIVINCI DIAZ GUTIERREZ" userId="S::a293176@alumnos.uaslp.mx::1a6f2ec7-e6b1-4ff9-8f56-2e859561173b" providerId="AD" clId="Web-{5572D2CD-14EC-4E96-9454-94B95F3D8804}" dt="2022-03-13T13:24:49.070" v="32"/>
          <ac:spMkLst>
            <pc:docMk/>
            <pc:sldMk cId="692327329" sldId="266"/>
            <ac:spMk id="2" creationId="{6D997746-30E1-49AD-9958-2240CDCEC5AF}"/>
          </ac:spMkLst>
        </pc:spChg>
        <pc:spChg chg="mod ord">
          <ac:chgData name="SOFIA EURIVINCI DIAZ GUTIERREZ" userId="S::a293176@alumnos.uaslp.mx::1a6f2ec7-e6b1-4ff9-8f56-2e859561173b" providerId="AD" clId="Web-{5572D2CD-14EC-4E96-9454-94B95F3D8804}" dt="2022-03-13T12:52:09.418" v="3"/>
          <ac:spMkLst>
            <pc:docMk/>
            <pc:sldMk cId="692327329" sldId="266"/>
            <ac:spMk id="3" creationId="{9B5F56B0-783C-48C9-B17B-E4FB33F00B21}"/>
          </ac:spMkLst>
        </pc:spChg>
        <pc:spChg chg="add">
          <ac:chgData name="SOFIA EURIVINCI DIAZ GUTIERREZ" userId="S::a293176@alumnos.uaslp.mx::1a6f2ec7-e6b1-4ff9-8f56-2e859561173b" providerId="AD" clId="Web-{5572D2CD-14EC-4E96-9454-94B95F3D8804}" dt="2022-03-13T13:24:49.070" v="32"/>
          <ac:spMkLst>
            <pc:docMk/>
            <pc:sldMk cId="692327329" sldId="266"/>
            <ac:spMk id="6" creationId="{D4771268-CB57-404A-9271-370EB28F6090}"/>
          </ac:spMkLst>
        </pc:spChg>
        <pc:picChg chg="mod">
          <ac:chgData name="SOFIA EURIVINCI DIAZ GUTIERREZ" userId="S::a293176@alumnos.uaslp.mx::1a6f2ec7-e6b1-4ff9-8f56-2e859561173b" providerId="AD" clId="Web-{5572D2CD-14EC-4E96-9454-94B95F3D8804}" dt="2022-03-13T13:24:49.070" v="32"/>
          <ac:picMkLst>
            <pc:docMk/>
            <pc:sldMk cId="692327329" sldId="266"/>
            <ac:picMk id="4" creationId="{E0A50C51-67C8-4D18-ACA2-CF6C3994C88B}"/>
          </ac:picMkLst>
        </pc:picChg>
      </pc:sldChg>
      <pc:sldChg chg="mod ord modClrScheme chgLayout">
        <pc:chgData name="SOFIA EURIVINCI DIAZ GUTIERREZ" userId="S::a293176@alumnos.uaslp.mx::1a6f2ec7-e6b1-4ff9-8f56-2e859561173b" providerId="AD" clId="Web-{5572D2CD-14EC-4E96-9454-94B95F3D8804}" dt="2022-03-13T12:53:32.576" v="9"/>
        <pc:sldMkLst>
          <pc:docMk/>
          <pc:sldMk cId="1747048392" sldId="269"/>
        </pc:sldMkLst>
      </pc:sldChg>
      <pc:sldChg chg="addSp delSp modSp del mod setBg modClrScheme delDesignElem chgLayout">
        <pc:chgData name="SOFIA EURIVINCI DIAZ GUTIERREZ" userId="S::a293176@alumnos.uaslp.mx::1a6f2ec7-e6b1-4ff9-8f56-2e859561173b" providerId="AD" clId="Web-{5572D2CD-14EC-4E96-9454-94B95F3D8804}" dt="2022-03-13T13:27:02.966" v="49"/>
        <pc:sldMkLst>
          <pc:docMk/>
          <pc:sldMk cId="543663007" sldId="270"/>
        </pc:sldMkLst>
        <pc:spChg chg="mod ord">
          <ac:chgData name="SOFIA EURIVINCI DIAZ GUTIERREZ" userId="S::a293176@alumnos.uaslp.mx::1a6f2ec7-e6b1-4ff9-8f56-2e859561173b" providerId="AD" clId="Web-{5572D2CD-14EC-4E96-9454-94B95F3D8804}" dt="2022-03-13T12:52:50.075" v="8" actId="20577"/>
          <ac:spMkLst>
            <pc:docMk/>
            <pc:sldMk cId="543663007" sldId="270"/>
            <ac:spMk id="2" creationId="{6F408F2F-D204-46E7-B206-3D1D0DC4F023}"/>
          </ac:spMkLst>
        </pc:spChg>
        <pc:spChg chg="add del">
          <ac:chgData name="SOFIA EURIVINCI DIAZ GUTIERREZ" userId="S::a293176@alumnos.uaslp.mx::1a6f2ec7-e6b1-4ff9-8f56-2e859561173b" providerId="AD" clId="Web-{5572D2CD-14EC-4E96-9454-94B95F3D8804}" dt="2022-03-13T12:51:58.777" v="2"/>
          <ac:spMkLst>
            <pc:docMk/>
            <pc:sldMk cId="543663007" sldId="270"/>
            <ac:spMk id="9" creationId="{BACC6370-2D7E-4714-9D71-7542949D7D5D}"/>
          </ac:spMkLst>
        </pc:spChg>
        <pc:spChg chg="add del">
          <ac:chgData name="SOFIA EURIVINCI DIAZ GUTIERREZ" userId="S::a293176@alumnos.uaslp.mx::1a6f2ec7-e6b1-4ff9-8f56-2e859561173b" providerId="AD" clId="Web-{5572D2CD-14EC-4E96-9454-94B95F3D8804}" dt="2022-03-13T12:51:58.777" v="2"/>
          <ac:spMkLst>
            <pc:docMk/>
            <pc:sldMk cId="543663007" sldId="270"/>
            <ac:spMk id="11" creationId="{F68B3F68-107C-434F-AA38-110D5EA91B85}"/>
          </ac:spMkLst>
        </pc:spChg>
        <pc:spChg chg="add del">
          <ac:chgData name="SOFIA EURIVINCI DIAZ GUTIERREZ" userId="S::a293176@alumnos.uaslp.mx::1a6f2ec7-e6b1-4ff9-8f56-2e859561173b" providerId="AD" clId="Web-{5572D2CD-14EC-4E96-9454-94B95F3D8804}" dt="2022-03-13T12:51:58.777" v="2"/>
          <ac:spMkLst>
            <pc:docMk/>
            <pc:sldMk cId="543663007" sldId="270"/>
            <ac:spMk id="13" creationId="{AAD0DBB9-1A4B-4391-81D4-CB19F9AB918A}"/>
          </ac:spMkLst>
        </pc:spChg>
        <pc:spChg chg="add del">
          <ac:chgData name="SOFIA EURIVINCI DIAZ GUTIERREZ" userId="S::a293176@alumnos.uaslp.mx::1a6f2ec7-e6b1-4ff9-8f56-2e859561173b" providerId="AD" clId="Web-{5572D2CD-14EC-4E96-9454-94B95F3D8804}" dt="2022-03-13T12:51:58.777" v="2"/>
          <ac:spMkLst>
            <pc:docMk/>
            <pc:sldMk cId="543663007" sldId="270"/>
            <ac:spMk id="15" creationId="{063BBA22-50EA-4C4D-BE05-F1CE4E63AA56}"/>
          </ac:spMkLst>
        </pc:spChg>
        <pc:graphicFrameChg chg="mod modGraphic">
          <ac:chgData name="SOFIA EURIVINCI DIAZ GUTIERREZ" userId="S::a293176@alumnos.uaslp.mx::1a6f2ec7-e6b1-4ff9-8f56-2e859561173b" providerId="AD" clId="Web-{5572D2CD-14EC-4E96-9454-94B95F3D8804}" dt="2022-03-13T13:25:33.120" v="36" actId="1076"/>
          <ac:graphicFrameMkLst>
            <pc:docMk/>
            <pc:sldMk cId="543663007" sldId="270"/>
            <ac:graphicFrameMk id="4" creationId="{9824ED1E-6762-4BD2-B4C6-BEE9E6E9FFD1}"/>
          </ac:graphicFrameMkLst>
        </pc:graphicFrameChg>
      </pc:sldChg>
      <pc:sldChg chg="addSp delSp modSp mod setBg modClrScheme chgLayout">
        <pc:chgData name="SOFIA EURIVINCI DIAZ GUTIERREZ" userId="S::a293176@alumnos.uaslp.mx::1a6f2ec7-e6b1-4ff9-8f56-2e859561173b" providerId="AD" clId="Web-{5572D2CD-14EC-4E96-9454-94B95F3D8804}" dt="2022-03-13T13:29:54.860" v="53"/>
        <pc:sldMkLst>
          <pc:docMk/>
          <pc:sldMk cId="1403428172" sldId="271"/>
        </pc:sldMkLst>
        <pc:spChg chg="mod ord">
          <ac:chgData name="SOFIA EURIVINCI DIAZ GUTIERREZ" userId="S::a293176@alumnos.uaslp.mx::1a6f2ec7-e6b1-4ff9-8f56-2e859561173b" providerId="AD" clId="Web-{5572D2CD-14EC-4E96-9454-94B95F3D8804}" dt="2022-03-13T13:29:22.562" v="51"/>
          <ac:spMkLst>
            <pc:docMk/>
            <pc:sldMk cId="1403428172" sldId="271"/>
            <ac:spMk id="2" creationId="{0379ACA9-8BBB-4A31-A7D1-43BE20F966D7}"/>
          </ac:spMkLst>
        </pc:spChg>
        <pc:spChg chg="mod ord">
          <ac:chgData name="SOFIA EURIVINCI DIAZ GUTIERREZ" userId="S::a293176@alumnos.uaslp.mx::1a6f2ec7-e6b1-4ff9-8f56-2e859561173b" providerId="AD" clId="Web-{5572D2CD-14EC-4E96-9454-94B95F3D8804}" dt="2022-03-13T12:52:09.418" v="3"/>
          <ac:spMkLst>
            <pc:docMk/>
            <pc:sldMk cId="1403428172" sldId="271"/>
            <ac:spMk id="3" creationId="{C5263119-A2A4-4B47-8673-52249DEFEC15}"/>
          </ac:spMkLst>
        </pc:spChg>
        <pc:spChg chg="mod">
          <ac:chgData name="SOFIA EURIVINCI DIAZ GUTIERREZ" userId="S::a293176@alumnos.uaslp.mx::1a6f2ec7-e6b1-4ff9-8f56-2e859561173b" providerId="AD" clId="Web-{5572D2CD-14EC-4E96-9454-94B95F3D8804}" dt="2022-03-13T13:29:54.860" v="53"/>
          <ac:spMkLst>
            <pc:docMk/>
            <pc:sldMk cId="1403428172" sldId="271"/>
            <ac:spMk id="8" creationId="{143F5E65-6696-467B-A258-873CE1C0386B}"/>
          </ac:spMkLst>
        </pc:spChg>
        <pc:spChg chg="mod">
          <ac:chgData name="SOFIA EURIVINCI DIAZ GUTIERREZ" userId="S::a293176@alumnos.uaslp.mx::1a6f2ec7-e6b1-4ff9-8f56-2e859561173b" providerId="AD" clId="Web-{5572D2CD-14EC-4E96-9454-94B95F3D8804}" dt="2022-03-13T13:29:51.938" v="52"/>
          <ac:spMkLst>
            <pc:docMk/>
            <pc:sldMk cId="1403428172" sldId="271"/>
            <ac:spMk id="9" creationId="{0BF3DB27-5A0A-42D4-9D3F-949EB3832EE2}"/>
          </ac:spMkLst>
        </pc:spChg>
        <pc:spChg chg="add del">
          <ac:chgData name="SOFIA EURIVINCI DIAZ GUTIERREZ" userId="S::a293176@alumnos.uaslp.mx::1a6f2ec7-e6b1-4ff9-8f56-2e859561173b" providerId="AD" clId="Web-{5572D2CD-14EC-4E96-9454-94B95F3D8804}" dt="2022-03-13T13:29:22.562" v="51"/>
          <ac:spMkLst>
            <pc:docMk/>
            <pc:sldMk cId="1403428172" sldId="271"/>
            <ac:spMk id="14" creationId="{C18B47EC-880C-488C-A09F-1082C7675DB4}"/>
          </ac:spMkLst>
        </pc:spChg>
        <pc:spChg chg="add del">
          <ac:chgData name="SOFIA EURIVINCI DIAZ GUTIERREZ" userId="S::a293176@alumnos.uaslp.mx::1a6f2ec7-e6b1-4ff9-8f56-2e859561173b" providerId="AD" clId="Web-{5572D2CD-14EC-4E96-9454-94B95F3D8804}" dt="2022-03-13T13:29:22.562" v="51"/>
          <ac:spMkLst>
            <pc:docMk/>
            <pc:sldMk cId="1403428172" sldId="271"/>
            <ac:spMk id="16" creationId="{44BF5144-F7BD-4540-9CFD-700A8426DAFE}"/>
          </ac:spMkLst>
        </pc:spChg>
        <pc:picChg chg="mod">
          <ac:chgData name="SOFIA EURIVINCI DIAZ GUTIERREZ" userId="S::a293176@alumnos.uaslp.mx::1a6f2ec7-e6b1-4ff9-8f56-2e859561173b" providerId="AD" clId="Web-{5572D2CD-14EC-4E96-9454-94B95F3D8804}" dt="2022-03-13T13:29:22.562" v="51"/>
          <ac:picMkLst>
            <pc:docMk/>
            <pc:sldMk cId="1403428172" sldId="271"/>
            <ac:picMk id="4" creationId="{45AB1ECF-EEED-4D36-ADCC-83B85A1BF866}"/>
          </ac:picMkLst>
        </pc:picChg>
        <pc:picChg chg="mod ord">
          <ac:chgData name="SOFIA EURIVINCI DIAZ GUTIERREZ" userId="S::a293176@alumnos.uaslp.mx::1a6f2ec7-e6b1-4ff9-8f56-2e859561173b" providerId="AD" clId="Web-{5572D2CD-14EC-4E96-9454-94B95F3D8804}" dt="2022-03-13T13:29:22.562" v="51"/>
          <ac:picMkLst>
            <pc:docMk/>
            <pc:sldMk cId="1403428172" sldId="271"/>
            <ac:picMk id="5" creationId="{AA1BAFA5-3F6F-45D6-BBCC-368B7964F76E}"/>
          </ac:picMkLst>
        </pc:picChg>
      </pc:sldChg>
      <pc:sldChg chg="addSp delSp modSp add ord replId">
        <pc:chgData name="SOFIA EURIVINCI DIAZ GUTIERREZ" userId="S::a293176@alumnos.uaslp.mx::1a6f2ec7-e6b1-4ff9-8f56-2e859561173b" providerId="AD" clId="Web-{5572D2CD-14EC-4E96-9454-94B95F3D8804}" dt="2022-03-13T13:26:58.169" v="48" actId="20577"/>
        <pc:sldMkLst>
          <pc:docMk/>
          <pc:sldMk cId="2747428445" sldId="272"/>
        </pc:sldMkLst>
        <pc:spChg chg="mod">
          <ac:chgData name="SOFIA EURIVINCI DIAZ GUTIERREZ" userId="S::a293176@alumnos.uaslp.mx::1a6f2ec7-e6b1-4ff9-8f56-2e859561173b" providerId="AD" clId="Web-{5572D2CD-14EC-4E96-9454-94B95F3D8804}" dt="2022-03-13T13:26:58.169" v="48" actId="20577"/>
          <ac:spMkLst>
            <pc:docMk/>
            <pc:sldMk cId="2747428445" sldId="272"/>
            <ac:spMk id="2" creationId="{6D997746-30E1-49AD-9958-2240CDCEC5AF}"/>
          </ac:spMkLst>
        </pc:spChg>
        <pc:spChg chg="add del mod">
          <ac:chgData name="SOFIA EURIVINCI DIAZ GUTIERREZ" userId="S::a293176@alumnos.uaslp.mx::1a6f2ec7-e6b1-4ff9-8f56-2e859561173b" providerId="AD" clId="Web-{5572D2CD-14EC-4E96-9454-94B95F3D8804}" dt="2022-03-13T13:26:17.980" v="40"/>
          <ac:spMkLst>
            <pc:docMk/>
            <pc:sldMk cId="2747428445" sldId="272"/>
            <ac:spMk id="5" creationId="{18105025-C2AF-4C50-987B-550A8403FE4A}"/>
          </ac:spMkLst>
        </pc:spChg>
        <pc:graphicFrameChg chg="add">
          <ac:chgData name="SOFIA EURIVINCI DIAZ GUTIERREZ" userId="S::a293176@alumnos.uaslp.mx::1a6f2ec7-e6b1-4ff9-8f56-2e859561173b" providerId="AD" clId="Web-{5572D2CD-14EC-4E96-9454-94B95F3D8804}" dt="2022-03-13T13:26:20.605" v="41"/>
          <ac:graphicFrameMkLst>
            <pc:docMk/>
            <pc:sldMk cId="2747428445" sldId="272"/>
            <ac:graphicFrameMk id="8" creationId="{E367F283-DCBE-45C1-82AD-5CF9CB1D553C}"/>
          </ac:graphicFrameMkLst>
        </pc:graphicFrameChg>
        <pc:picChg chg="del">
          <ac:chgData name="SOFIA EURIVINCI DIAZ GUTIERREZ" userId="S::a293176@alumnos.uaslp.mx::1a6f2ec7-e6b1-4ff9-8f56-2e859561173b" providerId="AD" clId="Web-{5572D2CD-14EC-4E96-9454-94B95F3D8804}" dt="2022-03-13T13:26:01.933" v="38"/>
          <ac:picMkLst>
            <pc:docMk/>
            <pc:sldMk cId="2747428445" sldId="272"/>
            <ac:picMk id="4" creationId="{E0A50C51-67C8-4D18-ACA2-CF6C3994C88B}"/>
          </ac:picMkLst>
        </pc:picChg>
      </pc:sldChg>
      <pc:sldMasterChg chg="del delSldLayout">
        <pc:chgData name="SOFIA EURIVINCI DIAZ GUTIERREZ" userId="S::a293176@alumnos.uaslp.mx::1a6f2ec7-e6b1-4ff9-8f56-2e859561173b" providerId="AD" clId="Web-{5572D2CD-14EC-4E96-9454-94B95F3D8804}" dt="2022-03-13T12:51:16.089" v="0"/>
        <pc:sldMasterMkLst>
          <pc:docMk/>
          <pc:sldMasterMk cId="2460954070" sldId="2147483660"/>
        </pc:sldMasterMkLst>
        <pc:sldLayoutChg chg="del">
          <pc:chgData name="SOFIA EURIVINCI DIAZ GUTIERREZ" userId="S::a293176@alumnos.uaslp.mx::1a6f2ec7-e6b1-4ff9-8f56-2e859561173b" providerId="AD" clId="Web-{5572D2CD-14EC-4E96-9454-94B95F3D8804}" dt="2022-03-13T12:51:16.089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OFIA EURIVINCI DIAZ GUTIERREZ" userId="S::a293176@alumnos.uaslp.mx::1a6f2ec7-e6b1-4ff9-8f56-2e859561173b" providerId="AD" clId="Web-{5572D2CD-14EC-4E96-9454-94B95F3D8804}" dt="2022-03-13T12:51:16.089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OFIA EURIVINCI DIAZ GUTIERREZ" userId="S::a293176@alumnos.uaslp.mx::1a6f2ec7-e6b1-4ff9-8f56-2e859561173b" providerId="AD" clId="Web-{5572D2CD-14EC-4E96-9454-94B95F3D8804}" dt="2022-03-13T12:51:16.089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OFIA EURIVINCI DIAZ GUTIERREZ" userId="S::a293176@alumnos.uaslp.mx::1a6f2ec7-e6b1-4ff9-8f56-2e859561173b" providerId="AD" clId="Web-{5572D2CD-14EC-4E96-9454-94B95F3D8804}" dt="2022-03-13T12:51:16.089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OFIA EURIVINCI DIAZ GUTIERREZ" userId="S::a293176@alumnos.uaslp.mx::1a6f2ec7-e6b1-4ff9-8f56-2e859561173b" providerId="AD" clId="Web-{5572D2CD-14EC-4E96-9454-94B95F3D8804}" dt="2022-03-13T12:51:16.089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OFIA EURIVINCI DIAZ GUTIERREZ" userId="S::a293176@alumnos.uaslp.mx::1a6f2ec7-e6b1-4ff9-8f56-2e859561173b" providerId="AD" clId="Web-{5572D2CD-14EC-4E96-9454-94B95F3D8804}" dt="2022-03-13T12:51:16.089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OFIA EURIVINCI DIAZ GUTIERREZ" userId="S::a293176@alumnos.uaslp.mx::1a6f2ec7-e6b1-4ff9-8f56-2e859561173b" providerId="AD" clId="Web-{5572D2CD-14EC-4E96-9454-94B95F3D8804}" dt="2022-03-13T12:51:16.089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OFIA EURIVINCI DIAZ GUTIERREZ" userId="S::a293176@alumnos.uaslp.mx::1a6f2ec7-e6b1-4ff9-8f56-2e859561173b" providerId="AD" clId="Web-{5572D2CD-14EC-4E96-9454-94B95F3D8804}" dt="2022-03-13T12:51:16.089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OFIA EURIVINCI DIAZ GUTIERREZ" userId="S::a293176@alumnos.uaslp.mx::1a6f2ec7-e6b1-4ff9-8f56-2e859561173b" providerId="AD" clId="Web-{5572D2CD-14EC-4E96-9454-94B95F3D8804}" dt="2022-03-13T12:51:16.089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OFIA EURIVINCI DIAZ GUTIERREZ" userId="S::a293176@alumnos.uaslp.mx::1a6f2ec7-e6b1-4ff9-8f56-2e859561173b" providerId="AD" clId="Web-{5572D2CD-14EC-4E96-9454-94B95F3D8804}" dt="2022-03-13T12:51:16.089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OFIA EURIVINCI DIAZ GUTIERREZ" userId="S::a293176@alumnos.uaslp.mx::1a6f2ec7-e6b1-4ff9-8f56-2e859561173b" providerId="AD" clId="Web-{5572D2CD-14EC-4E96-9454-94B95F3D8804}" dt="2022-03-13T12:51:16.089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SOFIA EURIVINCI DIAZ GUTIERREZ" userId="S::a293176@alumnos.uaslp.mx::1a6f2ec7-e6b1-4ff9-8f56-2e859561173b" providerId="AD" clId="Web-{5572D2CD-14EC-4E96-9454-94B95F3D8804}" dt="2022-03-13T12:51:58.777" v="2"/>
        <pc:sldMasterMkLst>
          <pc:docMk/>
          <pc:sldMasterMk cId="1241635377" sldId="2147483672"/>
        </pc:sldMasterMkLst>
        <pc:sldLayoutChg chg="add del mod replId">
          <pc:chgData name="SOFIA EURIVINCI DIAZ GUTIERREZ" userId="S::a293176@alumnos.uaslp.mx::1a6f2ec7-e6b1-4ff9-8f56-2e859561173b" providerId="AD" clId="Web-{5572D2CD-14EC-4E96-9454-94B95F3D8804}" dt="2022-03-13T12:51:58.777" v="2"/>
          <pc:sldLayoutMkLst>
            <pc:docMk/>
            <pc:sldMasterMk cId="1241635377" sldId="2147483672"/>
            <pc:sldLayoutMk cId="3876490110" sldId="2147483673"/>
          </pc:sldLayoutMkLst>
        </pc:sldLayoutChg>
        <pc:sldLayoutChg chg="add del mod replId">
          <pc:chgData name="SOFIA EURIVINCI DIAZ GUTIERREZ" userId="S::a293176@alumnos.uaslp.mx::1a6f2ec7-e6b1-4ff9-8f56-2e859561173b" providerId="AD" clId="Web-{5572D2CD-14EC-4E96-9454-94B95F3D8804}" dt="2022-03-13T12:51:58.777" v="2"/>
          <pc:sldLayoutMkLst>
            <pc:docMk/>
            <pc:sldMasterMk cId="1241635377" sldId="2147483672"/>
            <pc:sldLayoutMk cId="2023969631" sldId="2147483674"/>
          </pc:sldLayoutMkLst>
        </pc:sldLayoutChg>
        <pc:sldLayoutChg chg="add del mod replId">
          <pc:chgData name="SOFIA EURIVINCI DIAZ GUTIERREZ" userId="S::a293176@alumnos.uaslp.mx::1a6f2ec7-e6b1-4ff9-8f56-2e859561173b" providerId="AD" clId="Web-{5572D2CD-14EC-4E96-9454-94B95F3D8804}" dt="2022-03-13T12:51:58.777" v="2"/>
          <pc:sldLayoutMkLst>
            <pc:docMk/>
            <pc:sldMasterMk cId="1241635377" sldId="2147483672"/>
            <pc:sldLayoutMk cId="1814738445" sldId="2147483675"/>
          </pc:sldLayoutMkLst>
        </pc:sldLayoutChg>
        <pc:sldLayoutChg chg="add del mod replId">
          <pc:chgData name="SOFIA EURIVINCI DIAZ GUTIERREZ" userId="S::a293176@alumnos.uaslp.mx::1a6f2ec7-e6b1-4ff9-8f56-2e859561173b" providerId="AD" clId="Web-{5572D2CD-14EC-4E96-9454-94B95F3D8804}" dt="2022-03-13T12:51:58.777" v="2"/>
          <pc:sldLayoutMkLst>
            <pc:docMk/>
            <pc:sldMasterMk cId="1241635377" sldId="2147483672"/>
            <pc:sldLayoutMk cId="405633247" sldId="2147483676"/>
          </pc:sldLayoutMkLst>
        </pc:sldLayoutChg>
        <pc:sldLayoutChg chg="add del mod replId">
          <pc:chgData name="SOFIA EURIVINCI DIAZ GUTIERREZ" userId="S::a293176@alumnos.uaslp.mx::1a6f2ec7-e6b1-4ff9-8f56-2e859561173b" providerId="AD" clId="Web-{5572D2CD-14EC-4E96-9454-94B95F3D8804}" dt="2022-03-13T12:51:58.777" v="2"/>
          <pc:sldLayoutMkLst>
            <pc:docMk/>
            <pc:sldMasterMk cId="1241635377" sldId="2147483672"/>
            <pc:sldLayoutMk cId="3082711268" sldId="2147483677"/>
          </pc:sldLayoutMkLst>
        </pc:sldLayoutChg>
        <pc:sldLayoutChg chg="add del mod replId">
          <pc:chgData name="SOFIA EURIVINCI DIAZ GUTIERREZ" userId="S::a293176@alumnos.uaslp.mx::1a6f2ec7-e6b1-4ff9-8f56-2e859561173b" providerId="AD" clId="Web-{5572D2CD-14EC-4E96-9454-94B95F3D8804}" dt="2022-03-13T12:51:58.777" v="2"/>
          <pc:sldLayoutMkLst>
            <pc:docMk/>
            <pc:sldMasterMk cId="1241635377" sldId="2147483672"/>
            <pc:sldLayoutMk cId="2494585765" sldId="2147483678"/>
          </pc:sldLayoutMkLst>
        </pc:sldLayoutChg>
        <pc:sldLayoutChg chg="add del mod replId">
          <pc:chgData name="SOFIA EURIVINCI DIAZ GUTIERREZ" userId="S::a293176@alumnos.uaslp.mx::1a6f2ec7-e6b1-4ff9-8f56-2e859561173b" providerId="AD" clId="Web-{5572D2CD-14EC-4E96-9454-94B95F3D8804}" dt="2022-03-13T12:51:58.777" v="2"/>
          <pc:sldLayoutMkLst>
            <pc:docMk/>
            <pc:sldMasterMk cId="1241635377" sldId="2147483672"/>
            <pc:sldLayoutMk cId="3892392830" sldId="2147483679"/>
          </pc:sldLayoutMkLst>
        </pc:sldLayoutChg>
        <pc:sldLayoutChg chg="add del mod replId">
          <pc:chgData name="SOFIA EURIVINCI DIAZ GUTIERREZ" userId="S::a293176@alumnos.uaslp.mx::1a6f2ec7-e6b1-4ff9-8f56-2e859561173b" providerId="AD" clId="Web-{5572D2CD-14EC-4E96-9454-94B95F3D8804}" dt="2022-03-13T12:51:58.777" v="2"/>
          <pc:sldLayoutMkLst>
            <pc:docMk/>
            <pc:sldMasterMk cId="1241635377" sldId="2147483672"/>
            <pc:sldLayoutMk cId="2663865985" sldId="2147483680"/>
          </pc:sldLayoutMkLst>
        </pc:sldLayoutChg>
        <pc:sldLayoutChg chg="add del mod replId">
          <pc:chgData name="SOFIA EURIVINCI DIAZ GUTIERREZ" userId="S::a293176@alumnos.uaslp.mx::1a6f2ec7-e6b1-4ff9-8f56-2e859561173b" providerId="AD" clId="Web-{5572D2CD-14EC-4E96-9454-94B95F3D8804}" dt="2022-03-13T12:51:58.777" v="2"/>
          <pc:sldLayoutMkLst>
            <pc:docMk/>
            <pc:sldMasterMk cId="1241635377" sldId="2147483672"/>
            <pc:sldLayoutMk cId="2658726678" sldId="2147483681"/>
          </pc:sldLayoutMkLst>
        </pc:sldLayoutChg>
        <pc:sldLayoutChg chg="add del mod replId">
          <pc:chgData name="SOFIA EURIVINCI DIAZ GUTIERREZ" userId="S::a293176@alumnos.uaslp.mx::1a6f2ec7-e6b1-4ff9-8f56-2e859561173b" providerId="AD" clId="Web-{5572D2CD-14EC-4E96-9454-94B95F3D8804}" dt="2022-03-13T12:51:58.777" v="2"/>
          <pc:sldLayoutMkLst>
            <pc:docMk/>
            <pc:sldMasterMk cId="1241635377" sldId="2147483672"/>
            <pc:sldLayoutMk cId="4091920687" sldId="2147483682"/>
          </pc:sldLayoutMkLst>
        </pc:sldLayoutChg>
        <pc:sldLayoutChg chg="add del mod replId">
          <pc:chgData name="SOFIA EURIVINCI DIAZ GUTIERREZ" userId="S::a293176@alumnos.uaslp.mx::1a6f2ec7-e6b1-4ff9-8f56-2e859561173b" providerId="AD" clId="Web-{5572D2CD-14EC-4E96-9454-94B95F3D8804}" dt="2022-03-13T12:51:58.777" v="2"/>
          <pc:sldLayoutMkLst>
            <pc:docMk/>
            <pc:sldMasterMk cId="1241635377" sldId="2147483672"/>
            <pc:sldLayoutMk cId="2675987432" sldId="2147483683"/>
          </pc:sldLayoutMkLst>
        </pc:sldLayoutChg>
      </pc:sldMasterChg>
      <pc:sldMasterChg chg="add del addSldLayout delSldLayout modSldLayout">
        <pc:chgData name="SOFIA EURIVINCI DIAZ GUTIERREZ" userId="S::a293176@alumnos.uaslp.mx::1a6f2ec7-e6b1-4ff9-8f56-2e859561173b" providerId="AD" clId="Web-{5572D2CD-14EC-4E96-9454-94B95F3D8804}" dt="2022-03-13T12:52:09.418" v="3"/>
        <pc:sldMasterMkLst>
          <pc:docMk/>
          <pc:sldMasterMk cId="204644547" sldId="2147483684"/>
        </pc:sldMasterMkLst>
        <pc:sldLayoutChg chg="add del mod replId">
          <pc:chgData name="SOFIA EURIVINCI DIAZ GUTIERREZ" userId="S::a293176@alumnos.uaslp.mx::1a6f2ec7-e6b1-4ff9-8f56-2e859561173b" providerId="AD" clId="Web-{5572D2CD-14EC-4E96-9454-94B95F3D8804}" dt="2022-03-13T12:52:09.418" v="3"/>
          <pc:sldLayoutMkLst>
            <pc:docMk/>
            <pc:sldMasterMk cId="204644547" sldId="2147483684"/>
            <pc:sldLayoutMk cId="1566104044" sldId="2147483685"/>
          </pc:sldLayoutMkLst>
        </pc:sldLayoutChg>
        <pc:sldLayoutChg chg="add del mod replId">
          <pc:chgData name="SOFIA EURIVINCI DIAZ GUTIERREZ" userId="S::a293176@alumnos.uaslp.mx::1a6f2ec7-e6b1-4ff9-8f56-2e859561173b" providerId="AD" clId="Web-{5572D2CD-14EC-4E96-9454-94B95F3D8804}" dt="2022-03-13T12:52:09.418" v="3"/>
          <pc:sldLayoutMkLst>
            <pc:docMk/>
            <pc:sldMasterMk cId="204644547" sldId="2147483684"/>
            <pc:sldLayoutMk cId="355440062" sldId="2147483686"/>
          </pc:sldLayoutMkLst>
        </pc:sldLayoutChg>
        <pc:sldLayoutChg chg="add del mod replId">
          <pc:chgData name="SOFIA EURIVINCI DIAZ GUTIERREZ" userId="S::a293176@alumnos.uaslp.mx::1a6f2ec7-e6b1-4ff9-8f56-2e859561173b" providerId="AD" clId="Web-{5572D2CD-14EC-4E96-9454-94B95F3D8804}" dt="2022-03-13T12:52:09.418" v="3"/>
          <pc:sldLayoutMkLst>
            <pc:docMk/>
            <pc:sldMasterMk cId="204644547" sldId="2147483684"/>
            <pc:sldLayoutMk cId="4204142904" sldId="2147483687"/>
          </pc:sldLayoutMkLst>
        </pc:sldLayoutChg>
        <pc:sldLayoutChg chg="add del mod replId">
          <pc:chgData name="SOFIA EURIVINCI DIAZ GUTIERREZ" userId="S::a293176@alumnos.uaslp.mx::1a6f2ec7-e6b1-4ff9-8f56-2e859561173b" providerId="AD" clId="Web-{5572D2CD-14EC-4E96-9454-94B95F3D8804}" dt="2022-03-13T12:52:09.418" v="3"/>
          <pc:sldLayoutMkLst>
            <pc:docMk/>
            <pc:sldMasterMk cId="204644547" sldId="2147483684"/>
            <pc:sldLayoutMk cId="3538227539" sldId="2147483688"/>
          </pc:sldLayoutMkLst>
        </pc:sldLayoutChg>
        <pc:sldLayoutChg chg="add del mod replId">
          <pc:chgData name="SOFIA EURIVINCI DIAZ GUTIERREZ" userId="S::a293176@alumnos.uaslp.mx::1a6f2ec7-e6b1-4ff9-8f56-2e859561173b" providerId="AD" clId="Web-{5572D2CD-14EC-4E96-9454-94B95F3D8804}" dt="2022-03-13T12:52:09.418" v="3"/>
          <pc:sldLayoutMkLst>
            <pc:docMk/>
            <pc:sldMasterMk cId="204644547" sldId="2147483684"/>
            <pc:sldLayoutMk cId="159092904" sldId="2147483689"/>
          </pc:sldLayoutMkLst>
        </pc:sldLayoutChg>
        <pc:sldLayoutChg chg="add del mod replId">
          <pc:chgData name="SOFIA EURIVINCI DIAZ GUTIERREZ" userId="S::a293176@alumnos.uaslp.mx::1a6f2ec7-e6b1-4ff9-8f56-2e859561173b" providerId="AD" clId="Web-{5572D2CD-14EC-4E96-9454-94B95F3D8804}" dt="2022-03-13T12:52:09.418" v="3"/>
          <pc:sldLayoutMkLst>
            <pc:docMk/>
            <pc:sldMasterMk cId="204644547" sldId="2147483684"/>
            <pc:sldLayoutMk cId="1905734743" sldId="2147483690"/>
          </pc:sldLayoutMkLst>
        </pc:sldLayoutChg>
        <pc:sldLayoutChg chg="add del mod replId">
          <pc:chgData name="SOFIA EURIVINCI DIAZ GUTIERREZ" userId="S::a293176@alumnos.uaslp.mx::1a6f2ec7-e6b1-4ff9-8f56-2e859561173b" providerId="AD" clId="Web-{5572D2CD-14EC-4E96-9454-94B95F3D8804}" dt="2022-03-13T12:52:09.418" v="3"/>
          <pc:sldLayoutMkLst>
            <pc:docMk/>
            <pc:sldMasterMk cId="204644547" sldId="2147483684"/>
            <pc:sldLayoutMk cId="1393716241" sldId="2147483691"/>
          </pc:sldLayoutMkLst>
        </pc:sldLayoutChg>
        <pc:sldLayoutChg chg="add del mod replId">
          <pc:chgData name="SOFIA EURIVINCI DIAZ GUTIERREZ" userId="S::a293176@alumnos.uaslp.mx::1a6f2ec7-e6b1-4ff9-8f56-2e859561173b" providerId="AD" clId="Web-{5572D2CD-14EC-4E96-9454-94B95F3D8804}" dt="2022-03-13T12:52:09.418" v="3"/>
          <pc:sldLayoutMkLst>
            <pc:docMk/>
            <pc:sldMasterMk cId="204644547" sldId="2147483684"/>
            <pc:sldLayoutMk cId="3888483197" sldId="2147483692"/>
          </pc:sldLayoutMkLst>
        </pc:sldLayoutChg>
        <pc:sldLayoutChg chg="add del mod replId">
          <pc:chgData name="SOFIA EURIVINCI DIAZ GUTIERREZ" userId="S::a293176@alumnos.uaslp.mx::1a6f2ec7-e6b1-4ff9-8f56-2e859561173b" providerId="AD" clId="Web-{5572D2CD-14EC-4E96-9454-94B95F3D8804}" dt="2022-03-13T12:52:09.418" v="3"/>
          <pc:sldLayoutMkLst>
            <pc:docMk/>
            <pc:sldMasterMk cId="204644547" sldId="2147483684"/>
            <pc:sldLayoutMk cId="953103549" sldId="2147483693"/>
          </pc:sldLayoutMkLst>
        </pc:sldLayoutChg>
        <pc:sldLayoutChg chg="add del mod replId">
          <pc:chgData name="SOFIA EURIVINCI DIAZ GUTIERREZ" userId="S::a293176@alumnos.uaslp.mx::1a6f2ec7-e6b1-4ff9-8f56-2e859561173b" providerId="AD" clId="Web-{5572D2CD-14EC-4E96-9454-94B95F3D8804}" dt="2022-03-13T12:52:09.418" v="3"/>
          <pc:sldLayoutMkLst>
            <pc:docMk/>
            <pc:sldMasterMk cId="204644547" sldId="2147483684"/>
            <pc:sldLayoutMk cId="2866533646" sldId="2147483694"/>
          </pc:sldLayoutMkLst>
        </pc:sldLayoutChg>
        <pc:sldLayoutChg chg="add del mod replId">
          <pc:chgData name="SOFIA EURIVINCI DIAZ GUTIERREZ" userId="S::a293176@alumnos.uaslp.mx::1a6f2ec7-e6b1-4ff9-8f56-2e859561173b" providerId="AD" clId="Web-{5572D2CD-14EC-4E96-9454-94B95F3D8804}" dt="2022-03-13T12:52:09.418" v="3"/>
          <pc:sldLayoutMkLst>
            <pc:docMk/>
            <pc:sldMasterMk cId="204644547" sldId="2147483684"/>
            <pc:sldLayoutMk cId="3968283182" sldId="2147483695"/>
          </pc:sldLayoutMkLst>
        </pc:sldLayoutChg>
      </pc:sldMasterChg>
      <pc:sldMasterChg chg="add addSldLayout modSldLayout">
        <pc:chgData name="SOFIA EURIVINCI DIAZ GUTIERREZ" userId="S::a293176@alumnos.uaslp.mx::1a6f2ec7-e6b1-4ff9-8f56-2e859561173b" providerId="AD" clId="Web-{5572D2CD-14EC-4E96-9454-94B95F3D8804}" dt="2022-03-13T12:52:09.418" v="3"/>
        <pc:sldMasterMkLst>
          <pc:docMk/>
          <pc:sldMasterMk cId="3900823715" sldId="2147483696"/>
        </pc:sldMasterMkLst>
        <pc:sldLayoutChg chg="add mod replId">
          <pc:chgData name="SOFIA EURIVINCI DIAZ GUTIERREZ" userId="S::a293176@alumnos.uaslp.mx::1a6f2ec7-e6b1-4ff9-8f56-2e859561173b" providerId="AD" clId="Web-{5572D2CD-14EC-4E96-9454-94B95F3D8804}" dt="2022-03-13T12:52:09.418" v="3"/>
          <pc:sldLayoutMkLst>
            <pc:docMk/>
            <pc:sldMasterMk cId="3900823715" sldId="2147483696"/>
            <pc:sldLayoutMk cId="2698925988" sldId="2147483697"/>
          </pc:sldLayoutMkLst>
        </pc:sldLayoutChg>
        <pc:sldLayoutChg chg="add mod replId">
          <pc:chgData name="SOFIA EURIVINCI DIAZ GUTIERREZ" userId="S::a293176@alumnos.uaslp.mx::1a6f2ec7-e6b1-4ff9-8f56-2e859561173b" providerId="AD" clId="Web-{5572D2CD-14EC-4E96-9454-94B95F3D8804}" dt="2022-03-13T12:52:09.418" v="3"/>
          <pc:sldLayoutMkLst>
            <pc:docMk/>
            <pc:sldMasterMk cId="3900823715" sldId="2147483696"/>
            <pc:sldLayoutMk cId="3314541171" sldId="2147483698"/>
          </pc:sldLayoutMkLst>
        </pc:sldLayoutChg>
        <pc:sldLayoutChg chg="add mod replId">
          <pc:chgData name="SOFIA EURIVINCI DIAZ GUTIERREZ" userId="S::a293176@alumnos.uaslp.mx::1a6f2ec7-e6b1-4ff9-8f56-2e859561173b" providerId="AD" clId="Web-{5572D2CD-14EC-4E96-9454-94B95F3D8804}" dt="2022-03-13T12:52:09.418" v="3"/>
          <pc:sldLayoutMkLst>
            <pc:docMk/>
            <pc:sldMasterMk cId="3900823715" sldId="2147483696"/>
            <pc:sldLayoutMk cId="3370061639" sldId="2147483699"/>
          </pc:sldLayoutMkLst>
        </pc:sldLayoutChg>
        <pc:sldLayoutChg chg="add mod replId">
          <pc:chgData name="SOFIA EURIVINCI DIAZ GUTIERREZ" userId="S::a293176@alumnos.uaslp.mx::1a6f2ec7-e6b1-4ff9-8f56-2e859561173b" providerId="AD" clId="Web-{5572D2CD-14EC-4E96-9454-94B95F3D8804}" dt="2022-03-13T12:52:09.418" v="3"/>
          <pc:sldLayoutMkLst>
            <pc:docMk/>
            <pc:sldMasterMk cId="3900823715" sldId="2147483696"/>
            <pc:sldLayoutMk cId="4217345957" sldId="2147483700"/>
          </pc:sldLayoutMkLst>
        </pc:sldLayoutChg>
        <pc:sldLayoutChg chg="add mod replId">
          <pc:chgData name="SOFIA EURIVINCI DIAZ GUTIERREZ" userId="S::a293176@alumnos.uaslp.mx::1a6f2ec7-e6b1-4ff9-8f56-2e859561173b" providerId="AD" clId="Web-{5572D2CD-14EC-4E96-9454-94B95F3D8804}" dt="2022-03-13T12:52:09.418" v="3"/>
          <pc:sldLayoutMkLst>
            <pc:docMk/>
            <pc:sldMasterMk cId="3900823715" sldId="2147483696"/>
            <pc:sldLayoutMk cId="1009602261" sldId="2147483701"/>
          </pc:sldLayoutMkLst>
        </pc:sldLayoutChg>
        <pc:sldLayoutChg chg="add mod replId">
          <pc:chgData name="SOFIA EURIVINCI DIAZ GUTIERREZ" userId="S::a293176@alumnos.uaslp.mx::1a6f2ec7-e6b1-4ff9-8f56-2e859561173b" providerId="AD" clId="Web-{5572D2CD-14EC-4E96-9454-94B95F3D8804}" dt="2022-03-13T12:52:09.418" v="3"/>
          <pc:sldLayoutMkLst>
            <pc:docMk/>
            <pc:sldMasterMk cId="3900823715" sldId="2147483696"/>
            <pc:sldLayoutMk cId="1486699275" sldId="2147483702"/>
          </pc:sldLayoutMkLst>
        </pc:sldLayoutChg>
        <pc:sldLayoutChg chg="add mod replId">
          <pc:chgData name="SOFIA EURIVINCI DIAZ GUTIERREZ" userId="S::a293176@alumnos.uaslp.mx::1a6f2ec7-e6b1-4ff9-8f56-2e859561173b" providerId="AD" clId="Web-{5572D2CD-14EC-4E96-9454-94B95F3D8804}" dt="2022-03-13T12:52:09.418" v="3"/>
          <pc:sldLayoutMkLst>
            <pc:docMk/>
            <pc:sldMasterMk cId="3900823715" sldId="2147483696"/>
            <pc:sldLayoutMk cId="3278061811" sldId="2147483703"/>
          </pc:sldLayoutMkLst>
        </pc:sldLayoutChg>
        <pc:sldLayoutChg chg="add mod replId">
          <pc:chgData name="SOFIA EURIVINCI DIAZ GUTIERREZ" userId="S::a293176@alumnos.uaslp.mx::1a6f2ec7-e6b1-4ff9-8f56-2e859561173b" providerId="AD" clId="Web-{5572D2CD-14EC-4E96-9454-94B95F3D8804}" dt="2022-03-13T12:52:09.418" v="3"/>
          <pc:sldLayoutMkLst>
            <pc:docMk/>
            <pc:sldMasterMk cId="3900823715" sldId="2147483696"/>
            <pc:sldLayoutMk cId="965377864" sldId="2147483704"/>
          </pc:sldLayoutMkLst>
        </pc:sldLayoutChg>
        <pc:sldLayoutChg chg="add mod replId">
          <pc:chgData name="SOFIA EURIVINCI DIAZ GUTIERREZ" userId="S::a293176@alumnos.uaslp.mx::1a6f2ec7-e6b1-4ff9-8f56-2e859561173b" providerId="AD" clId="Web-{5572D2CD-14EC-4E96-9454-94B95F3D8804}" dt="2022-03-13T12:52:09.418" v="3"/>
          <pc:sldLayoutMkLst>
            <pc:docMk/>
            <pc:sldMasterMk cId="3900823715" sldId="2147483696"/>
            <pc:sldLayoutMk cId="3210913782" sldId="2147483705"/>
          </pc:sldLayoutMkLst>
        </pc:sldLayoutChg>
        <pc:sldLayoutChg chg="add mod replId">
          <pc:chgData name="SOFIA EURIVINCI DIAZ GUTIERREZ" userId="S::a293176@alumnos.uaslp.mx::1a6f2ec7-e6b1-4ff9-8f56-2e859561173b" providerId="AD" clId="Web-{5572D2CD-14EC-4E96-9454-94B95F3D8804}" dt="2022-03-13T12:52:09.418" v="3"/>
          <pc:sldLayoutMkLst>
            <pc:docMk/>
            <pc:sldMasterMk cId="3900823715" sldId="2147483696"/>
            <pc:sldLayoutMk cId="508393690" sldId="2147483706"/>
          </pc:sldLayoutMkLst>
        </pc:sldLayoutChg>
        <pc:sldLayoutChg chg="add mod replId">
          <pc:chgData name="SOFIA EURIVINCI DIAZ GUTIERREZ" userId="S::a293176@alumnos.uaslp.mx::1a6f2ec7-e6b1-4ff9-8f56-2e859561173b" providerId="AD" clId="Web-{5572D2CD-14EC-4E96-9454-94B95F3D8804}" dt="2022-03-13T12:52:09.418" v="3"/>
          <pc:sldLayoutMkLst>
            <pc:docMk/>
            <pc:sldMasterMk cId="3900823715" sldId="2147483696"/>
            <pc:sldLayoutMk cId="403158783" sldId="2147483707"/>
          </pc:sldLayoutMkLst>
        </pc:sldLayoutChg>
      </pc:sldMasterChg>
    </pc:docChg>
  </pc:docChgLst>
  <pc:docChgLst>
    <pc:chgData name="pedro_2795" userId="S::pedro_2795_hotmail.com#ext#@uaslpedu.onmicrosoft.com::00478744-2b73-4996-89db-7d4328f2bd1e" providerId="AD" clId="Web-{CA254FAA-7D4D-42F6-A83D-3173EAD33D0B}"/>
    <pc:docChg chg="modSld">
      <pc:chgData name="pedro_2795" userId="S::pedro_2795_hotmail.com#ext#@uaslpedu.onmicrosoft.com::00478744-2b73-4996-89db-7d4328f2bd1e" providerId="AD" clId="Web-{CA254FAA-7D4D-42F6-A83D-3173EAD33D0B}" dt="2022-03-13T07:23:24.367" v="293" actId="1076"/>
      <pc:docMkLst>
        <pc:docMk/>
      </pc:docMkLst>
      <pc:sldChg chg="modSp">
        <pc:chgData name="pedro_2795" userId="S::pedro_2795_hotmail.com#ext#@uaslpedu.onmicrosoft.com::00478744-2b73-4996-89db-7d4328f2bd1e" providerId="AD" clId="Web-{CA254FAA-7D4D-42F6-A83D-3173EAD33D0B}" dt="2022-03-13T07:23:24.367" v="293" actId="1076"/>
        <pc:sldMkLst>
          <pc:docMk/>
          <pc:sldMk cId="109857222" sldId="256"/>
        </pc:sldMkLst>
        <pc:spChg chg="mod">
          <ac:chgData name="pedro_2795" userId="S::pedro_2795_hotmail.com#ext#@uaslpedu.onmicrosoft.com::00478744-2b73-4996-89db-7d4328f2bd1e" providerId="AD" clId="Web-{CA254FAA-7D4D-42F6-A83D-3173EAD33D0B}" dt="2022-03-13T07:23:24.367" v="293" actId="1076"/>
          <ac:spMkLst>
            <pc:docMk/>
            <pc:sldMk cId="109857222" sldId="256"/>
            <ac:spMk id="3" creationId="{00000000-0000-0000-0000-000000000000}"/>
          </ac:spMkLst>
        </pc:spChg>
      </pc:sldChg>
      <pc:sldChg chg="delSp modSp">
        <pc:chgData name="pedro_2795" userId="S::pedro_2795_hotmail.com#ext#@uaslpedu.onmicrosoft.com::00478744-2b73-4996-89db-7d4328f2bd1e" providerId="AD" clId="Web-{CA254FAA-7D4D-42F6-A83D-3173EAD33D0B}" dt="2022-03-13T07:20:41.347" v="276"/>
        <pc:sldMkLst>
          <pc:docMk/>
          <pc:sldMk cId="3486622513" sldId="260"/>
        </pc:sldMkLst>
        <pc:spChg chg="mod">
          <ac:chgData name="pedro_2795" userId="S::pedro_2795_hotmail.com#ext#@uaslpedu.onmicrosoft.com::00478744-2b73-4996-89db-7d4328f2bd1e" providerId="AD" clId="Web-{CA254FAA-7D4D-42F6-A83D-3173EAD33D0B}" dt="2022-03-13T07:19:41.798" v="272" actId="20577"/>
          <ac:spMkLst>
            <pc:docMk/>
            <pc:sldMk cId="3486622513" sldId="260"/>
            <ac:spMk id="2" creationId="{C2C5AE3F-BDE6-4672-9631-B05CF159D2A5}"/>
          </ac:spMkLst>
        </pc:spChg>
        <pc:spChg chg="del mod">
          <ac:chgData name="pedro_2795" userId="S::pedro_2795_hotmail.com#ext#@uaslpedu.onmicrosoft.com::00478744-2b73-4996-89db-7d4328f2bd1e" providerId="AD" clId="Web-{CA254FAA-7D4D-42F6-A83D-3173EAD33D0B}" dt="2022-03-13T07:20:40.425" v="275"/>
          <ac:spMkLst>
            <pc:docMk/>
            <pc:sldMk cId="3486622513" sldId="260"/>
            <ac:spMk id="5" creationId="{7595B0CC-6937-4AD5-B20D-B652FF7B5B4A}"/>
          </ac:spMkLst>
        </pc:spChg>
        <pc:spChg chg="del mod">
          <ac:chgData name="pedro_2795" userId="S::pedro_2795_hotmail.com#ext#@uaslpedu.onmicrosoft.com::00478744-2b73-4996-89db-7d4328f2bd1e" providerId="AD" clId="Web-{CA254FAA-7D4D-42F6-A83D-3173EAD33D0B}" dt="2022-03-13T07:20:41.347" v="276"/>
          <ac:spMkLst>
            <pc:docMk/>
            <pc:sldMk cId="3486622513" sldId="260"/>
            <ac:spMk id="7" creationId="{8810FDFD-AB2D-487E-B630-40EC1D7D8CDD}"/>
          </ac:spMkLst>
        </pc:spChg>
        <pc:cxnChg chg="del">
          <ac:chgData name="pedro_2795" userId="S::pedro_2795_hotmail.com#ext#@uaslpedu.onmicrosoft.com::00478744-2b73-4996-89db-7d4328f2bd1e" providerId="AD" clId="Web-{CA254FAA-7D4D-42F6-A83D-3173EAD33D0B}" dt="2022-03-13T07:12:50.406" v="195"/>
          <ac:cxnSpMkLst>
            <pc:docMk/>
            <pc:sldMk cId="3486622513" sldId="260"/>
            <ac:cxnSpMk id="9" creationId="{853C4576-EA6A-40E6-9D06-7BAF91947817}"/>
          </ac:cxnSpMkLst>
        </pc:cxnChg>
      </pc:sldChg>
      <pc:sldChg chg="delSp modSp">
        <pc:chgData name="pedro_2795" userId="S::pedro_2795_hotmail.com#ext#@uaslpedu.onmicrosoft.com::00478744-2b73-4996-89db-7d4328f2bd1e" providerId="AD" clId="Web-{CA254FAA-7D4D-42F6-A83D-3173EAD33D0B}" dt="2022-03-13T07:20:36.737" v="274"/>
        <pc:sldMkLst>
          <pc:docMk/>
          <pc:sldMk cId="601414361" sldId="261"/>
        </pc:sldMkLst>
        <pc:spChg chg="mod">
          <ac:chgData name="pedro_2795" userId="S::pedro_2795_hotmail.com#ext#@uaslpedu.onmicrosoft.com::00478744-2b73-4996-89db-7d4328f2bd1e" providerId="AD" clId="Web-{CA254FAA-7D4D-42F6-A83D-3173EAD33D0B}" dt="2022-03-13T07:16:29.011" v="232" actId="20577"/>
          <ac:spMkLst>
            <pc:docMk/>
            <pc:sldMk cId="601414361" sldId="261"/>
            <ac:spMk id="2" creationId="{E5274F8E-D743-433A-8224-0BE38E13F96B}"/>
          </ac:spMkLst>
        </pc:spChg>
        <pc:spChg chg="del mod">
          <ac:chgData name="pedro_2795" userId="S::pedro_2795_hotmail.com#ext#@uaslpedu.onmicrosoft.com::00478744-2b73-4996-89db-7d4328f2bd1e" providerId="AD" clId="Web-{CA254FAA-7D4D-42F6-A83D-3173EAD33D0B}" dt="2022-03-13T07:20:35.753" v="273"/>
          <ac:spMkLst>
            <pc:docMk/>
            <pc:sldMk cId="601414361" sldId="261"/>
            <ac:spMk id="5" creationId="{647357B5-13EC-4BFE-BE7C-B862679C53D1}"/>
          </ac:spMkLst>
        </pc:spChg>
        <pc:spChg chg="del mod">
          <ac:chgData name="pedro_2795" userId="S::pedro_2795_hotmail.com#ext#@uaslpedu.onmicrosoft.com::00478744-2b73-4996-89db-7d4328f2bd1e" providerId="AD" clId="Web-{CA254FAA-7D4D-42F6-A83D-3173EAD33D0B}" dt="2022-03-13T07:20:36.737" v="274"/>
          <ac:spMkLst>
            <pc:docMk/>
            <pc:sldMk cId="601414361" sldId="261"/>
            <ac:spMk id="7" creationId="{BC794ADB-0F31-49D4-85A4-12427FF1B378}"/>
          </ac:spMkLst>
        </pc:spChg>
      </pc:sldChg>
      <pc:sldChg chg="delSp modSp">
        <pc:chgData name="pedro_2795" userId="S::pedro_2795_hotmail.com#ext#@uaslpedu.onmicrosoft.com::00478744-2b73-4996-89db-7d4328f2bd1e" providerId="AD" clId="Web-{CA254FAA-7D4D-42F6-A83D-3173EAD33D0B}" dt="2022-03-13T07:20:44.863" v="278"/>
        <pc:sldMkLst>
          <pc:docMk/>
          <pc:sldMk cId="3920490097" sldId="264"/>
        </pc:sldMkLst>
        <pc:spChg chg="del mod">
          <ac:chgData name="pedro_2795" userId="S::pedro_2795_hotmail.com#ext#@uaslpedu.onmicrosoft.com::00478744-2b73-4996-89db-7d4328f2bd1e" providerId="AD" clId="Web-{CA254FAA-7D4D-42F6-A83D-3173EAD33D0B}" dt="2022-03-13T07:20:43.925" v="277"/>
          <ac:spMkLst>
            <pc:docMk/>
            <pc:sldMk cId="3920490097" sldId="264"/>
            <ac:spMk id="61" creationId="{5C19C28A-669A-40BA-BAD0-254FCF7474B3}"/>
          </ac:spMkLst>
        </pc:spChg>
        <pc:spChg chg="del mod">
          <ac:chgData name="pedro_2795" userId="S::pedro_2795_hotmail.com#ext#@uaslpedu.onmicrosoft.com::00478744-2b73-4996-89db-7d4328f2bd1e" providerId="AD" clId="Web-{CA254FAA-7D4D-42F6-A83D-3173EAD33D0B}" dt="2022-03-13T07:20:44.863" v="278"/>
          <ac:spMkLst>
            <pc:docMk/>
            <pc:sldMk cId="3920490097" sldId="264"/>
            <ac:spMk id="62" creationId="{9D8688D0-670E-4937-8958-FFA6DA5B6435}"/>
          </ac:spMkLst>
        </pc:spChg>
        <pc:cxnChg chg="del">
          <ac:chgData name="pedro_2795" userId="S::pedro_2795_hotmail.com#ext#@uaslpedu.onmicrosoft.com::00478744-2b73-4996-89db-7d4328f2bd1e" providerId="AD" clId="Web-{CA254FAA-7D4D-42F6-A83D-3173EAD33D0B}" dt="2022-03-13T07:12:53.312" v="196"/>
          <ac:cxnSpMkLst>
            <pc:docMk/>
            <pc:sldMk cId="3920490097" sldId="264"/>
            <ac:cxnSpMk id="65" creationId="{8F74CF58-8ADC-418E-BB6B-353AADDA75F1}"/>
          </ac:cxnSpMkLst>
        </pc:cxnChg>
      </pc:sldChg>
      <pc:sldChg chg="delSp modSp">
        <pc:chgData name="pedro_2795" userId="S::pedro_2795_hotmail.com#ext#@uaslpedu.onmicrosoft.com::00478744-2b73-4996-89db-7d4328f2bd1e" providerId="AD" clId="Web-{CA254FAA-7D4D-42F6-A83D-3173EAD33D0B}" dt="2022-03-13T07:20:49.003" v="280"/>
        <pc:sldMkLst>
          <pc:docMk/>
          <pc:sldMk cId="692327329" sldId="266"/>
        </pc:sldMkLst>
        <pc:spChg chg="mod">
          <ac:chgData name="pedro_2795" userId="S::pedro_2795_hotmail.com#ext#@uaslpedu.onmicrosoft.com::00478744-2b73-4996-89db-7d4328f2bd1e" providerId="AD" clId="Web-{CA254FAA-7D4D-42F6-A83D-3173EAD33D0B}" dt="2022-03-13T07:18:47.094" v="255"/>
          <ac:spMkLst>
            <pc:docMk/>
            <pc:sldMk cId="692327329" sldId="266"/>
            <ac:spMk id="2" creationId="{6D997746-30E1-49AD-9958-2240CDCEC5AF}"/>
          </ac:spMkLst>
        </pc:spChg>
        <pc:spChg chg="del mod">
          <ac:chgData name="pedro_2795" userId="S::pedro_2795_hotmail.com#ext#@uaslpedu.onmicrosoft.com::00478744-2b73-4996-89db-7d4328f2bd1e" providerId="AD" clId="Web-{CA254FAA-7D4D-42F6-A83D-3173EAD33D0B}" dt="2022-03-13T07:20:47.878" v="279"/>
          <ac:spMkLst>
            <pc:docMk/>
            <pc:sldMk cId="692327329" sldId="266"/>
            <ac:spMk id="5" creationId="{0D95DCB3-CFE1-4019-AA07-69D6BC45C3CC}"/>
          </ac:spMkLst>
        </pc:spChg>
        <pc:spChg chg="del">
          <ac:chgData name="pedro_2795" userId="S::pedro_2795_hotmail.com#ext#@uaslpedu.onmicrosoft.com::00478744-2b73-4996-89db-7d4328f2bd1e" providerId="AD" clId="Web-{CA254FAA-7D4D-42F6-A83D-3173EAD33D0B}" dt="2022-03-13T07:20:49.003" v="280"/>
          <ac:spMkLst>
            <pc:docMk/>
            <pc:sldMk cId="692327329" sldId="266"/>
            <ac:spMk id="7" creationId="{8095C6BF-5885-4BEC-A73B-AC2F65FFCDA0}"/>
          </ac:spMkLst>
        </pc:spChg>
        <pc:cxnChg chg="del">
          <ac:chgData name="pedro_2795" userId="S::pedro_2795_hotmail.com#ext#@uaslpedu.onmicrosoft.com::00478744-2b73-4996-89db-7d4328f2bd1e" providerId="AD" clId="Web-{CA254FAA-7D4D-42F6-A83D-3173EAD33D0B}" dt="2022-03-13T07:13:12.693" v="201"/>
          <ac:cxnSpMkLst>
            <pc:docMk/>
            <pc:sldMk cId="692327329" sldId="266"/>
            <ac:cxnSpMk id="9" creationId="{3E6351E0-09E7-4A82-9D42-C559ED2BB978}"/>
          </ac:cxnSpMkLst>
        </pc:cxnChg>
      </pc:sldChg>
      <pc:sldChg chg="modSp">
        <pc:chgData name="pedro_2795" userId="S::pedro_2795_hotmail.com#ext#@uaslpedu.onmicrosoft.com::00478744-2b73-4996-89db-7d4328f2bd1e" providerId="AD" clId="Web-{CA254FAA-7D4D-42F6-A83D-3173EAD33D0B}" dt="2022-03-13T07:17:55.201" v="243" actId="14100"/>
        <pc:sldMkLst>
          <pc:docMk/>
          <pc:sldMk cId="1747048392" sldId="269"/>
        </pc:sldMkLst>
        <pc:spChg chg="mod">
          <ac:chgData name="pedro_2795" userId="S::pedro_2795_hotmail.com#ext#@uaslpedu.onmicrosoft.com::00478744-2b73-4996-89db-7d4328f2bd1e" providerId="AD" clId="Web-{CA254FAA-7D4D-42F6-A83D-3173EAD33D0B}" dt="2022-03-13T07:15:49.542" v="224" actId="1076"/>
          <ac:spMkLst>
            <pc:docMk/>
            <pc:sldMk cId="1747048392" sldId="269"/>
            <ac:spMk id="10" creationId="{828F4313-F966-4B90-B6D9-BE5CD7E81DC5}"/>
          </ac:spMkLst>
        </pc:spChg>
        <pc:spChg chg="mod">
          <ac:chgData name="pedro_2795" userId="S::pedro_2795_hotmail.com#ext#@uaslpedu.onmicrosoft.com::00478744-2b73-4996-89db-7d4328f2bd1e" providerId="AD" clId="Web-{CA254FAA-7D4D-42F6-A83D-3173EAD33D0B}" dt="2022-03-13T07:17:55.201" v="243" actId="14100"/>
          <ac:spMkLst>
            <pc:docMk/>
            <pc:sldMk cId="1747048392" sldId="269"/>
            <ac:spMk id="29" creationId="{9E38CEF4-E296-4E55-AF10-DFD138D350AA}"/>
          </ac:spMkLst>
        </pc:spChg>
        <pc:spChg chg="mod">
          <ac:chgData name="pedro_2795" userId="S::pedro_2795_hotmail.com#ext#@uaslpedu.onmicrosoft.com::00478744-2b73-4996-89db-7d4328f2bd1e" providerId="AD" clId="Web-{CA254FAA-7D4D-42F6-A83D-3173EAD33D0B}" dt="2022-03-13T07:15:08.603" v="218" actId="20577"/>
          <ac:spMkLst>
            <pc:docMk/>
            <pc:sldMk cId="1747048392" sldId="269"/>
            <ac:spMk id="34" creationId="{D5B7CC08-6965-4812-8C55-5223AF4E3636}"/>
          </ac:spMkLst>
        </pc:spChg>
        <pc:cxnChg chg="mod">
          <ac:chgData name="pedro_2795" userId="S::pedro_2795_hotmail.com#ext#@uaslpedu.onmicrosoft.com::00478744-2b73-4996-89db-7d4328f2bd1e" providerId="AD" clId="Web-{CA254FAA-7D4D-42F6-A83D-3173EAD33D0B}" dt="2022-03-13T07:16:01.589" v="226" actId="1076"/>
          <ac:cxnSpMkLst>
            <pc:docMk/>
            <pc:sldMk cId="1747048392" sldId="269"/>
            <ac:cxnSpMk id="35" creationId="{A792553F-B6AA-48AD-9382-3469A40B791B}"/>
          </ac:cxnSpMkLst>
        </pc:cxnChg>
        <pc:cxnChg chg="mod">
          <ac:chgData name="pedro_2795" userId="S::pedro_2795_hotmail.com#ext#@uaslpedu.onmicrosoft.com::00478744-2b73-4996-89db-7d4328f2bd1e" providerId="AD" clId="Web-{CA254FAA-7D4D-42F6-A83D-3173EAD33D0B}" dt="2022-03-13T07:04:03.959" v="0" actId="14100"/>
          <ac:cxnSpMkLst>
            <pc:docMk/>
            <pc:sldMk cId="1747048392" sldId="269"/>
            <ac:cxnSpMk id="42" creationId="{BD5C7DCA-E8C4-4DDE-8F17-F0DC4E400ACD}"/>
          </ac:cxnSpMkLst>
        </pc:cxnChg>
      </pc:sldChg>
      <pc:sldChg chg="addSp delSp modSp">
        <pc:chgData name="pedro_2795" userId="S::pedro_2795_hotmail.com#ext#@uaslpedu.onmicrosoft.com::00478744-2b73-4996-89db-7d4328f2bd1e" providerId="AD" clId="Web-{CA254FAA-7D4D-42F6-A83D-3173EAD33D0B}" dt="2022-03-13T07:11:20.149" v="194"/>
        <pc:sldMkLst>
          <pc:docMk/>
          <pc:sldMk cId="543663007" sldId="270"/>
        </pc:sldMkLst>
        <pc:spChg chg="del mod">
          <ac:chgData name="pedro_2795" userId="S::pedro_2795_hotmail.com#ext#@uaslpedu.onmicrosoft.com::00478744-2b73-4996-89db-7d4328f2bd1e" providerId="AD" clId="Web-{CA254FAA-7D4D-42F6-A83D-3173EAD33D0B}" dt="2022-03-13T07:10:07.860" v="185"/>
          <ac:spMkLst>
            <pc:docMk/>
            <pc:sldMk cId="543663007" sldId="270"/>
            <ac:spMk id="3" creationId="{69876CB5-A926-4833-9AF4-349FD359D28F}"/>
          </ac:spMkLst>
        </pc:spChg>
        <pc:spChg chg="add del mod">
          <ac:chgData name="pedro_2795" userId="S::pedro_2795_hotmail.com#ext#@uaslpedu.onmicrosoft.com::00478744-2b73-4996-89db-7d4328f2bd1e" providerId="AD" clId="Web-{CA254FAA-7D4D-42F6-A83D-3173EAD33D0B}" dt="2022-03-13T07:10:39.086" v="191"/>
          <ac:spMkLst>
            <pc:docMk/>
            <pc:sldMk cId="543663007" sldId="270"/>
            <ac:spMk id="766" creationId="{80A7AC3C-121D-4B63-B6CA-2C0DB7A014B8}"/>
          </ac:spMkLst>
        </pc:spChg>
        <pc:graphicFrameChg chg="add mod modGraphic">
          <ac:chgData name="pedro_2795" userId="S::pedro_2795_hotmail.com#ext#@uaslpedu.onmicrosoft.com::00478744-2b73-4996-89db-7d4328f2bd1e" providerId="AD" clId="Web-{CA254FAA-7D4D-42F6-A83D-3173EAD33D0B}" dt="2022-03-13T07:11:20.149" v="194"/>
          <ac:graphicFrameMkLst>
            <pc:docMk/>
            <pc:sldMk cId="543663007" sldId="270"/>
            <ac:graphicFrameMk id="4" creationId="{9824ED1E-6762-4BD2-B4C6-BEE9E6E9FFD1}"/>
          </ac:graphicFrameMkLst>
        </pc:graphicFrameChg>
      </pc:sldChg>
    </pc:docChg>
  </pc:docChgLst>
  <pc:docChgLst>
    <pc:chgData name="pedro_2795" userId="S::pedro_2795_hotmail.com#ext#@uaslpedu.onmicrosoft.com::00478744-2b73-4996-89db-7d4328f2bd1e" providerId="AD" clId="Web-{F33D60A3-0AC0-4E7C-9670-418FA0CA0437}"/>
    <pc:docChg chg="addSld modSld sldOrd">
      <pc:chgData name="pedro_2795" userId="S::pedro_2795_hotmail.com#ext#@uaslpedu.onmicrosoft.com::00478744-2b73-4996-89db-7d4328f2bd1e" providerId="AD" clId="Web-{F33D60A3-0AC0-4E7C-9670-418FA0CA0437}" dt="2022-03-13T05:40:24.675" v="78"/>
      <pc:docMkLst>
        <pc:docMk/>
      </pc:docMkLst>
      <pc:sldChg chg="modSp">
        <pc:chgData name="pedro_2795" userId="S::pedro_2795_hotmail.com#ext#@uaslpedu.onmicrosoft.com::00478744-2b73-4996-89db-7d4328f2bd1e" providerId="AD" clId="Web-{F33D60A3-0AC0-4E7C-9670-418FA0CA0437}" dt="2022-03-13T05:27:26.796" v="0"/>
        <pc:sldMkLst>
          <pc:docMk/>
          <pc:sldMk cId="109857222" sldId="256"/>
        </pc:sldMkLst>
        <pc:spChg chg="mod">
          <ac:chgData name="pedro_2795" userId="S::pedro_2795_hotmail.com#ext#@uaslpedu.onmicrosoft.com::00478744-2b73-4996-89db-7d4328f2bd1e" providerId="AD" clId="Web-{F33D60A3-0AC0-4E7C-9670-418FA0CA0437}" dt="2022-03-13T05:27:26.796" v="0"/>
          <ac:spMkLst>
            <pc:docMk/>
            <pc:sldMk cId="109857222" sldId="256"/>
            <ac:spMk id="11" creationId="{29C5CCF1-4208-4B0B-8378-C61F86B96FCC}"/>
          </ac:spMkLst>
        </pc:spChg>
      </pc:sldChg>
      <pc:sldChg chg="mod ord modShow">
        <pc:chgData name="pedro_2795" userId="S::pedro_2795_hotmail.com#ext#@uaslpedu.onmicrosoft.com::00478744-2b73-4996-89db-7d4328f2bd1e" providerId="AD" clId="Web-{F33D60A3-0AC0-4E7C-9670-418FA0CA0437}" dt="2022-03-13T05:33:37.300" v="51"/>
        <pc:sldMkLst>
          <pc:docMk/>
          <pc:sldMk cId="4088035018" sldId="257"/>
        </pc:sldMkLst>
      </pc:sldChg>
      <pc:sldChg chg="addSp modSp ord">
        <pc:chgData name="pedro_2795" userId="S::pedro_2795_hotmail.com#ext#@uaslpedu.onmicrosoft.com::00478744-2b73-4996-89db-7d4328f2bd1e" providerId="AD" clId="Web-{F33D60A3-0AC0-4E7C-9670-418FA0CA0437}" dt="2022-03-13T05:39:04.157" v="77" actId="1076"/>
        <pc:sldMkLst>
          <pc:docMk/>
          <pc:sldMk cId="3444964421" sldId="263"/>
        </pc:sldMkLst>
        <pc:spChg chg="mod">
          <ac:chgData name="pedro_2795" userId="S::pedro_2795_hotmail.com#ext#@uaslpedu.onmicrosoft.com::00478744-2b73-4996-89db-7d4328f2bd1e" providerId="AD" clId="Web-{F33D60A3-0AC0-4E7C-9670-418FA0CA0437}" dt="2022-03-13T05:32:58.737" v="47"/>
          <ac:spMkLst>
            <pc:docMk/>
            <pc:sldMk cId="3444964421" sldId="263"/>
            <ac:spMk id="2" creationId="{2AD10BB5-0894-40A2-82FF-9BBD648F2E3E}"/>
          </ac:spMkLst>
        </pc:spChg>
        <pc:spChg chg="mod">
          <ac:chgData name="pedro_2795" userId="S::pedro_2795_hotmail.com#ext#@uaslpedu.onmicrosoft.com::00478744-2b73-4996-89db-7d4328f2bd1e" providerId="AD" clId="Web-{F33D60A3-0AC0-4E7C-9670-418FA0CA0437}" dt="2022-03-13T05:38:58.797" v="75" actId="20577"/>
          <ac:spMkLst>
            <pc:docMk/>
            <pc:sldMk cId="3444964421" sldId="263"/>
            <ac:spMk id="3" creationId="{015C589A-0D64-470B-8AE3-6FD8ADB8F83C}"/>
          </ac:spMkLst>
        </pc:spChg>
        <pc:picChg chg="add mod">
          <ac:chgData name="pedro_2795" userId="S::pedro_2795_hotmail.com#ext#@uaslpedu.onmicrosoft.com::00478744-2b73-4996-89db-7d4328f2bd1e" providerId="AD" clId="Web-{F33D60A3-0AC0-4E7C-9670-418FA0CA0437}" dt="2022-03-13T05:39:04.157" v="77" actId="1076"/>
          <ac:picMkLst>
            <pc:docMk/>
            <pc:sldMk cId="3444964421" sldId="263"/>
            <ac:picMk id="4" creationId="{A5B68E8C-21F4-4847-A6E8-1BB61A0E0331}"/>
          </ac:picMkLst>
        </pc:picChg>
      </pc:sldChg>
      <pc:sldChg chg="modSp">
        <pc:chgData name="pedro_2795" userId="S::pedro_2795_hotmail.com#ext#@uaslpedu.onmicrosoft.com::00478744-2b73-4996-89db-7d4328f2bd1e" providerId="AD" clId="Web-{F33D60A3-0AC0-4E7C-9670-418FA0CA0437}" dt="2022-03-13T05:33:02.331" v="48"/>
        <pc:sldMkLst>
          <pc:docMk/>
          <pc:sldMk cId="3920490097" sldId="264"/>
        </pc:sldMkLst>
        <pc:spChg chg="mod">
          <ac:chgData name="pedro_2795" userId="S::pedro_2795_hotmail.com#ext#@uaslpedu.onmicrosoft.com::00478744-2b73-4996-89db-7d4328f2bd1e" providerId="AD" clId="Web-{F33D60A3-0AC0-4E7C-9670-418FA0CA0437}" dt="2022-03-13T05:33:02.331" v="48"/>
          <ac:spMkLst>
            <pc:docMk/>
            <pc:sldMk cId="3920490097" sldId="264"/>
            <ac:spMk id="2" creationId="{A2A02F01-71DE-4584-B054-C82B8ACE85C4}"/>
          </ac:spMkLst>
        </pc:spChg>
      </pc:sldChg>
      <pc:sldChg chg="modSp new mod modShow">
        <pc:chgData name="pedro_2795" userId="S::pedro_2795_hotmail.com#ext#@uaslpedu.onmicrosoft.com::00478744-2b73-4996-89db-7d4328f2bd1e" providerId="AD" clId="Web-{F33D60A3-0AC0-4E7C-9670-418FA0CA0437}" dt="2022-03-13T05:40:24.675" v="78"/>
        <pc:sldMkLst>
          <pc:docMk/>
          <pc:sldMk cId="2648899203" sldId="265"/>
        </pc:sldMkLst>
        <pc:spChg chg="mod">
          <ac:chgData name="pedro_2795" userId="S::pedro_2795_hotmail.com#ext#@uaslpedu.onmicrosoft.com::00478744-2b73-4996-89db-7d4328f2bd1e" providerId="AD" clId="Web-{F33D60A3-0AC0-4E7C-9670-418FA0CA0437}" dt="2022-03-13T05:32:30.908" v="45"/>
          <ac:spMkLst>
            <pc:docMk/>
            <pc:sldMk cId="2648899203" sldId="265"/>
            <ac:spMk id="2" creationId="{AF9628E7-2A62-4713-A6F6-9979928A6479}"/>
          </ac:spMkLst>
        </pc:spChg>
      </pc:sldChg>
      <pc:sldChg chg="new">
        <pc:chgData name="pedro_2795" userId="S::pedro_2795_hotmail.com#ext#@uaslpedu.onmicrosoft.com::00478744-2b73-4996-89db-7d4328f2bd1e" providerId="AD" clId="Web-{F33D60A3-0AC0-4E7C-9670-418FA0CA0437}" dt="2022-03-13T05:33:25.066" v="49"/>
        <pc:sldMkLst>
          <pc:docMk/>
          <pc:sldMk cId="692327329" sldId="266"/>
        </pc:sldMkLst>
      </pc:sldChg>
    </pc:docChg>
  </pc:docChgLst>
  <pc:docChgLst>
    <pc:chgData name="pedro_2795" userId="S::pedro_2795_hotmail.com#ext#@uaslpedu.onmicrosoft.com::00478744-2b73-4996-89db-7d4328f2bd1e" providerId="AD" clId="Web-{6BD8B46D-6AEC-43C2-B8F4-008D3BA5303F}"/>
    <pc:docChg chg="modSld">
      <pc:chgData name="pedro_2795" userId="S::pedro_2795_hotmail.com#ext#@uaslpedu.onmicrosoft.com::00478744-2b73-4996-89db-7d4328f2bd1e" providerId="AD" clId="Web-{6BD8B46D-6AEC-43C2-B8F4-008D3BA5303F}" dt="2022-03-13T05:47:07.473" v="82" actId="1076"/>
      <pc:docMkLst>
        <pc:docMk/>
      </pc:docMkLst>
      <pc:sldChg chg="addSp modSp">
        <pc:chgData name="pedro_2795" userId="S::pedro_2795_hotmail.com#ext#@uaslpedu.onmicrosoft.com::00478744-2b73-4996-89db-7d4328f2bd1e" providerId="AD" clId="Web-{6BD8B46D-6AEC-43C2-B8F4-008D3BA5303F}" dt="2022-03-13T05:47:07.473" v="82" actId="1076"/>
        <pc:sldMkLst>
          <pc:docMk/>
          <pc:sldMk cId="3444964421" sldId="263"/>
        </pc:sldMkLst>
        <pc:spChg chg="add mod">
          <ac:chgData name="pedro_2795" userId="S::pedro_2795_hotmail.com#ext#@uaslpedu.onmicrosoft.com::00478744-2b73-4996-89db-7d4328f2bd1e" providerId="AD" clId="Web-{6BD8B46D-6AEC-43C2-B8F4-008D3BA5303F}" dt="2022-03-13T05:47:05.926" v="81" actId="1076"/>
          <ac:spMkLst>
            <pc:docMk/>
            <pc:sldMk cId="3444964421" sldId="263"/>
            <ac:spMk id="10" creationId="{55A0D645-0F33-4E88-9F88-20A05F969A29}"/>
          </ac:spMkLst>
        </pc:spChg>
        <pc:spChg chg="add mod">
          <ac:chgData name="pedro_2795" userId="S::pedro_2795_hotmail.com#ext#@uaslpedu.onmicrosoft.com::00478744-2b73-4996-89db-7d4328f2bd1e" providerId="AD" clId="Web-{6BD8B46D-6AEC-43C2-B8F4-008D3BA5303F}" dt="2022-03-13T05:45:45.580" v="47" actId="20577"/>
          <ac:spMkLst>
            <pc:docMk/>
            <pc:sldMk cId="3444964421" sldId="263"/>
            <ac:spMk id="11" creationId="{327A039C-6130-4793-86F5-359C26CF91DD}"/>
          </ac:spMkLst>
        </pc:spChg>
        <pc:spChg chg="add mod">
          <ac:chgData name="pedro_2795" userId="S::pedro_2795_hotmail.com#ext#@uaslpedu.onmicrosoft.com::00478744-2b73-4996-89db-7d4328f2bd1e" providerId="AD" clId="Web-{6BD8B46D-6AEC-43C2-B8F4-008D3BA5303F}" dt="2022-03-13T05:46:04.283" v="60" actId="20577"/>
          <ac:spMkLst>
            <pc:docMk/>
            <pc:sldMk cId="3444964421" sldId="263"/>
            <ac:spMk id="12" creationId="{A79AEBA7-C97D-460F-822F-7F0FF671AF10}"/>
          </ac:spMkLst>
        </pc:spChg>
        <pc:spChg chg="add mod">
          <ac:chgData name="pedro_2795" userId="S::pedro_2795_hotmail.com#ext#@uaslpedu.onmicrosoft.com::00478744-2b73-4996-89db-7d4328f2bd1e" providerId="AD" clId="Web-{6BD8B46D-6AEC-43C2-B8F4-008D3BA5303F}" dt="2022-03-13T05:46:52.942" v="79" actId="20577"/>
          <ac:spMkLst>
            <pc:docMk/>
            <pc:sldMk cId="3444964421" sldId="263"/>
            <ac:spMk id="13" creationId="{8ACC2CBD-A62E-4BF8-9A76-9DC954B316C1}"/>
          </ac:spMkLst>
        </pc:spChg>
        <pc:picChg chg="mod">
          <ac:chgData name="pedro_2795" userId="S::pedro_2795_hotmail.com#ext#@uaslpedu.onmicrosoft.com::00478744-2b73-4996-89db-7d4328f2bd1e" providerId="AD" clId="Web-{6BD8B46D-6AEC-43C2-B8F4-008D3BA5303F}" dt="2022-03-13T05:47:07.473" v="82" actId="1076"/>
          <ac:picMkLst>
            <pc:docMk/>
            <pc:sldMk cId="3444964421" sldId="263"/>
            <ac:picMk id="4" creationId="{A5B68E8C-21F4-4847-A6E8-1BB61A0E0331}"/>
          </ac:picMkLst>
        </pc:picChg>
        <pc:picChg chg="add mod">
          <ac:chgData name="pedro_2795" userId="S::pedro_2795_hotmail.com#ext#@uaslpedu.onmicrosoft.com::00478744-2b73-4996-89db-7d4328f2bd1e" providerId="AD" clId="Web-{6BD8B46D-6AEC-43C2-B8F4-008D3BA5303F}" dt="2022-03-13T05:44:46.328" v="19" actId="1076"/>
          <ac:picMkLst>
            <pc:docMk/>
            <pc:sldMk cId="3444964421" sldId="263"/>
            <ac:picMk id="5" creationId="{678B5FEE-222B-4131-B60D-34A98DCECAB4}"/>
          </ac:picMkLst>
        </pc:picChg>
        <pc:picChg chg="add mod">
          <ac:chgData name="pedro_2795" userId="S::pedro_2795_hotmail.com#ext#@uaslpedu.onmicrosoft.com::00478744-2b73-4996-89db-7d4328f2bd1e" providerId="AD" clId="Web-{6BD8B46D-6AEC-43C2-B8F4-008D3BA5303F}" dt="2022-03-13T05:47:01.864" v="80" actId="1076"/>
          <ac:picMkLst>
            <pc:docMk/>
            <pc:sldMk cId="3444964421" sldId="263"/>
            <ac:picMk id="6" creationId="{06508ABA-7457-47BC-97D1-87C149BE3E4C}"/>
          </ac:picMkLst>
        </pc:picChg>
        <pc:picChg chg="add mod">
          <ac:chgData name="pedro_2795" userId="S::pedro_2795_hotmail.com#ext#@uaslpedu.onmicrosoft.com::00478744-2b73-4996-89db-7d4328f2bd1e" providerId="AD" clId="Web-{6BD8B46D-6AEC-43C2-B8F4-008D3BA5303F}" dt="2022-03-13T05:44:44.156" v="18" actId="1076"/>
          <ac:picMkLst>
            <pc:docMk/>
            <pc:sldMk cId="3444964421" sldId="263"/>
            <ac:picMk id="7" creationId="{32967D92-9154-40FC-A2DE-E167B70831C7}"/>
          </ac:picMkLst>
        </pc:picChg>
        <pc:picChg chg="add mod">
          <ac:chgData name="pedro_2795" userId="S::pedro_2795_hotmail.com#ext#@uaslpedu.onmicrosoft.com::00478744-2b73-4996-89db-7d4328f2bd1e" providerId="AD" clId="Web-{6BD8B46D-6AEC-43C2-B8F4-008D3BA5303F}" dt="2022-03-13T05:44:52.172" v="23" actId="1076"/>
          <ac:picMkLst>
            <pc:docMk/>
            <pc:sldMk cId="3444964421" sldId="263"/>
            <ac:picMk id="8" creationId="{6C92DF0D-203F-40CE-AA5C-6F41EF37C7BA}"/>
          </ac:picMkLst>
        </pc:picChg>
        <pc:picChg chg="add mod">
          <ac:chgData name="pedro_2795" userId="S::pedro_2795_hotmail.com#ext#@uaslpedu.onmicrosoft.com::00478744-2b73-4996-89db-7d4328f2bd1e" providerId="AD" clId="Web-{6BD8B46D-6AEC-43C2-B8F4-008D3BA5303F}" dt="2022-03-13T05:44:50.281" v="22" actId="1076"/>
          <ac:picMkLst>
            <pc:docMk/>
            <pc:sldMk cId="3444964421" sldId="263"/>
            <ac:picMk id="9" creationId="{D565C362-E098-4E3A-967A-5F601AD5018C}"/>
          </ac:picMkLst>
        </pc:picChg>
      </pc:sldChg>
    </pc:docChg>
  </pc:docChgLst>
  <pc:docChgLst>
    <pc:chgData name="pedro_2795" userId="S::pedro_2795_hotmail.com#ext#@uaslpedu.onmicrosoft.com::00478744-2b73-4996-89db-7d4328f2bd1e" providerId="AD" clId="Web-{83D021F1-6A54-45A0-A0A7-76D7B7C347E4}"/>
    <pc:docChg chg="modSld">
      <pc:chgData name="pedro_2795" userId="S::pedro_2795_hotmail.com#ext#@uaslpedu.onmicrosoft.com::00478744-2b73-4996-89db-7d4328f2bd1e" providerId="AD" clId="Web-{83D021F1-6A54-45A0-A0A7-76D7B7C347E4}" dt="2022-03-13T06:04:54.334" v="68"/>
      <pc:docMkLst>
        <pc:docMk/>
      </pc:docMkLst>
      <pc:sldChg chg="addSp delSp modSp">
        <pc:chgData name="pedro_2795" userId="S::pedro_2795_hotmail.com#ext#@uaslpedu.onmicrosoft.com::00478744-2b73-4996-89db-7d4328f2bd1e" providerId="AD" clId="Web-{83D021F1-6A54-45A0-A0A7-76D7B7C347E4}" dt="2022-03-13T06:04:54.334" v="68"/>
        <pc:sldMkLst>
          <pc:docMk/>
          <pc:sldMk cId="3920490097" sldId="264"/>
        </pc:sldMkLst>
        <pc:spChg chg="add mod">
          <ac:chgData name="pedro_2795" userId="S::pedro_2795_hotmail.com#ext#@uaslpedu.onmicrosoft.com::00478744-2b73-4996-89db-7d4328f2bd1e" providerId="AD" clId="Web-{83D021F1-6A54-45A0-A0A7-76D7B7C347E4}" dt="2022-03-13T06:03:22.004" v="50" actId="1076"/>
          <ac:spMkLst>
            <pc:docMk/>
            <pc:sldMk cId="3920490097" sldId="264"/>
            <ac:spMk id="61" creationId="{5C19C28A-669A-40BA-BAD0-254FCF7474B3}"/>
          </ac:spMkLst>
        </pc:spChg>
        <pc:spChg chg="add mod">
          <ac:chgData name="pedro_2795" userId="S::pedro_2795_hotmail.com#ext#@uaslpedu.onmicrosoft.com::00478744-2b73-4996-89db-7d4328f2bd1e" providerId="AD" clId="Web-{83D021F1-6A54-45A0-A0A7-76D7B7C347E4}" dt="2022-03-13T06:03:24.442" v="51" actId="1076"/>
          <ac:spMkLst>
            <pc:docMk/>
            <pc:sldMk cId="3920490097" sldId="264"/>
            <ac:spMk id="62" creationId="{9D8688D0-670E-4937-8958-FFA6DA5B6435}"/>
          </ac:spMkLst>
        </pc:spChg>
        <pc:spChg chg="add del mod">
          <ac:chgData name="pedro_2795" userId="S::pedro_2795_hotmail.com#ext#@uaslpedu.onmicrosoft.com::00478744-2b73-4996-89db-7d4328f2bd1e" providerId="AD" clId="Web-{83D021F1-6A54-45A0-A0A7-76D7B7C347E4}" dt="2022-03-13T06:04:21.849" v="61"/>
          <ac:spMkLst>
            <pc:docMk/>
            <pc:sldMk cId="3920490097" sldId="264"/>
            <ac:spMk id="64" creationId="{B5228967-051F-486B-A81A-1C8B2FF8D3E5}"/>
          </ac:spMkLst>
        </pc:spChg>
        <pc:graphicFrameChg chg="del">
          <ac:chgData name="pedro_2795" userId="S::pedro_2795_hotmail.com#ext#@uaslpedu.onmicrosoft.com::00478744-2b73-4996-89db-7d4328f2bd1e" providerId="AD" clId="Web-{83D021F1-6A54-45A0-A0A7-76D7B7C347E4}" dt="2022-03-13T06:01:41.721" v="9"/>
          <ac:graphicFrameMkLst>
            <pc:docMk/>
            <pc:sldMk cId="3920490097" sldId="264"/>
            <ac:graphicFrameMk id="4" creationId="{29DF1DE7-39EC-4434-A6E5-B1B0417E3E7A}"/>
          </ac:graphicFrameMkLst>
        </pc:graphicFrameChg>
        <pc:graphicFrameChg chg="add del mod modGraphic">
          <ac:chgData name="pedro_2795" userId="S::pedro_2795_hotmail.com#ext#@uaslpedu.onmicrosoft.com::00478744-2b73-4996-89db-7d4328f2bd1e" providerId="AD" clId="Web-{83D021F1-6A54-45A0-A0A7-76D7B7C347E4}" dt="2022-03-13T06:01:43.064" v="10"/>
          <ac:graphicFrameMkLst>
            <pc:docMk/>
            <pc:sldMk cId="3920490097" sldId="264"/>
            <ac:graphicFrameMk id="10" creationId="{034D2835-BC3B-4A94-9D3D-428D7E4CABD0}"/>
          </ac:graphicFrameMkLst>
        </pc:graphicFrameChg>
        <pc:cxnChg chg="add del mod">
          <ac:chgData name="pedro_2795" userId="S::pedro_2795_hotmail.com#ext#@uaslpedu.onmicrosoft.com::00478744-2b73-4996-89db-7d4328f2bd1e" providerId="AD" clId="Web-{83D021F1-6A54-45A0-A0A7-76D7B7C347E4}" dt="2022-03-13T06:03:57.364" v="55"/>
          <ac:cxnSpMkLst>
            <pc:docMk/>
            <pc:sldMk cId="3920490097" sldId="264"/>
            <ac:cxnSpMk id="63" creationId="{16C56F55-CAE0-4412-BA3E-0E89247257E8}"/>
          </ac:cxnSpMkLst>
        </pc:cxnChg>
        <pc:cxnChg chg="add mod">
          <ac:chgData name="pedro_2795" userId="S::pedro_2795_hotmail.com#ext#@uaslpedu.onmicrosoft.com::00478744-2b73-4996-89db-7d4328f2bd1e" providerId="AD" clId="Web-{83D021F1-6A54-45A0-A0A7-76D7B7C347E4}" dt="2022-03-13T06:04:54.334" v="68"/>
          <ac:cxnSpMkLst>
            <pc:docMk/>
            <pc:sldMk cId="3920490097" sldId="264"/>
            <ac:cxnSpMk id="65" creationId="{8F74CF58-8ADC-418E-BB6B-353AADDA75F1}"/>
          </ac:cxnSpMkLst>
        </pc:cxnChg>
      </pc:sldChg>
    </pc:docChg>
  </pc:docChgLst>
  <pc:docChgLst>
    <pc:chgData clId="Web-{80F3583B-AA38-414E-81EE-B983F187FC3A}"/>
    <pc:docChg chg="sldOrd">
      <pc:chgData name="" userId="" providerId="" clId="Web-{80F3583B-AA38-414E-81EE-B983F187FC3A}" dt="2022-03-13T06:36:40.673" v="0"/>
      <pc:docMkLst>
        <pc:docMk/>
      </pc:docMkLst>
      <pc:sldChg chg="ord">
        <pc:chgData name="" userId="" providerId="" clId="Web-{80F3583B-AA38-414E-81EE-B983F187FC3A}" dt="2022-03-13T06:36:40.673" v="0"/>
        <pc:sldMkLst>
          <pc:docMk/>
          <pc:sldMk cId="4270031814" sldId="268"/>
        </pc:sldMkLst>
      </pc:sldChg>
    </pc:docChg>
  </pc:docChgLst>
  <pc:docChgLst>
    <pc:chgData name="pedro_2795" userId="S::pedro_2795_hotmail.com#ext#@uaslpedu.onmicrosoft.com::00478744-2b73-4996-89db-7d4328f2bd1e" providerId="AD" clId="Web-{12CA1319-2CDC-4EFE-8CD8-BB6734E263E1}"/>
    <pc:docChg chg="modSld">
      <pc:chgData name="pedro_2795" userId="S::pedro_2795_hotmail.com#ext#@uaslpedu.onmicrosoft.com::00478744-2b73-4996-89db-7d4328f2bd1e" providerId="AD" clId="Web-{12CA1319-2CDC-4EFE-8CD8-BB6734E263E1}" dt="2022-03-13T06:13:08.564" v="107" actId="20577"/>
      <pc:docMkLst>
        <pc:docMk/>
      </pc:docMkLst>
      <pc:sldChg chg="addSp modSp">
        <pc:chgData name="pedro_2795" userId="S::pedro_2795_hotmail.com#ext#@uaslpedu.onmicrosoft.com::00478744-2b73-4996-89db-7d4328f2bd1e" providerId="AD" clId="Web-{12CA1319-2CDC-4EFE-8CD8-BB6734E263E1}" dt="2022-03-13T06:13:08.564" v="107" actId="20577"/>
        <pc:sldMkLst>
          <pc:docMk/>
          <pc:sldMk cId="3486622513" sldId="260"/>
        </pc:sldMkLst>
        <pc:spChg chg="add mod">
          <ac:chgData name="pedro_2795" userId="S::pedro_2795_hotmail.com#ext#@uaslpedu.onmicrosoft.com::00478744-2b73-4996-89db-7d4328f2bd1e" providerId="AD" clId="Web-{12CA1319-2CDC-4EFE-8CD8-BB6734E263E1}" dt="2022-03-13T06:10:37.414" v="48" actId="14100"/>
          <ac:spMkLst>
            <pc:docMk/>
            <pc:sldMk cId="3486622513" sldId="260"/>
            <ac:spMk id="5" creationId="{7595B0CC-6937-4AD5-B20D-B652FF7B5B4A}"/>
          </ac:spMkLst>
        </pc:spChg>
        <pc:spChg chg="add mod">
          <ac:chgData name="pedro_2795" userId="S::pedro_2795_hotmail.com#ext#@uaslpedu.onmicrosoft.com::00478744-2b73-4996-89db-7d4328f2bd1e" providerId="AD" clId="Web-{12CA1319-2CDC-4EFE-8CD8-BB6734E263E1}" dt="2022-03-13T06:13:08.564" v="107" actId="20577"/>
          <ac:spMkLst>
            <pc:docMk/>
            <pc:sldMk cId="3486622513" sldId="260"/>
            <ac:spMk id="7" creationId="{8810FDFD-AB2D-487E-B630-40EC1D7D8CDD}"/>
          </ac:spMkLst>
        </pc:spChg>
        <pc:cxnChg chg="add">
          <ac:chgData name="pedro_2795" userId="S::pedro_2795_hotmail.com#ext#@uaslpedu.onmicrosoft.com::00478744-2b73-4996-89db-7d4328f2bd1e" providerId="AD" clId="Web-{12CA1319-2CDC-4EFE-8CD8-BB6734E263E1}" dt="2022-03-13T06:10:30.554" v="46"/>
          <ac:cxnSpMkLst>
            <pc:docMk/>
            <pc:sldMk cId="3486622513" sldId="260"/>
            <ac:cxnSpMk id="9" creationId="{853C4576-EA6A-40E6-9D06-7BAF91947817}"/>
          </ac:cxnSpMkLst>
        </pc:cxnChg>
      </pc:sldChg>
      <pc:sldChg chg="addSp modSp">
        <pc:chgData name="pedro_2795" userId="S::pedro_2795_hotmail.com#ext#@uaslpedu.onmicrosoft.com::00478744-2b73-4996-89db-7d4328f2bd1e" providerId="AD" clId="Web-{12CA1319-2CDC-4EFE-8CD8-BB6734E263E1}" dt="2022-03-13T06:10:05.006" v="43" actId="20577"/>
        <pc:sldMkLst>
          <pc:docMk/>
          <pc:sldMk cId="692327329" sldId="266"/>
        </pc:sldMkLst>
        <pc:spChg chg="add mod">
          <ac:chgData name="pedro_2795" userId="S::pedro_2795_hotmail.com#ext#@uaslpedu.onmicrosoft.com::00478744-2b73-4996-89db-7d4328f2bd1e" providerId="AD" clId="Web-{12CA1319-2CDC-4EFE-8CD8-BB6734E263E1}" dt="2022-03-13T06:09:53.287" v="38" actId="1076"/>
          <ac:spMkLst>
            <pc:docMk/>
            <pc:sldMk cId="692327329" sldId="266"/>
            <ac:spMk id="5" creationId="{0D95DCB3-CFE1-4019-AA07-69D6BC45C3CC}"/>
          </ac:spMkLst>
        </pc:spChg>
        <pc:spChg chg="add mod">
          <ac:chgData name="pedro_2795" userId="S::pedro_2795_hotmail.com#ext#@uaslpedu.onmicrosoft.com::00478744-2b73-4996-89db-7d4328f2bd1e" providerId="AD" clId="Web-{12CA1319-2CDC-4EFE-8CD8-BB6734E263E1}" dt="2022-03-13T06:10:05.006" v="43" actId="20577"/>
          <ac:spMkLst>
            <pc:docMk/>
            <pc:sldMk cId="692327329" sldId="266"/>
            <ac:spMk id="7" creationId="{8095C6BF-5885-4BEC-A73B-AC2F65FFCDA0}"/>
          </ac:spMkLst>
        </pc:spChg>
        <pc:cxnChg chg="add mod">
          <ac:chgData name="pedro_2795" userId="S::pedro_2795_hotmail.com#ext#@uaslpedu.onmicrosoft.com::00478744-2b73-4996-89db-7d4328f2bd1e" providerId="AD" clId="Web-{12CA1319-2CDC-4EFE-8CD8-BB6734E263E1}" dt="2022-03-13T06:09:56.177" v="39" actId="14100"/>
          <ac:cxnSpMkLst>
            <pc:docMk/>
            <pc:sldMk cId="692327329" sldId="266"/>
            <ac:cxnSpMk id="9" creationId="{3E6351E0-09E7-4A82-9D42-C559ED2BB978}"/>
          </ac:cxnSpMkLst>
        </pc:cxnChg>
      </pc:sldChg>
    </pc:docChg>
  </pc:docChgLst>
  <pc:docChgLst>
    <pc:chgData name="pedro_2795" userId="S::pedro_2795_hotmail.com#ext#@uaslpedu.onmicrosoft.com::00478744-2b73-4996-89db-7d4328f2bd1e" providerId="AD" clId="Web-{85DAEEF9-C102-40C8-96BF-EE29861F07AB}"/>
    <pc:docChg chg="modSld">
      <pc:chgData name="pedro_2795" userId="S::pedro_2795_hotmail.com#ext#@uaslpedu.onmicrosoft.com::00478744-2b73-4996-89db-7d4328f2bd1e" providerId="AD" clId="Web-{85DAEEF9-C102-40C8-96BF-EE29861F07AB}" dt="2022-03-13T06:00:31.539" v="33" actId="1076"/>
      <pc:docMkLst>
        <pc:docMk/>
      </pc:docMkLst>
      <pc:sldChg chg="addSp modSp">
        <pc:chgData name="pedro_2795" userId="S::pedro_2795_hotmail.com#ext#@uaslpedu.onmicrosoft.com::00478744-2b73-4996-89db-7d4328f2bd1e" providerId="AD" clId="Web-{85DAEEF9-C102-40C8-96BF-EE29861F07AB}" dt="2022-03-13T05:49:01.804" v="2" actId="1076"/>
        <pc:sldMkLst>
          <pc:docMk/>
          <pc:sldMk cId="3444964421" sldId="263"/>
        </pc:sldMkLst>
        <pc:spChg chg="mod">
          <ac:chgData name="pedro_2795" userId="S::pedro_2795_hotmail.com#ext#@uaslpedu.onmicrosoft.com::00478744-2b73-4996-89db-7d4328f2bd1e" providerId="AD" clId="Web-{85DAEEF9-C102-40C8-96BF-EE29861F07AB}" dt="2022-03-13T05:49:01.804" v="2" actId="1076"/>
          <ac:spMkLst>
            <pc:docMk/>
            <pc:sldMk cId="3444964421" sldId="263"/>
            <ac:spMk id="11" creationId="{327A039C-6130-4793-86F5-359C26CF91DD}"/>
          </ac:spMkLst>
        </pc:spChg>
        <pc:picChg chg="add mod">
          <ac:chgData name="pedro_2795" userId="S::pedro_2795_hotmail.com#ext#@uaslpedu.onmicrosoft.com::00478744-2b73-4996-89db-7d4328f2bd1e" providerId="AD" clId="Web-{85DAEEF9-C102-40C8-96BF-EE29861F07AB}" dt="2022-03-13T05:48:56.710" v="1" actId="1076"/>
          <ac:picMkLst>
            <pc:docMk/>
            <pc:sldMk cId="3444964421" sldId="263"/>
            <ac:picMk id="14" creationId="{34C133A6-AE00-456D-837B-947354C848F8}"/>
          </ac:picMkLst>
        </pc:picChg>
      </pc:sldChg>
      <pc:sldChg chg="addSp modSp">
        <pc:chgData name="pedro_2795" userId="S::pedro_2795_hotmail.com#ext#@uaslpedu.onmicrosoft.com::00478744-2b73-4996-89db-7d4328f2bd1e" providerId="AD" clId="Web-{85DAEEF9-C102-40C8-96BF-EE29861F07AB}" dt="2022-03-13T06:00:31.539" v="33" actId="1076"/>
        <pc:sldMkLst>
          <pc:docMk/>
          <pc:sldMk cId="3920490097" sldId="264"/>
        </pc:sldMkLst>
        <pc:spChg chg="mod">
          <ac:chgData name="pedro_2795" userId="S::pedro_2795_hotmail.com#ext#@uaslpedu.onmicrosoft.com::00478744-2b73-4996-89db-7d4328f2bd1e" providerId="AD" clId="Web-{85DAEEF9-C102-40C8-96BF-EE29861F07AB}" dt="2022-03-13T05:54:21.450" v="15" actId="20577"/>
          <ac:spMkLst>
            <pc:docMk/>
            <pc:sldMk cId="3920490097" sldId="264"/>
            <ac:spMk id="2" creationId="{A2A02F01-71DE-4584-B054-C82B8ACE85C4}"/>
          </ac:spMkLst>
        </pc:spChg>
        <pc:spChg chg="mod">
          <ac:chgData name="pedro_2795" userId="S::pedro_2795_hotmail.com#ext#@uaslpedu.onmicrosoft.com::00478744-2b73-4996-89db-7d4328f2bd1e" providerId="AD" clId="Web-{85DAEEF9-C102-40C8-96BF-EE29861F07AB}" dt="2022-03-13T05:56:39.697" v="22" actId="20577"/>
          <ac:spMkLst>
            <pc:docMk/>
            <pc:sldMk cId="3920490097" sldId="264"/>
            <ac:spMk id="3" creationId="{E42A2748-7F06-4B45-BBCC-7BAF2A2B4632}"/>
          </ac:spMkLst>
        </pc:spChg>
        <pc:graphicFrameChg chg="add mod modGraphic">
          <ac:chgData name="pedro_2795" userId="S::pedro_2795_hotmail.com#ext#@uaslpedu.onmicrosoft.com::00478744-2b73-4996-89db-7d4328f2bd1e" providerId="AD" clId="Web-{85DAEEF9-C102-40C8-96BF-EE29861F07AB}" dt="2022-03-13T06:00:31.539" v="33" actId="1076"/>
          <ac:graphicFrameMkLst>
            <pc:docMk/>
            <pc:sldMk cId="3920490097" sldId="264"/>
            <ac:graphicFrameMk id="4" creationId="{29DF1DE7-39EC-4434-A6E5-B1B0417E3E7A}"/>
          </ac:graphicFrameMkLst>
        </pc:graphicFrameChg>
      </pc:sldChg>
    </pc:docChg>
  </pc:docChgLst>
  <pc:docChgLst>
    <pc:chgData name="pedro_2795" userId="S::pedro_2795_hotmail.com#ext#@uaslpedu.onmicrosoft.com::00478744-2b73-4996-89db-7d4328f2bd1e" providerId="AD" clId="Web-{06A8D4C6-018A-4D38-B888-7B99772D4460}"/>
    <pc:docChg chg="modSld">
      <pc:chgData name="pedro_2795" userId="S::pedro_2795_hotmail.com#ext#@uaslpedu.onmicrosoft.com::00478744-2b73-4996-89db-7d4328f2bd1e" providerId="AD" clId="Web-{06A8D4C6-018A-4D38-B888-7B99772D4460}" dt="2022-03-13T03:44:04.479" v="75" actId="20577"/>
      <pc:docMkLst>
        <pc:docMk/>
      </pc:docMkLst>
      <pc:sldChg chg="modSp">
        <pc:chgData name="pedro_2795" userId="S::pedro_2795_hotmail.com#ext#@uaslpedu.onmicrosoft.com::00478744-2b73-4996-89db-7d4328f2bd1e" providerId="AD" clId="Web-{06A8D4C6-018A-4D38-B888-7B99772D4460}" dt="2022-03-13T03:44:04.479" v="75" actId="20577"/>
        <pc:sldMkLst>
          <pc:docMk/>
          <pc:sldMk cId="4088035018" sldId="257"/>
        </pc:sldMkLst>
        <pc:spChg chg="mod">
          <ac:chgData name="pedro_2795" userId="S::pedro_2795_hotmail.com#ext#@uaslpedu.onmicrosoft.com::00478744-2b73-4996-89db-7d4328f2bd1e" providerId="AD" clId="Web-{06A8D4C6-018A-4D38-B888-7B99772D4460}" dt="2022-03-13T03:42:52.759" v="71" actId="14100"/>
          <ac:spMkLst>
            <pc:docMk/>
            <pc:sldMk cId="4088035018" sldId="257"/>
            <ac:spMk id="2" creationId="{3D80CB72-BCDA-47F2-9BEF-2D2526CC27E3}"/>
          </ac:spMkLst>
        </pc:spChg>
        <pc:spChg chg="mod">
          <ac:chgData name="pedro_2795" userId="S::pedro_2795_hotmail.com#ext#@uaslpedu.onmicrosoft.com::00478744-2b73-4996-89db-7d4328f2bd1e" providerId="AD" clId="Web-{06A8D4C6-018A-4D38-B888-7B99772D4460}" dt="2022-03-13T03:44:04.479" v="75" actId="20577"/>
          <ac:spMkLst>
            <pc:docMk/>
            <pc:sldMk cId="4088035018" sldId="257"/>
            <ac:spMk id="3" creationId="{12337483-38D6-4533-A665-7A249BA8EA57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F31D51-FEEB-42FA-AF51-7AEB36DB6CE5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EF1AE934-B07B-48EF-BD34-73E1EFFAEC38}">
      <dgm:prSet phldrT="[Texto]" phldr="0"/>
      <dgm:spPr/>
      <dgm:t>
        <a:bodyPr/>
        <a:lstStyle/>
        <a:p>
          <a:pPr rtl="0"/>
          <a:r>
            <a:rPr lang="es-ES" b="1">
              <a:latin typeface="Calibri Light" panose="020F0302020204030204"/>
            </a:rPr>
            <a:t>15 clients</a:t>
          </a:r>
          <a:endParaRPr lang="es-ES" b="1"/>
        </a:p>
      </dgm:t>
    </dgm:pt>
    <dgm:pt modelId="{2DDDB83F-ABAE-44A5-BFF2-F723C95C7CFA}" type="parTrans" cxnId="{A62EAC93-9586-47D9-8854-BA957F255DF0}">
      <dgm:prSet/>
      <dgm:spPr/>
      <dgm:t>
        <a:bodyPr/>
        <a:lstStyle/>
        <a:p>
          <a:endParaRPr lang="es-ES"/>
        </a:p>
      </dgm:t>
    </dgm:pt>
    <dgm:pt modelId="{4D9B13EA-A8DF-4569-8107-CDE037544147}" type="sibTrans" cxnId="{A62EAC93-9586-47D9-8854-BA957F255DF0}">
      <dgm:prSet/>
      <dgm:spPr/>
      <dgm:t>
        <a:bodyPr/>
        <a:lstStyle/>
        <a:p>
          <a:endParaRPr lang="es-ES"/>
        </a:p>
      </dgm:t>
    </dgm:pt>
    <dgm:pt modelId="{B690EA41-9C7A-42B8-BB2A-86AADD2007F9}">
      <dgm:prSet phldrT="[Texto]" phldr="0"/>
      <dgm:spPr/>
      <dgm:t>
        <a:bodyPr/>
        <a:lstStyle/>
        <a:p>
          <a:pPr rtl="0"/>
          <a:r>
            <a:rPr lang="es-ES" b="1">
              <a:latin typeface="Calibri Light" panose="020F0302020204030204"/>
            </a:rPr>
            <a:t>45 plants</a:t>
          </a:r>
          <a:endParaRPr lang="es-ES" b="1"/>
        </a:p>
      </dgm:t>
    </dgm:pt>
    <dgm:pt modelId="{57416DD2-27A4-4DFE-A585-DEBB950E7172}" type="parTrans" cxnId="{D9B8E950-2714-4DF0-BD37-FFB50F05458C}">
      <dgm:prSet/>
      <dgm:spPr/>
      <dgm:t>
        <a:bodyPr/>
        <a:lstStyle/>
        <a:p>
          <a:endParaRPr lang="es-ES"/>
        </a:p>
      </dgm:t>
    </dgm:pt>
    <dgm:pt modelId="{64B879AC-86F2-4CB2-B10C-9A90E6249CC9}" type="sibTrans" cxnId="{D9B8E950-2714-4DF0-BD37-FFB50F05458C}">
      <dgm:prSet/>
      <dgm:spPr/>
      <dgm:t>
        <a:bodyPr/>
        <a:lstStyle/>
        <a:p>
          <a:endParaRPr lang="es-ES"/>
        </a:p>
      </dgm:t>
    </dgm:pt>
    <dgm:pt modelId="{444AE47F-CE38-40E9-8A43-8FC297701DB3}">
      <dgm:prSet phldrT="[Texto]" phldr="0"/>
      <dgm:spPr/>
      <dgm:t>
        <a:bodyPr/>
        <a:lstStyle/>
        <a:p>
          <a:pPr rtl="0"/>
          <a:r>
            <a:rPr lang="es-ES" b="1">
              <a:latin typeface="Calibri Light" panose="020F0302020204030204"/>
            </a:rPr>
            <a:t>8 </a:t>
          </a:r>
          <a:r>
            <a:rPr lang="es-ES" b="1" err="1">
              <a:latin typeface="Calibri Light" panose="020F0302020204030204"/>
            </a:rPr>
            <a:t>types</a:t>
          </a:r>
          <a:r>
            <a:rPr lang="es-ES" b="1">
              <a:latin typeface="Calibri Light" panose="020F0302020204030204"/>
            </a:rPr>
            <a:t> </a:t>
          </a:r>
          <a:r>
            <a:rPr lang="es-ES" b="1" err="1">
              <a:latin typeface="Calibri Light" panose="020F0302020204030204"/>
            </a:rPr>
            <a:t>of</a:t>
          </a:r>
          <a:r>
            <a:rPr lang="es-ES" b="1">
              <a:latin typeface="Calibri Light" panose="020F0302020204030204"/>
            </a:rPr>
            <a:t> </a:t>
          </a:r>
          <a:r>
            <a:rPr lang="es-ES" b="1" err="1">
              <a:latin typeface="Calibri Light" panose="020F0302020204030204"/>
            </a:rPr>
            <a:t>engines</a:t>
          </a:r>
          <a:endParaRPr lang="es-ES" b="1">
            <a:latin typeface="Calibri Light" panose="020F0302020204030204"/>
          </a:endParaRPr>
        </a:p>
      </dgm:t>
    </dgm:pt>
    <dgm:pt modelId="{B5D17B15-743D-43CC-A4C5-8EC12109BA99}" type="parTrans" cxnId="{806CC53A-3553-413E-8679-0755984B3D83}">
      <dgm:prSet/>
      <dgm:spPr/>
      <dgm:t>
        <a:bodyPr/>
        <a:lstStyle/>
        <a:p>
          <a:endParaRPr lang="es-ES"/>
        </a:p>
      </dgm:t>
    </dgm:pt>
    <dgm:pt modelId="{41FFD6C4-2C73-467E-9C36-0EA3C9934A62}" type="sibTrans" cxnId="{806CC53A-3553-413E-8679-0755984B3D83}">
      <dgm:prSet/>
      <dgm:spPr/>
      <dgm:t>
        <a:bodyPr/>
        <a:lstStyle/>
        <a:p>
          <a:endParaRPr lang="es-ES"/>
        </a:p>
      </dgm:t>
    </dgm:pt>
    <dgm:pt modelId="{05ECEDB5-9E47-467F-B040-1B401525B1A0}" type="pres">
      <dgm:prSet presAssocID="{0CF31D51-FEEB-42FA-AF51-7AEB36DB6CE5}" presName="Name0" presStyleCnt="0">
        <dgm:presLayoutVars>
          <dgm:dir/>
          <dgm:animLvl val="lvl"/>
          <dgm:resizeHandles val="exact"/>
        </dgm:presLayoutVars>
      </dgm:prSet>
      <dgm:spPr/>
    </dgm:pt>
    <dgm:pt modelId="{99649CB9-A77E-490C-B4D9-741BCB229317}" type="pres">
      <dgm:prSet presAssocID="{EF1AE934-B07B-48EF-BD34-73E1EFFAEC38}" presName="linNode" presStyleCnt="0"/>
      <dgm:spPr/>
    </dgm:pt>
    <dgm:pt modelId="{87271D76-F29E-4963-91AF-FB551829ADFA}" type="pres">
      <dgm:prSet presAssocID="{EF1AE934-B07B-48EF-BD34-73E1EFFAEC3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4417D9F-8D54-41B7-9694-D2B814023367}" type="pres">
      <dgm:prSet presAssocID="{4D9B13EA-A8DF-4569-8107-CDE037544147}" presName="sp" presStyleCnt="0"/>
      <dgm:spPr/>
    </dgm:pt>
    <dgm:pt modelId="{136522F1-12A3-4367-B83F-E86983540694}" type="pres">
      <dgm:prSet presAssocID="{B690EA41-9C7A-42B8-BB2A-86AADD2007F9}" presName="linNode" presStyleCnt="0"/>
      <dgm:spPr/>
    </dgm:pt>
    <dgm:pt modelId="{A9084BB1-0DB4-4D95-81C9-4739178EF9D1}" type="pres">
      <dgm:prSet presAssocID="{B690EA41-9C7A-42B8-BB2A-86AADD2007F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8DF4A8E-E51B-4473-A2B0-EDC5DD952CCD}" type="pres">
      <dgm:prSet presAssocID="{64B879AC-86F2-4CB2-B10C-9A90E6249CC9}" presName="sp" presStyleCnt="0"/>
      <dgm:spPr/>
    </dgm:pt>
    <dgm:pt modelId="{0065B6E8-BB90-442F-A2E2-BD3A4F01E26A}" type="pres">
      <dgm:prSet presAssocID="{444AE47F-CE38-40E9-8A43-8FC297701DB3}" presName="linNode" presStyleCnt="0"/>
      <dgm:spPr/>
    </dgm:pt>
    <dgm:pt modelId="{C8B075D9-66D6-4BC5-8590-B2736D9E624D}" type="pres">
      <dgm:prSet presAssocID="{444AE47F-CE38-40E9-8A43-8FC297701DB3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0624B405-8A78-4068-BA61-1C437E5D7CC9}" type="presOf" srcId="{0CF31D51-FEEB-42FA-AF51-7AEB36DB6CE5}" destId="{05ECEDB5-9E47-467F-B040-1B401525B1A0}" srcOrd="0" destOrd="0" presId="urn:microsoft.com/office/officeart/2005/8/layout/vList5"/>
    <dgm:cxn modelId="{806CC53A-3553-413E-8679-0755984B3D83}" srcId="{0CF31D51-FEEB-42FA-AF51-7AEB36DB6CE5}" destId="{444AE47F-CE38-40E9-8A43-8FC297701DB3}" srcOrd="2" destOrd="0" parTransId="{B5D17B15-743D-43CC-A4C5-8EC12109BA99}" sibTransId="{41FFD6C4-2C73-467E-9C36-0EA3C9934A62}"/>
    <dgm:cxn modelId="{D9B8E950-2714-4DF0-BD37-FFB50F05458C}" srcId="{0CF31D51-FEEB-42FA-AF51-7AEB36DB6CE5}" destId="{B690EA41-9C7A-42B8-BB2A-86AADD2007F9}" srcOrd="1" destOrd="0" parTransId="{57416DD2-27A4-4DFE-A585-DEBB950E7172}" sibTransId="{64B879AC-86F2-4CB2-B10C-9A90E6249CC9}"/>
    <dgm:cxn modelId="{DED4AE88-AFB8-4E8F-9CB7-D5BFECAB0C18}" type="presOf" srcId="{444AE47F-CE38-40E9-8A43-8FC297701DB3}" destId="{C8B075D9-66D6-4BC5-8590-B2736D9E624D}" srcOrd="0" destOrd="0" presId="urn:microsoft.com/office/officeart/2005/8/layout/vList5"/>
    <dgm:cxn modelId="{A62EAC93-9586-47D9-8854-BA957F255DF0}" srcId="{0CF31D51-FEEB-42FA-AF51-7AEB36DB6CE5}" destId="{EF1AE934-B07B-48EF-BD34-73E1EFFAEC38}" srcOrd="0" destOrd="0" parTransId="{2DDDB83F-ABAE-44A5-BFF2-F723C95C7CFA}" sibTransId="{4D9B13EA-A8DF-4569-8107-CDE037544147}"/>
    <dgm:cxn modelId="{D84FB0AC-AF8B-487E-9104-198A93B58210}" type="presOf" srcId="{EF1AE934-B07B-48EF-BD34-73E1EFFAEC38}" destId="{87271D76-F29E-4963-91AF-FB551829ADFA}" srcOrd="0" destOrd="0" presId="urn:microsoft.com/office/officeart/2005/8/layout/vList5"/>
    <dgm:cxn modelId="{90FC77FE-1070-459E-A4B8-5D5383D0FD8C}" type="presOf" srcId="{B690EA41-9C7A-42B8-BB2A-86AADD2007F9}" destId="{A9084BB1-0DB4-4D95-81C9-4739178EF9D1}" srcOrd="0" destOrd="0" presId="urn:microsoft.com/office/officeart/2005/8/layout/vList5"/>
    <dgm:cxn modelId="{54BE959E-ED46-4AEA-98BC-CE5FA38660F3}" type="presParOf" srcId="{05ECEDB5-9E47-467F-B040-1B401525B1A0}" destId="{99649CB9-A77E-490C-B4D9-741BCB229317}" srcOrd="0" destOrd="0" presId="urn:microsoft.com/office/officeart/2005/8/layout/vList5"/>
    <dgm:cxn modelId="{EF144BEA-79FD-4DA4-8C3B-D9B8BA03CE47}" type="presParOf" srcId="{99649CB9-A77E-490C-B4D9-741BCB229317}" destId="{87271D76-F29E-4963-91AF-FB551829ADFA}" srcOrd="0" destOrd="0" presId="urn:microsoft.com/office/officeart/2005/8/layout/vList5"/>
    <dgm:cxn modelId="{BB263FBE-C5C6-4A9D-A46B-86DAC26D9304}" type="presParOf" srcId="{05ECEDB5-9E47-467F-B040-1B401525B1A0}" destId="{B4417D9F-8D54-41B7-9694-D2B814023367}" srcOrd="1" destOrd="0" presId="urn:microsoft.com/office/officeart/2005/8/layout/vList5"/>
    <dgm:cxn modelId="{A0B1CB00-94D3-482C-A1A5-06DF411CFC27}" type="presParOf" srcId="{05ECEDB5-9E47-467F-B040-1B401525B1A0}" destId="{136522F1-12A3-4367-B83F-E86983540694}" srcOrd="2" destOrd="0" presId="urn:microsoft.com/office/officeart/2005/8/layout/vList5"/>
    <dgm:cxn modelId="{965CE043-B111-4835-BE7B-34B37CD5DB8C}" type="presParOf" srcId="{136522F1-12A3-4367-B83F-E86983540694}" destId="{A9084BB1-0DB4-4D95-81C9-4739178EF9D1}" srcOrd="0" destOrd="0" presId="urn:microsoft.com/office/officeart/2005/8/layout/vList5"/>
    <dgm:cxn modelId="{1D7C0739-CEEB-4F8D-A856-D2E4317C0D26}" type="presParOf" srcId="{05ECEDB5-9E47-467F-B040-1B401525B1A0}" destId="{78DF4A8E-E51B-4473-A2B0-EDC5DD952CCD}" srcOrd="3" destOrd="0" presId="urn:microsoft.com/office/officeart/2005/8/layout/vList5"/>
    <dgm:cxn modelId="{8736844B-3AFF-4CC2-8466-082BBA9AAB16}" type="presParOf" srcId="{05ECEDB5-9E47-467F-B040-1B401525B1A0}" destId="{0065B6E8-BB90-442F-A2E2-BD3A4F01E26A}" srcOrd="4" destOrd="0" presId="urn:microsoft.com/office/officeart/2005/8/layout/vList5"/>
    <dgm:cxn modelId="{ECF3FC74-3240-4B8E-85F6-21047264AC4F}" type="presParOf" srcId="{0065B6E8-BB90-442F-A2E2-BD3A4F01E26A}" destId="{C8B075D9-66D6-4BC5-8590-B2736D9E624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8CC720-B4B9-42FA-B7D4-1799C0BC5D2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s-ES"/>
        </a:p>
      </dgm:t>
    </dgm:pt>
    <dgm:pt modelId="{52C00448-252F-4713-934B-B3CE6AC3844D}">
      <dgm:prSet phldrT="[Texto]" phldr="0"/>
      <dgm:spPr/>
      <dgm:t>
        <a:bodyPr/>
        <a:lstStyle/>
        <a:p>
          <a:pPr>
            <a:lnSpc>
              <a:spcPct val="100000"/>
            </a:lnSpc>
          </a:pPr>
          <a:r>
            <a:rPr lang="es-ES" err="1">
              <a:latin typeface="Calibri"/>
              <a:cs typeface="Calibri"/>
            </a:rPr>
            <a:t>Measure</a:t>
          </a:r>
          <a:r>
            <a:rPr lang="es-ES">
              <a:latin typeface="Calibri"/>
              <a:cs typeface="Calibri"/>
            </a:rPr>
            <a:t> and </a:t>
          </a:r>
          <a:r>
            <a:rPr lang="es-ES" err="1">
              <a:latin typeface="Calibri"/>
              <a:cs typeface="Calibri"/>
            </a:rPr>
            <a:t>track</a:t>
          </a:r>
          <a:r>
            <a:rPr lang="es-ES">
              <a:latin typeface="Calibri"/>
              <a:cs typeface="Calibri"/>
            </a:rPr>
            <a:t> </a:t>
          </a:r>
          <a:r>
            <a:rPr lang="es-ES" err="1">
              <a:latin typeface="Calibri"/>
              <a:cs typeface="Calibri"/>
            </a:rPr>
            <a:t>emissions</a:t>
          </a:r>
          <a:r>
            <a:rPr lang="es-ES">
              <a:latin typeface="Calibri"/>
              <a:cs typeface="Calibri"/>
            </a:rPr>
            <a:t> </a:t>
          </a:r>
          <a:r>
            <a:rPr lang="es-ES" err="1">
              <a:latin typeface="Calibri"/>
              <a:cs typeface="Calibri"/>
            </a:rPr>
            <a:t>for</a:t>
          </a:r>
          <a:r>
            <a:rPr lang="es-ES">
              <a:latin typeface="Calibri"/>
              <a:cs typeface="Calibri"/>
            </a:rPr>
            <a:t> </a:t>
          </a:r>
          <a:r>
            <a:rPr lang="es-ES" err="1">
              <a:latin typeface="Calibri"/>
              <a:cs typeface="Calibri"/>
            </a:rPr>
            <a:t>cleaner</a:t>
          </a:r>
          <a:r>
            <a:rPr lang="es-ES">
              <a:latin typeface="Calibri"/>
              <a:cs typeface="Calibri"/>
            </a:rPr>
            <a:t> gas turbine </a:t>
          </a:r>
          <a:r>
            <a:rPr lang="es-ES" err="1">
              <a:latin typeface="Calibri"/>
              <a:cs typeface="Calibri"/>
            </a:rPr>
            <a:t>operations</a:t>
          </a:r>
          <a:endParaRPr lang="es-ES" err="1"/>
        </a:p>
      </dgm:t>
    </dgm:pt>
    <dgm:pt modelId="{970A4E43-C523-4EBF-8B5D-00BD889242D7}" type="parTrans" cxnId="{A0816425-1ECF-4EE4-BF36-B503F4EDE396}">
      <dgm:prSet/>
      <dgm:spPr/>
      <dgm:t>
        <a:bodyPr/>
        <a:lstStyle/>
        <a:p>
          <a:endParaRPr lang="es-ES"/>
        </a:p>
      </dgm:t>
    </dgm:pt>
    <dgm:pt modelId="{8A1FE5BD-3DD8-4A0C-BBEF-B62103B3412B}" type="sibTrans" cxnId="{A0816425-1ECF-4EE4-BF36-B503F4EDE396}">
      <dgm:prSet/>
      <dgm:spPr/>
      <dgm:t>
        <a:bodyPr/>
        <a:lstStyle/>
        <a:p>
          <a:endParaRPr lang="es-ES"/>
        </a:p>
      </dgm:t>
    </dgm:pt>
    <dgm:pt modelId="{20F0954C-0E0C-484B-9A6F-AE7D8DFA7652}">
      <dgm:prSet phldrT="[Texto]" phldr="0"/>
      <dgm:spPr/>
      <dgm:t>
        <a:bodyPr/>
        <a:lstStyle/>
        <a:p>
          <a:pPr>
            <a:lnSpc>
              <a:spcPct val="100000"/>
            </a:lnSpc>
          </a:pPr>
          <a:r>
            <a:rPr lang="es-ES">
              <a:latin typeface="Calibri Light" panose="020F0302020204030204"/>
            </a:rPr>
            <a:t>Plan net-zero targets</a:t>
          </a:r>
          <a:endParaRPr lang="es-ES"/>
        </a:p>
      </dgm:t>
    </dgm:pt>
    <dgm:pt modelId="{AF37C9DB-DE72-44B4-8CA4-269E3EA07FFC}" type="parTrans" cxnId="{C13A8507-54B8-43A2-BB00-44C0773A443F}">
      <dgm:prSet/>
      <dgm:spPr/>
      <dgm:t>
        <a:bodyPr/>
        <a:lstStyle/>
        <a:p>
          <a:endParaRPr lang="es-ES"/>
        </a:p>
      </dgm:t>
    </dgm:pt>
    <dgm:pt modelId="{D53967DE-C451-4D30-A5B7-ABF72129B66F}" type="sibTrans" cxnId="{C13A8507-54B8-43A2-BB00-44C0773A443F}">
      <dgm:prSet/>
      <dgm:spPr/>
      <dgm:t>
        <a:bodyPr/>
        <a:lstStyle/>
        <a:p>
          <a:endParaRPr lang="es-ES"/>
        </a:p>
      </dgm:t>
    </dgm:pt>
    <dgm:pt modelId="{C75440D3-8A07-4B80-9F7F-412CC9BF1A94}">
      <dgm:prSet phldrT="[Texto]" phldr="0"/>
      <dgm:spPr/>
      <dgm:t>
        <a:bodyPr/>
        <a:lstStyle/>
        <a:p>
          <a:pPr>
            <a:lnSpc>
              <a:spcPct val="100000"/>
            </a:lnSpc>
          </a:pPr>
          <a:r>
            <a:rPr lang="es-ES" err="1">
              <a:latin typeface="Calibri Light" panose="020F0302020204030204"/>
            </a:rPr>
            <a:t>Calculate</a:t>
          </a:r>
          <a:r>
            <a:rPr lang="es-ES">
              <a:latin typeface="Calibri Light" panose="020F0302020204030204"/>
            </a:rPr>
            <a:t> </a:t>
          </a:r>
          <a:r>
            <a:rPr lang="es-ES" err="1">
              <a:latin typeface="Calibri Light" panose="020F0302020204030204"/>
            </a:rPr>
            <a:t>an</a:t>
          </a:r>
          <a:r>
            <a:rPr lang="es-ES">
              <a:latin typeface="Calibri Light" panose="020F0302020204030204"/>
            </a:rPr>
            <a:t> </a:t>
          </a:r>
          <a:r>
            <a:rPr lang="es-ES" err="1">
              <a:latin typeface="Calibri Light" panose="020F0302020204030204"/>
            </a:rPr>
            <a:t>opportunity</a:t>
          </a:r>
          <a:r>
            <a:rPr lang="es-ES">
              <a:latin typeface="Calibri Light" panose="020F0302020204030204"/>
            </a:rPr>
            <a:t> score </a:t>
          </a:r>
          <a:r>
            <a:rPr lang="es-ES" err="1">
              <a:latin typeface="Calibri Light" panose="020F0302020204030204"/>
            </a:rPr>
            <a:t>of</a:t>
          </a:r>
          <a:r>
            <a:rPr lang="es-ES">
              <a:latin typeface="Calibri Light" panose="020F0302020204030204"/>
            </a:rPr>
            <a:t> </a:t>
          </a:r>
          <a:r>
            <a:rPr lang="es-ES" err="1">
              <a:latin typeface="Calibri Light" panose="020F0302020204030204"/>
            </a:rPr>
            <a:t>current</a:t>
          </a:r>
          <a:r>
            <a:rPr lang="es-ES">
              <a:latin typeface="Calibri Light" panose="020F0302020204030204"/>
            </a:rPr>
            <a:t> performance vs. </a:t>
          </a:r>
          <a:r>
            <a:rPr lang="es-ES" err="1">
              <a:latin typeface="Calibri Light" panose="020F0302020204030204"/>
            </a:rPr>
            <a:t>benchmark</a:t>
          </a:r>
          <a:r>
            <a:rPr lang="es-ES">
              <a:latin typeface="Calibri Light" panose="020F0302020204030204"/>
            </a:rPr>
            <a:t> in </a:t>
          </a:r>
          <a:r>
            <a:rPr lang="es-ES" err="1">
              <a:latin typeface="Calibri Light" panose="020F0302020204030204"/>
            </a:rPr>
            <a:t>other</a:t>
          </a:r>
          <a:r>
            <a:rPr lang="es-ES">
              <a:latin typeface="Calibri Light" panose="020F0302020204030204"/>
            </a:rPr>
            <a:t> </a:t>
          </a:r>
          <a:r>
            <a:rPr lang="es-ES" err="1">
              <a:latin typeface="Calibri Light" panose="020F0302020204030204"/>
            </a:rPr>
            <a:t>clients</a:t>
          </a:r>
          <a:r>
            <a:rPr lang="es-ES">
              <a:latin typeface="Calibri Light" panose="020F0302020204030204"/>
            </a:rPr>
            <a:t>' </a:t>
          </a:r>
          <a:r>
            <a:rPr lang="es-ES" err="1">
              <a:latin typeface="Calibri Light" panose="020F0302020204030204"/>
            </a:rPr>
            <a:t>facilities</a:t>
          </a:r>
          <a:endParaRPr lang="es-ES" err="1"/>
        </a:p>
      </dgm:t>
    </dgm:pt>
    <dgm:pt modelId="{F8E0A2B7-C407-4FFA-A8DD-570565A5D592}" type="parTrans" cxnId="{60768199-F934-4D5C-B648-E7BCDE9BDD76}">
      <dgm:prSet/>
      <dgm:spPr/>
      <dgm:t>
        <a:bodyPr/>
        <a:lstStyle/>
        <a:p>
          <a:endParaRPr lang="es-ES"/>
        </a:p>
      </dgm:t>
    </dgm:pt>
    <dgm:pt modelId="{6854735A-A6ED-4FBF-8BD6-957D33876E73}" type="sibTrans" cxnId="{60768199-F934-4D5C-B648-E7BCDE9BDD76}">
      <dgm:prSet/>
      <dgm:spPr/>
      <dgm:t>
        <a:bodyPr/>
        <a:lstStyle/>
        <a:p>
          <a:endParaRPr lang="es-ES"/>
        </a:p>
      </dgm:t>
    </dgm:pt>
    <dgm:pt modelId="{F1EA5A10-E7C5-49E0-8C55-1FB9CBEBB2C8}">
      <dgm:prSet phldrT="[Texto]" phldr="0"/>
      <dgm:spPr/>
      <dgm:t>
        <a:bodyPr/>
        <a:lstStyle/>
        <a:p>
          <a:pPr>
            <a:lnSpc>
              <a:spcPct val="100000"/>
            </a:lnSpc>
          </a:pPr>
          <a:r>
            <a:rPr lang="es-ES" err="1">
              <a:latin typeface="Calibri Light" panose="020F0302020204030204"/>
            </a:rPr>
            <a:t>Provide</a:t>
          </a:r>
          <a:r>
            <a:rPr lang="es-ES">
              <a:latin typeface="Calibri Light" panose="020F0302020204030204"/>
            </a:rPr>
            <a:t> </a:t>
          </a:r>
          <a:r>
            <a:rPr lang="es-ES" err="1">
              <a:latin typeface="Calibri Light" panose="020F0302020204030204"/>
            </a:rPr>
            <a:t>insights</a:t>
          </a:r>
          <a:r>
            <a:rPr lang="es-ES">
              <a:latin typeface="Calibri Light" panose="020F0302020204030204"/>
            </a:rPr>
            <a:t> </a:t>
          </a:r>
          <a:r>
            <a:rPr lang="es-ES" err="1">
              <a:latin typeface="Calibri Light" panose="020F0302020204030204"/>
            </a:rPr>
            <a:t>to</a:t>
          </a:r>
          <a:r>
            <a:rPr lang="es-ES">
              <a:latin typeface="Calibri Light" panose="020F0302020204030204"/>
            </a:rPr>
            <a:t> </a:t>
          </a:r>
          <a:r>
            <a:rPr lang="es-ES" err="1">
              <a:latin typeface="Calibri Light" panose="020F0302020204030204"/>
            </a:rPr>
            <a:t>users</a:t>
          </a:r>
          <a:r>
            <a:rPr lang="es-ES">
              <a:latin typeface="Calibri Light" panose="020F0302020204030204"/>
            </a:rPr>
            <a:t> </a:t>
          </a:r>
          <a:r>
            <a:rPr lang="es-ES" err="1">
              <a:latin typeface="Calibri Light" panose="020F0302020204030204"/>
            </a:rPr>
            <a:t>for</a:t>
          </a:r>
          <a:r>
            <a:rPr lang="es-ES">
              <a:latin typeface="Calibri Light" panose="020F0302020204030204"/>
            </a:rPr>
            <a:t> </a:t>
          </a:r>
          <a:r>
            <a:rPr lang="es-ES" err="1">
              <a:latin typeface="Calibri Light" panose="020F0302020204030204"/>
            </a:rPr>
            <a:t>better</a:t>
          </a:r>
          <a:r>
            <a:rPr lang="es-ES">
              <a:latin typeface="Calibri Light" panose="020F0302020204030204"/>
            </a:rPr>
            <a:t> </a:t>
          </a:r>
          <a:r>
            <a:rPr lang="es-ES" err="1">
              <a:latin typeface="Calibri Light" panose="020F0302020204030204"/>
            </a:rPr>
            <a:t>decision</a:t>
          </a:r>
          <a:r>
            <a:rPr lang="es-ES">
              <a:latin typeface="Calibri Light" panose="020F0302020204030204"/>
            </a:rPr>
            <a:t> making</a:t>
          </a:r>
          <a:endParaRPr lang="es-ES"/>
        </a:p>
      </dgm:t>
    </dgm:pt>
    <dgm:pt modelId="{C2B90E72-B555-47D0-A95F-A30B938C3A25}" type="parTrans" cxnId="{586ACD4D-F409-4376-A1CA-B9DCB2F3F269}">
      <dgm:prSet/>
      <dgm:spPr/>
      <dgm:t>
        <a:bodyPr/>
        <a:lstStyle/>
        <a:p>
          <a:endParaRPr lang="es-ES"/>
        </a:p>
      </dgm:t>
    </dgm:pt>
    <dgm:pt modelId="{70B1CC47-FD41-421F-A67C-3C706928D384}" type="sibTrans" cxnId="{586ACD4D-F409-4376-A1CA-B9DCB2F3F269}">
      <dgm:prSet/>
      <dgm:spPr/>
      <dgm:t>
        <a:bodyPr/>
        <a:lstStyle/>
        <a:p>
          <a:endParaRPr lang="es-ES"/>
        </a:p>
      </dgm:t>
    </dgm:pt>
    <dgm:pt modelId="{6CC2E832-E00B-46C3-B9A4-B1D5BF1180FF}" type="pres">
      <dgm:prSet presAssocID="{3B8CC720-B4B9-42FA-B7D4-1799C0BC5D2A}" presName="root" presStyleCnt="0">
        <dgm:presLayoutVars>
          <dgm:dir/>
          <dgm:resizeHandles val="exact"/>
        </dgm:presLayoutVars>
      </dgm:prSet>
      <dgm:spPr/>
    </dgm:pt>
    <dgm:pt modelId="{36969FDB-C460-40F8-8954-8978A25B2BC6}" type="pres">
      <dgm:prSet presAssocID="{52C00448-252F-4713-934B-B3CE6AC3844D}" presName="compNode" presStyleCnt="0"/>
      <dgm:spPr/>
    </dgm:pt>
    <dgm:pt modelId="{9995BAE0-CB7B-4D83-8A06-FCFD10A4ACAE}" type="pres">
      <dgm:prSet presAssocID="{52C00448-252F-4713-934B-B3CE6AC3844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B3AEE41B-A7E0-46B9-86AE-85B97469170D}" type="pres">
      <dgm:prSet presAssocID="{52C00448-252F-4713-934B-B3CE6AC3844D}" presName="spaceRect" presStyleCnt="0"/>
      <dgm:spPr/>
    </dgm:pt>
    <dgm:pt modelId="{7120144F-EE35-4B06-A1CF-902EB8023E12}" type="pres">
      <dgm:prSet presAssocID="{52C00448-252F-4713-934B-B3CE6AC3844D}" presName="textRect" presStyleLbl="revTx" presStyleIdx="0" presStyleCnt="4">
        <dgm:presLayoutVars>
          <dgm:chMax val="1"/>
          <dgm:chPref val="1"/>
        </dgm:presLayoutVars>
      </dgm:prSet>
      <dgm:spPr/>
    </dgm:pt>
    <dgm:pt modelId="{F8C6E0F5-E71F-4AE0-A731-C5B79B09A54D}" type="pres">
      <dgm:prSet presAssocID="{8A1FE5BD-3DD8-4A0C-BBEF-B62103B3412B}" presName="sibTrans" presStyleCnt="0"/>
      <dgm:spPr/>
    </dgm:pt>
    <dgm:pt modelId="{28227161-CD37-4987-9B42-13B15DFAED14}" type="pres">
      <dgm:prSet presAssocID="{20F0954C-0E0C-484B-9A6F-AE7D8DFA7652}" presName="compNode" presStyleCnt="0"/>
      <dgm:spPr/>
    </dgm:pt>
    <dgm:pt modelId="{1A35583E-4291-4F6E-8EE4-7715F42C56F0}" type="pres">
      <dgm:prSet presAssocID="{20F0954C-0E0C-484B-9A6F-AE7D8DFA765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C7032BB-4EA4-4D98-9D65-AEAAD89717E2}" type="pres">
      <dgm:prSet presAssocID="{20F0954C-0E0C-484B-9A6F-AE7D8DFA7652}" presName="spaceRect" presStyleCnt="0"/>
      <dgm:spPr/>
    </dgm:pt>
    <dgm:pt modelId="{18ED0486-843A-410A-8A22-CEF93C5FC217}" type="pres">
      <dgm:prSet presAssocID="{20F0954C-0E0C-484B-9A6F-AE7D8DFA7652}" presName="textRect" presStyleLbl="revTx" presStyleIdx="1" presStyleCnt="4">
        <dgm:presLayoutVars>
          <dgm:chMax val="1"/>
          <dgm:chPref val="1"/>
        </dgm:presLayoutVars>
      </dgm:prSet>
      <dgm:spPr/>
    </dgm:pt>
    <dgm:pt modelId="{2214359B-8CD2-44F5-987D-7E38306F9A2E}" type="pres">
      <dgm:prSet presAssocID="{D53967DE-C451-4D30-A5B7-ABF72129B66F}" presName="sibTrans" presStyleCnt="0"/>
      <dgm:spPr/>
    </dgm:pt>
    <dgm:pt modelId="{9E831DD7-09F1-41C0-BC44-AE9F22EAE90E}" type="pres">
      <dgm:prSet presAssocID="{C75440D3-8A07-4B80-9F7F-412CC9BF1A94}" presName="compNode" presStyleCnt="0"/>
      <dgm:spPr/>
    </dgm:pt>
    <dgm:pt modelId="{72F2D1F5-8A8B-403B-ADBA-621EDD0662AD}" type="pres">
      <dgm:prSet presAssocID="{C75440D3-8A07-4B80-9F7F-412CC9BF1A9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B5D7E1CD-C00A-4B71-9D41-047A4D59CF2F}" type="pres">
      <dgm:prSet presAssocID="{C75440D3-8A07-4B80-9F7F-412CC9BF1A94}" presName="spaceRect" presStyleCnt="0"/>
      <dgm:spPr/>
    </dgm:pt>
    <dgm:pt modelId="{DBAB0870-EA87-46CD-AD4A-417117B105C3}" type="pres">
      <dgm:prSet presAssocID="{C75440D3-8A07-4B80-9F7F-412CC9BF1A94}" presName="textRect" presStyleLbl="revTx" presStyleIdx="2" presStyleCnt="4">
        <dgm:presLayoutVars>
          <dgm:chMax val="1"/>
          <dgm:chPref val="1"/>
        </dgm:presLayoutVars>
      </dgm:prSet>
      <dgm:spPr/>
    </dgm:pt>
    <dgm:pt modelId="{ED932055-B564-4DB0-9291-CCBB66063EA4}" type="pres">
      <dgm:prSet presAssocID="{6854735A-A6ED-4FBF-8BD6-957D33876E73}" presName="sibTrans" presStyleCnt="0"/>
      <dgm:spPr/>
    </dgm:pt>
    <dgm:pt modelId="{BD7D9DA8-9345-49CA-B353-EBAC3FECDEB4}" type="pres">
      <dgm:prSet presAssocID="{F1EA5A10-E7C5-49E0-8C55-1FB9CBEBB2C8}" presName="compNode" presStyleCnt="0"/>
      <dgm:spPr/>
    </dgm:pt>
    <dgm:pt modelId="{86DEB141-8792-4DE2-B239-029F45E1E09E}" type="pres">
      <dgm:prSet presAssocID="{F1EA5A10-E7C5-49E0-8C55-1FB9CBEBB2C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68F5F9A-A13A-428E-A58B-341BBEB1AAB6}" type="pres">
      <dgm:prSet presAssocID="{F1EA5A10-E7C5-49E0-8C55-1FB9CBEBB2C8}" presName="spaceRect" presStyleCnt="0"/>
      <dgm:spPr/>
    </dgm:pt>
    <dgm:pt modelId="{66E5152A-F8DC-4B7F-8B75-75743C9B8397}" type="pres">
      <dgm:prSet presAssocID="{F1EA5A10-E7C5-49E0-8C55-1FB9CBEBB2C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13A8507-54B8-43A2-BB00-44C0773A443F}" srcId="{3B8CC720-B4B9-42FA-B7D4-1799C0BC5D2A}" destId="{20F0954C-0E0C-484B-9A6F-AE7D8DFA7652}" srcOrd="1" destOrd="0" parTransId="{AF37C9DB-DE72-44B4-8CA4-269E3EA07FFC}" sibTransId="{D53967DE-C451-4D30-A5B7-ABF72129B66F}"/>
    <dgm:cxn modelId="{A0816425-1ECF-4EE4-BF36-B503F4EDE396}" srcId="{3B8CC720-B4B9-42FA-B7D4-1799C0BC5D2A}" destId="{52C00448-252F-4713-934B-B3CE6AC3844D}" srcOrd="0" destOrd="0" parTransId="{970A4E43-C523-4EBF-8B5D-00BD889242D7}" sibTransId="{8A1FE5BD-3DD8-4A0C-BBEF-B62103B3412B}"/>
    <dgm:cxn modelId="{31EB116B-C311-4B7C-A097-12FF85777F7E}" type="presOf" srcId="{3B8CC720-B4B9-42FA-B7D4-1799C0BC5D2A}" destId="{6CC2E832-E00B-46C3-B9A4-B1D5BF1180FF}" srcOrd="0" destOrd="0" presId="urn:microsoft.com/office/officeart/2018/2/layout/IconLabelList"/>
    <dgm:cxn modelId="{586ACD4D-F409-4376-A1CA-B9DCB2F3F269}" srcId="{3B8CC720-B4B9-42FA-B7D4-1799C0BC5D2A}" destId="{F1EA5A10-E7C5-49E0-8C55-1FB9CBEBB2C8}" srcOrd="3" destOrd="0" parTransId="{C2B90E72-B555-47D0-A95F-A30B938C3A25}" sibTransId="{70B1CC47-FD41-421F-A67C-3C706928D384}"/>
    <dgm:cxn modelId="{2AAB4F85-79F2-4E7F-95F1-DD87AF9073DF}" type="presOf" srcId="{20F0954C-0E0C-484B-9A6F-AE7D8DFA7652}" destId="{18ED0486-843A-410A-8A22-CEF93C5FC217}" srcOrd="0" destOrd="0" presId="urn:microsoft.com/office/officeart/2018/2/layout/IconLabelList"/>
    <dgm:cxn modelId="{546F8987-A78F-4D0B-A646-E54C63136A9B}" type="presOf" srcId="{C75440D3-8A07-4B80-9F7F-412CC9BF1A94}" destId="{DBAB0870-EA87-46CD-AD4A-417117B105C3}" srcOrd="0" destOrd="0" presId="urn:microsoft.com/office/officeart/2018/2/layout/IconLabelList"/>
    <dgm:cxn modelId="{60768199-F934-4D5C-B648-E7BCDE9BDD76}" srcId="{3B8CC720-B4B9-42FA-B7D4-1799C0BC5D2A}" destId="{C75440D3-8A07-4B80-9F7F-412CC9BF1A94}" srcOrd="2" destOrd="0" parTransId="{F8E0A2B7-C407-4FFA-A8DD-570565A5D592}" sibTransId="{6854735A-A6ED-4FBF-8BD6-957D33876E73}"/>
    <dgm:cxn modelId="{86421B9C-85CD-48A5-9E02-74DB8DF508BF}" type="presOf" srcId="{F1EA5A10-E7C5-49E0-8C55-1FB9CBEBB2C8}" destId="{66E5152A-F8DC-4B7F-8B75-75743C9B8397}" srcOrd="0" destOrd="0" presId="urn:microsoft.com/office/officeart/2018/2/layout/IconLabelList"/>
    <dgm:cxn modelId="{EF964DF3-6DB4-40CA-83FE-ADA7D41C6DEF}" type="presOf" srcId="{52C00448-252F-4713-934B-B3CE6AC3844D}" destId="{7120144F-EE35-4B06-A1CF-902EB8023E12}" srcOrd="0" destOrd="0" presId="urn:microsoft.com/office/officeart/2018/2/layout/IconLabelList"/>
    <dgm:cxn modelId="{70776132-0E37-44A8-9845-17D1A20B9F0C}" type="presParOf" srcId="{6CC2E832-E00B-46C3-B9A4-B1D5BF1180FF}" destId="{36969FDB-C460-40F8-8954-8978A25B2BC6}" srcOrd="0" destOrd="0" presId="urn:microsoft.com/office/officeart/2018/2/layout/IconLabelList"/>
    <dgm:cxn modelId="{D80C92E6-D0B2-420A-A090-3EDE07A9E125}" type="presParOf" srcId="{36969FDB-C460-40F8-8954-8978A25B2BC6}" destId="{9995BAE0-CB7B-4D83-8A06-FCFD10A4ACAE}" srcOrd="0" destOrd="0" presId="urn:microsoft.com/office/officeart/2018/2/layout/IconLabelList"/>
    <dgm:cxn modelId="{C5D6BD98-64D1-4483-986F-C548D90409FF}" type="presParOf" srcId="{36969FDB-C460-40F8-8954-8978A25B2BC6}" destId="{B3AEE41B-A7E0-46B9-86AE-85B97469170D}" srcOrd="1" destOrd="0" presId="urn:microsoft.com/office/officeart/2018/2/layout/IconLabelList"/>
    <dgm:cxn modelId="{597C9303-1ACF-4288-B678-627E080B7A97}" type="presParOf" srcId="{36969FDB-C460-40F8-8954-8978A25B2BC6}" destId="{7120144F-EE35-4B06-A1CF-902EB8023E12}" srcOrd="2" destOrd="0" presId="urn:microsoft.com/office/officeart/2018/2/layout/IconLabelList"/>
    <dgm:cxn modelId="{BE59728B-BF7B-4069-917F-547182A0E48D}" type="presParOf" srcId="{6CC2E832-E00B-46C3-B9A4-B1D5BF1180FF}" destId="{F8C6E0F5-E71F-4AE0-A731-C5B79B09A54D}" srcOrd="1" destOrd="0" presId="urn:microsoft.com/office/officeart/2018/2/layout/IconLabelList"/>
    <dgm:cxn modelId="{C931C940-9211-4B9E-A1A0-94CD75873F43}" type="presParOf" srcId="{6CC2E832-E00B-46C3-B9A4-B1D5BF1180FF}" destId="{28227161-CD37-4987-9B42-13B15DFAED14}" srcOrd="2" destOrd="0" presId="urn:microsoft.com/office/officeart/2018/2/layout/IconLabelList"/>
    <dgm:cxn modelId="{300B246B-1E76-41E5-9F1B-71CFC267EF7D}" type="presParOf" srcId="{28227161-CD37-4987-9B42-13B15DFAED14}" destId="{1A35583E-4291-4F6E-8EE4-7715F42C56F0}" srcOrd="0" destOrd="0" presId="urn:microsoft.com/office/officeart/2018/2/layout/IconLabelList"/>
    <dgm:cxn modelId="{1934753F-6C97-47D6-8510-78596E393E44}" type="presParOf" srcId="{28227161-CD37-4987-9B42-13B15DFAED14}" destId="{CC7032BB-4EA4-4D98-9D65-AEAAD89717E2}" srcOrd="1" destOrd="0" presId="urn:microsoft.com/office/officeart/2018/2/layout/IconLabelList"/>
    <dgm:cxn modelId="{4AECE01E-DC38-4C95-93E1-214071C6133F}" type="presParOf" srcId="{28227161-CD37-4987-9B42-13B15DFAED14}" destId="{18ED0486-843A-410A-8A22-CEF93C5FC217}" srcOrd="2" destOrd="0" presId="urn:microsoft.com/office/officeart/2018/2/layout/IconLabelList"/>
    <dgm:cxn modelId="{4123CB79-AA87-474F-B1AC-3A8FEA02469E}" type="presParOf" srcId="{6CC2E832-E00B-46C3-B9A4-B1D5BF1180FF}" destId="{2214359B-8CD2-44F5-987D-7E38306F9A2E}" srcOrd="3" destOrd="0" presId="urn:microsoft.com/office/officeart/2018/2/layout/IconLabelList"/>
    <dgm:cxn modelId="{57559890-0706-4138-A0E8-D509A044651A}" type="presParOf" srcId="{6CC2E832-E00B-46C3-B9A4-B1D5BF1180FF}" destId="{9E831DD7-09F1-41C0-BC44-AE9F22EAE90E}" srcOrd="4" destOrd="0" presId="urn:microsoft.com/office/officeart/2018/2/layout/IconLabelList"/>
    <dgm:cxn modelId="{469FE91F-4F22-4777-AA56-4C57889E1283}" type="presParOf" srcId="{9E831DD7-09F1-41C0-BC44-AE9F22EAE90E}" destId="{72F2D1F5-8A8B-403B-ADBA-621EDD0662AD}" srcOrd="0" destOrd="0" presId="urn:microsoft.com/office/officeart/2018/2/layout/IconLabelList"/>
    <dgm:cxn modelId="{029AF168-7267-4CB9-AAAC-E7D925CFD31D}" type="presParOf" srcId="{9E831DD7-09F1-41C0-BC44-AE9F22EAE90E}" destId="{B5D7E1CD-C00A-4B71-9D41-047A4D59CF2F}" srcOrd="1" destOrd="0" presId="urn:microsoft.com/office/officeart/2018/2/layout/IconLabelList"/>
    <dgm:cxn modelId="{43AC09A3-9EAF-41A2-BEC1-84EB00928419}" type="presParOf" srcId="{9E831DD7-09F1-41C0-BC44-AE9F22EAE90E}" destId="{DBAB0870-EA87-46CD-AD4A-417117B105C3}" srcOrd="2" destOrd="0" presId="urn:microsoft.com/office/officeart/2018/2/layout/IconLabelList"/>
    <dgm:cxn modelId="{60ED4D52-21EE-4F1B-910B-0C5B1EAC0ABA}" type="presParOf" srcId="{6CC2E832-E00B-46C3-B9A4-B1D5BF1180FF}" destId="{ED932055-B564-4DB0-9291-CCBB66063EA4}" srcOrd="5" destOrd="0" presId="urn:microsoft.com/office/officeart/2018/2/layout/IconLabelList"/>
    <dgm:cxn modelId="{2ECC4EF6-597D-475C-A48A-8A8D3B845188}" type="presParOf" srcId="{6CC2E832-E00B-46C3-B9A4-B1D5BF1180FF}" destId="{BD7D9DA8-9345-49CA-B353-EBAC3FECDEB4}" srcOrd="6" destOrd="0" presId="urn:microsoft.com/office/officeart/2018/2/layout/IconLabelList"/>
    <dgm:cxn modelId="{F901E6CE-43E8-4B1E-B9EF-6EC64F8DE0FF}" type="presParOf" srcId="{BD7D9DA8-9345-49CA-B353-EBAC3FECDEB4}" destId="{86DEB141-8792-4DE2-B239-029F45E1E09E}" srcOrd="0" destOrd="0" presId="urn:microsoft.com/office/officeart/2018/2/layout/IconLabelList"/>
    <dgm:cxn modelId="{F9B47DDD-51E6-459F-B6A0-23D8538B2D40}" type="presParOf" srcId="{BD7D9DA8-9345-49CA-B353-EBAC3FECDEB4}" destId="{B68F5F9A-A13A-428E-A58B-341BBEB1AAB6}" srcOrd="1" destOrd="0" presId="urn:microsoft.com/office/officeart/2018/2/layout/IconLabelList"/>
    <dgm:cxn modelId="{8CFF6F05-6C3F-4BD7-966C-A970590FF841}" type="presParOf" srcId="{BD7D9DA8-9345-49CA-B353-EBAC3FECDEB4}" destId="{66E5152A-F8DC-4B7F-8B75-75743C9B839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71D76-F29E-4963-91AF-FB551829ADFA}">
      <dsp:nvSpPr>
        <dsp:cNvPr id="0" name=""/>
        <dsp:cNvSpPr/>
      </dsp:nvSpPr>
      <dsp:spPr>
        <a:xfrm>
          <a:off x="2981302" y="2124"/>
          <a:ext cx="3353965" cy="140228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b="1" kern="1200">
              <a:latin typeface="Calibri Light" panose="020F0302020204030204"/>
            </a:rPr>
            <a:t>15 clients</a:t>
          </a:r>
          <a:endParaRPr lang="es-ES" sz="3900" b="1" kern="1200"/>
        </a:p>
      </dsp:txBody>
      <dsp:txXfrm>
        <a:off x="3049756" y="70578"/>
        <a:ext cx="3217057" cy="1265378"/>
      </dsp:txXfrm>
    </dsp:sp>
    <dsp:sp modelId="{A9084BB1-0DB4-4D95-81C9-4739178EF9D1}">
      <dsp:nvSpPr>
        <dsp:cNvPr id="0" name=""/>
        <dsp:cNvSpPr/>
      </dsp:nvSpPr>
      <dsp:spPr>
        <a:xfrm>
          <a:off x="2981302" y="1474525"/>
          <a:ext cx="3353965" cy="1402286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b="1" kern="1200">
              <a:latin typeface="Calibri Light" panose="020F0302020204030204"/>
            </a:rPr>
            <a:t>45 plants</a:t>
          </a:r>
          <a:endParaRPr lang="es-ES" sz="3900" b="1" kern="1200"/>
        </a:p>
      </dsp:txBody>
      <dsp:txXfrm>
        <a:off x="3049756" y="1542979"/>
        <a:ext cx="3217057" cy="1265378"/>
      </dsp:txXfrm>
    </dsp:sp>
    <dsp:sp modelId="{C8B075D9-66D6-4BC5-8590-B2736D9E624D}">
      <dsp:nvSpPr>
        <dsp:cNvPr id="0" name=""/>
        <dsp:cNvSpPr/>
      </dsp:nvSpPr>
      <dsp:spPr>
        <a:xfrm>
          <a:off x="2981302" y="2946926"/>
          <a:ext cx="3353965" cy="140228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b="1" kern="1200">
              <a:latin typeface="Calibri Light" panose="020F0302020204030204"/>
            </a:rPr>
            <a:t>8 </a:t>
          </a:r>
          <a:r>
            <a:rPr lang="es-ES" sz="3900" b="1" kern="1200" err="1">
              <a:latin typeface="Calibri Light" panose="020F0302020204030204"/>
            </a:rPr>
            <a:t>types</a:t>
          </a:r>
          <a:r>
            <a:rPr lang="es-ES" sz="3900" b="1" kern="1200">
              <a:latin typeface="Calibri Light" panose="020F0302020204030204"/>
            </a:rPr>
            <a:t> </a:t>
          </a:r>
          <a:r>
            <a:rPr lang="es-ES" sz="3900" b="1" kern="1200" err="1">
              <a:latin typeface="Calibri Light" panose="020F0302020204030204"/>
            </a:rPr>
            <a:t>of</a:t>
          </a:r>
          <a:r>
            <a:rPr lang="es-ES" sz="3900" b="1" kern="1200">
              <a:latin typeface="Calibri Light" panose="020F0302020204030204"/>
            </a:rPr>
            <a:t> </a:t>
          </a:r>
          <a:r>
            <a:rPr lang="es-ES" sz="3900" b="1" kern="1200" err="1">
              <a:latin typeface="Calibri Light" panose="020F0302020204030204"/>
            </a:rPr>
            <a:t>engines</a:t>
          </a:r>
          <a:endParaRPr lang="es-ES" sz="3900" b="1" kern="1200">
            <a:latin typeface="Calibri Light" panose="020F0302020204030204"/>
          </a:endParaRPr>
        </a:p>
      </dsp:txBody>
      <dsp:txXfrm>
        <a:off x="3049756" y="3015380"/>
        <a:ext cx="3217057" cy="12653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5BAE0-CB7B-4D83-8A06-FCFD10A4ACAE}">
      <dsp:nvSpPr>
        <dsp:cNvPr id="0" name=""/>
        <dsp:cNvSpPr/>
      </dsp:nvSpPr>
      <dsp:spPr>
        <a:xfrm>
          <a:off x="1940769" y="531394"/>
          <a:ext cx="1417535" cy="1417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0144F-EE35-4B06-A1CF-902EB8023E12}">
      <dsp:nvSpPr>
        <dsp:cNvPr id="0" name=""/>
        <dsp:cNvSpPr/>
      </dsp:nvSpPr>
      <dsp:spPr>
        <a:xfrm>
          <a:off x="1074498" y="2366568"/>
          <a:ext cx="31500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err="1">
              <a:latin typeface="Calibri"/>
              <a:cs typeface="Calibri"/>
            </a:rPr>
            <a:t>Measure</a:t>
          </a:r>
          <a:r>
            <a:rPr lang="es-ES" sz="1300" kern="1200">
              <a:latin typeface="Calibri"/>
              <a:cs typeface="Calibri"/>
            </a:rPr>
            <a:t> and </a:t>
          </a:r>
          <a:r>
            <a:rPr lang="es-ES" sz="1300" kern="1200" err="1">
              <a:latin typeface="Calibri"/>
              <a:cs typeface="Calibri"/>
            </a:rPr>
            <a:t>track</a:t>
          </a:r>
          <a:r>
            <a:rPr lang="es-ES" sz="1300" kern="1200">
              <a:latin typeface="Calibri"/>
              <a:cs typeface="Calibri"/>
            </a:rPr>
            <a:t> </a:t>
          </a:r>
          <a:r>
            <a:rPr lang="es-ES" sz="1300" kern="1200" err="1">
              <a:latin typeface="Calibri"/>
              <a:cs typeface="Calibri"/>
            </a:rPr>
            <a:t>emissions</a:t>
          </a:r>
          <a:r>
            <a:rPr lang="es-ES" sz="1300" kern="1200">
              <a:latin typeface="Calibri"/>
              <a:cs typeface="Calibri"/>
            </a:rPr>
            <a:t> </a:t>
          </a:r>
          <a:r>
            <a:rPr lang="es-ES" sz="1300" kern="1200" err="1">
              <a:latin typeface="Calibri"/>
              <a:cs typeface="Calibri"/>
            </a:rPr>
            <a:t>for</a:t>
          </a:r>
          <a:r>
            <a:rPr lang="es-ES" sz="1300" kern="1200">
              <a:latin typeface="Calibri"/>
              <a:cs typeface="Calibri"/>
            </a:rPr>
            <a:t> </a:t>
          </a:r>
          <a:r>
            <a:rPr lang="es-ES" sz="1300" kern="1200" err="1">
              <a:latin typeface="Calibri"/>
              <a:cs typeface="Calibri"/>
            </a:rPr>
            <a:t>cleaner</a:t>
          </a:r>
          <a:r>
            <a:rPr lang="es-ES" sz="1300" kern="1200">
              <a:latin typeface="Calibri"/>
              <a:cs typeface="Calibri"/>
            </a:rPr>
            <a:t> gas turbine </a:t>
          </a:r>
          <a:r>
            <a:rPr lang="es-ES" sz="1300" kern="1200" err="1">
              <a:latin typeface="Calibri"/>
              <a:cs typeface="Calibri"/>
            </a:rPr>
            <a:t>operations</a:t>
          </a:r>
          <a:endParaRPr lang="es-ES" sz="1300" kern="1200" err="1"/>
        </a:p>
      </dsp:txBody>
      <dsp:txXfrm>
        <a:off x="1074498" y="2366568"/>
        <a:ext cx="3150078" cy="720000"/>
      </dsp:txXfrm>
    </dsp:sp>
    <dsp:sp modelId="{1A35583E-4291-4F6E-8EE4-7715F42C56F0}">
      <dsp:nvSpPr>
        <dsp:cNvPr id="0" name=""/>
        <dsp:cNvSpPr/>
      </dsp:nvSpPr>
      <dsp:spPr>
        <a:xfrm>
          <a:off x="5642111" y="531394"/>
          <a:ext cx="1417535" cy="1417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D0486-843A-410A-8A22-CEF93C5FC217}">
      <dsp:nvSpPr>
        <dsp:cNvPr id="0" name=""/>
        <dsp:cNvSpPr/>
      </dsp:nvSpPr>
      <dsp:spPr>
        <a:xfrm>
          <a:off x="4775840" y="2366568"/>
          <a:ext cx="31500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>
              <a:latin typeface="Calibri Light" panose="020F0302020204030204"/>
            </a:rPr>
            <a:t>Plan net-zero targets</a:t>
          </a:r>
          <a:endParaRPr lang="es-ES" sz="1300" kern="1200"/>
        </a:p>
      </dsp:txBody>
      <dsp:txXfrm>
        <a:off x="4775840" y="2366568"/>
        <a:ext cx="3150078" cy="720000"/>
      </dsp:txXfrm>
    </dsp:sp>
    <dsp:sp modelId="{72F2D1F5-8A8B-403B-ADBA-621EDD0662AD}">
      <dsp:nvSpPr>
        <dsp:cNvPr id="0" name=""/>
        <dsp:cNvSpPr/>
      </dsp:nvSpPr>
      <dsp:spPr>
        <a:xfrm>
          <a:off x="1940769" y="3874088"/>
          <a:ext cx="1417535" cy="1417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B0870-EA87-46CD-AD4A-417117B105C3}">
      <dsp:nvSpPr>
        <dsp:cNvPr id="0" name=""/>
        <dsp:cNvSpPr/>
      </dsp:nvSpPr>
      <dsp:spPr>
        <a:xfrm>
          <a:off x="1074498" y="5709262"/>
          <a:ext cx="31500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err="1">
              <a:latin typeface="Calibri Light" panose="020F0302020204030204"/>
            </a:rPr>
            <a:t>Calculate</a:t>
          </a:r>
          <a:r>
            <a:rPr lang="es-ES" sz="1300" kern="1200">
              <a:latin typeface="Calibri Light" panose="020F0302020204030204"/>
            </a:rPr>
            <a:t> </a:t>
          </a:r>
          <a:r>
            <a:rPr lang="es-ES" sz="1300" kern="1200" err="1">
              <a:latin typeface="Calibri Light" panose="020F0302020204030204"/>
            </a:rPr>
            <a:t>an</a:t>
          </a:r>
          <a:r>
            <a:rPr lang="es-ES" sz="1300" kern="1200">
              <a:latin typeface="Calibri Light" panose="020F0302020204030204"/>
            </a:rPr>
            <a:t> </a:t>
          </a:r>
          <a:r>
            <a:rPr lang="es-ES" sz="1300" kern="1200" err="1">
              <a:latin typeface="Calibri Light" panose="020F0302020204030204"/>
            </a:rPr>
            <a:t>opportunity</a:t>
          </a:r>
          <a:r>
            <a:rPr lang="es-ES" sz="1300" kern="1200">
              <a:latin typeface="Calibri Light" panose="020F0302020204030204"/>
            </a:rPr>
            <a:t> score </a:t>
          </a:r>
          <a:r>
            <a:rPr lang="es-ES" sz="1300" kern="1200" err="1">
              <a:latin typeface="Calibri Light" panose="020F0302020204030204"/>
            </a:rPr>
            <a:t>of</a:t>
          </a:r>
          <a:r>
            <a:rPr lang="es-ES" sz="1300" kern="1200">
              <a:latin typeface="Calibri Light" panose="020F0302020204030204"/>
            </a:rPr>
            <a:t> </a:t>
          </a:r>
          <a:r>
            <a:rPr lang="es-ES" sz="1300" kern="1200" err="1">
              <a:latin typeface="Calibri Light" panose="020F0302020204030204"/>
            </a:rPr>
            <a:t>current</a:t>
          </a:r>
          <a:r>
            <a:rPr lang="es-ES" sz="1300" kern="1200">
              <a:latin typeface="Calibri Light" panose="020F0302020204030204"/>
            </a:rPr>
            <a:t> performance vs. </a:t>
          </a:r>
          <a:r>
            <a:rPr lang="es-ES" sz="1300" kern="1200" err="1">
              <a:latin typeface="Calibri Light" panose="020F0302020204030204"/>
            </a:rPr>
            <a:t>benchmark</a:t>
          </a:r>
          <a:r>
            <a:rPr lang="es-ES" sz="1300" kern="1200">
              <a:latin typeface="Calibri Light" panose="020F0302020204030204"/>
            </a:rPr>
            <a:t> in </a:t>
          </a:r>
          <a:r>
            <a:rPr lang="es-ES" sz="1300" kern="1200" err="1">
              <a:latin typeface="Calibri Light" panose="020F0302020204030204"/>
            </a:rPr>
            <a:t>other</a:t>
          </a:r>
          <a:r>
            <a:rPr lang="es-ES" sz="1300" kern="1200">
              <a:latin typeface="Calibri Light" panose="020F0302020204030204"/>
            </a:rPr>
            <a:t> </a:t>
          </a:r>
          <a:r>
            <a:rPr lang="es-ES" sz="1300" kern="1200" err="1">
              <a:latin typeface="Calibri Light" panose="020F0302020204030204"/>
            </a:rPr>
            <a:t>clients</a:t>
          </a:r>
          <a:r>
            <a:rPr lang="es-ES" sz="1300" kern="1200">
              <a:latin typeface="Calibri Light" panose="020F0302020204030204"/>
            </a:rPr>
            <a:t>' </a:t>
          </a:r>
          <a:r>
            <a:rPr lang="es-ES" sz="1300" kern="1200" err="1">
              <a:latin typeface="Calibri Light" panose="020F0302020204030204"/>
            </a:rPr>
            <a:t>facilities</a:t>
          </a:r>
          <a:endParaRPr lang="es-ES" sz="1300" kern="1200" err="1"/>
        </a:p>
      </dsp:txBody>
      <dsp:txXfrm>
        <a:off x="1074498" y="5709262"/>
        <a:ext cx="3150078" cy="720000"/>
      </dsp:txXfrm>
    </dsp:sp>
    <dsp:sp modelId="{86DEB141-8792-4DE2-B239-029F45E1E09E}">
      <dsp:nvSpPr>
        <dsp:cNvPr id="0" name=""/>
        <dsp:cNvSpPr/>
      </dsp:nvSpPr>
      <dsp:spPr>
        <a:xfrm>
          <a:off x="5642111" y="3874088"/>
          <a:ext cx="1417535" cy="14175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5152A-F8DC-4B7F-8B75-75743C9B8397}">
      <dsp:nvSpPr>
        <dsp:cNvPr id="0" name=""/>
        <dsp:cNvSpPr/>
      </dsp:nvSpPr>
      <dsp:spPr>
        <a:xfrm>
          <a:off x="4775840" y="5709262"/>
          <a:ext cx="31500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err="1">
              <a:latin typeface="Calibri Light" panose="020F0302020204030204"/>
            </a:rPr>
            <a:t>Provide</a:t>
          </a:r>
          <a:r>
            <a:rPr lang="es-ES" sz="1300" kern="1200">
              <a:latin typeface="Calibri Light" panose="020F0302020204030204"/>
            </a:rPr>
            <a:t> </a:t>
          </a:r>
          <a:r>
            <a:rPr lang="es-ES" sz="1300" kern="1200" err="1">
              <a:latin typeface="Calibri Light" panose="020F0302020204030204"/>
            </a:rPr>
            <a:t>insights</a:t>
          </a:r>
          <a:r>
            <a:rPr lang="es-ES" sz="1300" kern="1200">
              <a:latin typeface="Calibri Light" panose="020F0302020204030204"/>
            </a:rPr>
            <a:t> </a:t>
          </a:r>
          <a:r>
            <a:rPr lang="es-ES" sz="1300" kern="1200" err="1">
              <a:latin typeface="Calibri Light" panose="020F0302020204030204"/>
            </a:rPr>
            <a:t>to</a:t>
          </a:r>
          <a:r>
            <a:rPr lang="es-ES" sz="1300" kern="1200">
              <a:latin typeface="Calibri Light" panose="020F0302020204030204"/>
            </a:rPr>
            <a:t> </a:t>
          </a:r>
          <a:r>
            <a:rPr lang="es-ES" sz="1300" kern="1200" err="1">
              <a:latin typeface="Calibri Light" panose="020F0302020204030204"/>
            </a:rPr>
            <a:t>users</a:t>
          </a:r>
          <a:r>
            <a:rPr lang="es-ES" sz="1300" kern="1200">
              <a:latin typeface="Calibri Light" panose="020F0302020204030204"/>
            </a:rPr>
            <a:t> </a:t>
          </a:r>
          <a:r>
            <a:rPr lang="es-ES" sz="1300" kern="1200" err="1">
              <a:latin typeface="Calibri Light" panose="020F0302020204030204"/>
            </a:rPr>
            <a:t>for</a:t>
          </a:r>
          <a:r>
            <a:rPr lang="es-ES" sz="1300" kern="1200">
              <a:latin typeface="Calibri Light" panose="020F0302020204030204"/>
            </a:rPr>
            <a:t> </a:t>
          </a:r>
          <a:r>
            <a:rPr lang="es-ES" sz="1300" kern="1200" err="1">
              <a:latin typeface="Calibri Light" panose="020F0302020204030204"/>
            </a:rPr>
            <a:t>better</a:t>
          </a:r>
          <a:r>
            <a:rPr lang="es-ES" sz="1300" kern="1200">
              <a:latin typeface="Calibri Light" panose="020F0302020204030204"/>
            </a:rPr>
            <a:t> </a:t>
          </a:r>
          <a:r>
            <a:rPr lang="es-ES" sz="1300" kern="1200" err="1">
              <a:latin typeface="Calibri Light" panose="020F0302020204030204"/>
            </a:rPr>
            <a:t>decision</a:t>
          </a:r>
          <a:r>
            <a:rPr lang="es-ES" sz="1300" kern="1200">
              <a:latin typeface="Calibri Light" panose="020F0302020204030204"/>
            </a:rPr>
            <a:t> making</a:t>
          </a:r>
          <a:endParaRPr lang="es-ES" sz="1300" kern="1200"/>
        </a:p>
      </dsp:txBody>
      <dsp:txXfrm>
        <a:off x="4775840" y="5709262"/>
        <a:ext cx="315007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2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9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4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6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4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0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9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6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7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1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2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0CB72-BCDA-47F2-9BEF-2D2526CC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43" y="135087"/>
            <a:ext cx="10515600" cy="836733"/>
          </a:xfrm>
        </p:spPr>
        <p:txBody>
          <a:bodyPr>
            <a:normAutofit/>
          </a:bodyPr>
          <a:lstStyle/>
          <a:p>
            <a:r>
              <a:rPr lang="en-GB" sz="4000" b="1">
                <a:cs typeface="Calibri Light"/>
              </a:rPr>
              <a:t>Layout</a:t>
            </a:r>
            <a:endParaRPr lang="en-GB" sz="4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37483-38D6-4533-A665-7A249BA8E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30" y="977361"/>
            <a:ext cx="10515600" cy="5142092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GB" sz="2900">
                <a:ea typeface="+mn-lt"/>
                <a:cs typeface="+mn-lt"/>
              </a:rPr>
              <a:t>Nombre del </a:t>
            </a:r>
            <a:r>
              <a:rPr lang="en-GB" sz="2900" err="1">
                <a:ea typeface="+mn-lt"/>
                <a:cs typeface="+mn-lt"/>
              </a:rPr>
              <a:t>equipo</a:t>
            </a:r>
            <a:r>
              <a:rPr lang="en-GB" sz="2900">
                <a:ea typeface="+mn-lt"/>
                <a:cs typeface="+mn-lt"/>
              </a:rPr>
              <a:t>, challenge, </a:t>
            </a:r>
            <a:r>
              <a:rPr lang="en-GB" sz="2900" err="1">
                <a:ea typeface="+mn-lt"/>
                <a:cs typeface="+mn-lt"/>
              </a:rPr>
              <a:t>integrantes</a:t>
            </a:r>
            <a:endParaRPr lang="en-GB" sz="2900">
              <a:cs typeface="Calibri" panose="020F0502020204030204"/>
            </a:endParaRPr>
          </a:p>
          <a:p>
            <a:r>
              <a:rPr lang="en-GB" sz="2900" err="1">
                <a:ea typeface="+mn-lt"/>
                <a:cs typeface="+mn-lt"/>
              </a:rPr>
              <a:t>Introducción</a:t>
            </a:r>
            <a:r>
              <a:rPr lang="en-GB" sz="2900">
                <a:ea typeface="+mn-lt"/>
                <a:cs typeface="+mn-lt"/>
              </a:rPr>
              <a:t> BH (</a:t>
            </a:r>
            <a:r>
              <a:rPr lang="en-GB" sz="2900" err="1">
                <a:ea typeface="+mn-lt"/>
                <a:cs typeface="+mn-lt"/>
              </a:rPr>
              <a:t>objetivo</a:t>
            </a:r>
            <a:r>
              <a:rPr lang="en-GB" sz="2900">
                <a:ea typeface="+mn-lt"/>
                <a:cs typeface="+mn-lt"/>
              </a:rPr>
              <a:t> y </a:t>
            </a:r>
            <a:r>
              <a:rPr lang="en-GB" sz="2900" err="1">
                <a:ea typeface="+mn-lt"/>
                <a:cs typeface="+mn-lt"/>
              </a:rPr>
              <a:t>su</a:t>
            </a:r>
            <a:r>
              <a:rPr lang="en-GB" sz="2900">
                <a:ea typeface="+mn-lt"/>
                <a:cs typeface="+mn-lt"/>
              </a:rPr>
              <a:t> </a:t>
            </a:r>
            <a:r>
              <a:rPr lang="en-GB" sz="2900" err="1">
                <a:ea typeface="+mn-lt"/>
                <a:cs typeface="+mn-lt"/>
              </a:rPr>
              <a:t>estrategia</a:t>
            </a:r>
            <a:r>
              <a:rPr lang="en-GB" sz="2900">
                <a:ea typeface="+mn-lt"/>
                <a:cs typeface="+mn-lt"/>
              </a:rPr>
              <a:t>)</a:t>
            </a:r>
            <a:endParaRPr lang="en-GB" sz="2900">
              <a:cs typeface="Calibri"/>
            </a:endParaRPr>
          </a:p>
          <a:p>
            <a:r>
              <a:rPr lang="en-GB" sz="2900">
                <a:ea typeface="+mn-lt"/>
                <a:cs typeface="+mn-lt"/>
              </a:rPr>
              <a:t>No. De </a:t>
            </a:r>
            <a:r>
              <a:rPr lang="en-GB" sz="2900" err="1">
                <a:ea typeface="+mn-lt"/>
                <a:cs typeface="+mn-lt"/>
              </a:rPr>
              <a:t>clientes</a:t>
            </a:r>
            <a:r>
              <a:rPr lang="en-GB" sz="2900">
                <a:ea typeface="+mn-lt"/>
                <a:cs typeface="+mn-lt"/>
              </a:rPr>
              <a:t> (15) y </a:t>
            </a:r>
            <a:r>
              <a:rPr lang="en-GB" sz="2900" err="1">
                <a:ea typeface="+mn-lt"/>
                <a:cs typeface="+mn-lt"/>
              </a:rPr>
              <a:t>plantas</a:t>
            </a:r>
            <a:r>
              <a:rPr lang="en-GB" sz="2900">
                <a:ea typeface="+mn-lt"/>
                <a:cs typeface="+mn-lt"/>
              </a:rPr>
              <a:t> </a:t>
            </a:r>
            <a:r>
              <a:rPr lang="en-GB" sz="2900" err="1">
                <a:ea typeface="+mn-lt"/>
                <a:cs typeface="+mn-lt"/>
              </a:rPr>
              <a:t>alrededor</a:t>
            </a:r>
            <a:r>
              <a:rPr lang="en-GB" sz="2900">
                <a:ea typeface="+mn-lt"/>
                <a:cs typeface="+mn-lt"/>
              </a:rPr>
              <a:t> del </a:t>
            </a:r>
            <a:r>
              <a:rPr lang="en-GB" sz="2900" err="1">
                <a:ea typeface="+mn-lt"/>
                <a:cs typeface="+mn-lt"/>
              </a:rPr>
              <a:t>mundo</a:t>
            </a:r>
            <a:r>
              <a:rPr lang="en-GB" sz="2900">
                <a:ea typeface="+mn-lt"/>
                <a:cs typeface="+mn-lt"/>
              </a:rPr>
              <a:t> (45), </a:t>
            </a:r>
            <a:r>
              <a:rPr lang="en-GB" sz="2900" err="1">
                <a:ea typeface="+mn-lt"/>
                <a:cs typeface="+mn-lt"/>
              </a:rPr>
              <a:t>número</a:t>
            </a:r>
            <a:r>
              <a:rPr lang="en-GB" sz="2900">
                <a:ea typeface="+mn-lt"/>
                <a:cs typeface="+mn-lt"/>
              </a:rPr>
              <a:t> de </a:t>
            </a:r>
            <a:r>
              <a:rPr lang="en-GB" sz="2900" err="1">
                <a:ea typeface="+mn-lt"/>
                <a:cs typeface="+mn-lt"/>
              </a:rPr>
              <a:t>turbinas</a:t>
            </a:r>
            <a:r>
              <a:rPr lang="en-GB" sz="2900">
                <a:ea typeface="+mn-lt"/>
                <a:cs typeface="+mn-lt"/>
              </a:rPr>
              <a:t> (8) (Breve </a:t>
            </a:r>
            <a:r>
              <a:rPr lang="en-GB" sz="2900" err="1">
                <a:ea typeface="+mn-lt"/>
                <a:cs typeface="+mn-lt"/>
              </a:rPr>
              <a:t>explicación</a:t>
            </a:r>
            <a:r>
              <a:rPr lang="en-GB" sz="2900">
                <a:ea typeface="+mn-lt"/>
                <a:cs typeface="+mn-lt"/>
              </a:rPr>
              <a:t> </a:t>
            </a:r>
            <a:r>
              <a:rPr lang="en-GB" sz="2900" err="1">
                <a:ea typeface="+mn-lt"/>
                <a:cs typeface="+mn-lt"/>
              </a:rPr>
              <a:t>ciclo</a:t>
            </a:r>
            <a:r>
              <a:rPr lang="en-GB" sz="2900">
                <a:ea typeface="+mn-lt"/>
                <a:cs typeface="+mn-lt"/>
              </a:rPr>
              <a:t> Brayton?)</a:t>
            </a:r>
            <a:endParaRPr lang="en-GB" sz="2900">
              <a:cs typeface="Calibri"/>
            </a:endParaRPr>
          </a:p>
          <a:p>
            <a:r>
              <a:rPr lang="en-GB" sz="2900" b="1">
                <a:ea typeface="+mn-lt"/>
                <a:cs typeface="+mn-lt"/>
              </a:rPr>
              <a:t>PRODUCTO FINAL</a:t>
            </a:r>
            <a:endParaRPr lang="en-GB" sz="2900">
              <a:cs typeface="Calibri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en-GB" sz="2900" err="1">
                <a:ea typeface="+mn-lt"/>
                <a:cs typeface="+mn-lt"/>
              </a:rPr>
              <a:t>Solución</a:t>
            </a:r>
            <a:r>
              <a:rPr lang="en-GB" sz="2900">
                <a:ea typeface="+mn-lt"/>
                <a:cs typeface="+mn-lt"/>
              </a:rPr>
              <a:t> (</a:t>
            </a:r>
            <a:r>
              <a:rPr lang="en-GB" sz="2900" err="1">
                <a:ea typeface="+mn-lt"/>
                <a:cs typeface="+mn-lt"/>
              </a:rPr>
              <a:t>tipo</a:t>
            </a:r>
            <a:r>
              <a:rPr lang="en-GB" sz="2900">
                <a:ea typeface="+mn-lt"/>
                <a:cs typeface="+mn-lt"/>
              </a:rPr>
              <a:t> de dashboard/</a:t>
            </a:r>
            <a:r>
              <a:rPr lang="en-GB" sz="2900" err="1">
                <a:ea typeface="+mn-lt"/>
                <a:cs typeface="+mn-lt"/>
              </a:rPr>
              <a:t>reporte</a:t>
            </a:r>
            <a:r>
              <a:rPr lang="en-GB" sz="2900">
                <a:ea typeface="+mn-lt"/>
                <a:cs typeface="+mn-lt"/>
              </a:rPr>
              <a:t>) datasets </a:t>
            </a:r>
            <a:r>
              <a:rPr lang="en-GB" sz="2900" err="1">
                <a:ea typeface="+mn-lt"/>
                <a:cs typeface="+mn-lt"/>
              </a:rPr>
              <a:t>usados</a:t>
            </a:r>
            <a:r>
              <a:rPr lang="en-GB" sz="2900">
                <a:ea typeface="+mn-lt"/>
                <a:cs typeface="+mn-lt"/>
              </a:rPr>
              <a:t>?</a:t>
            </a:r>
            <a:endParaRPr lang="en-GB" sz="2900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en-GB" sz="2900">
                <a:ea typeface="+mn-lt"/>
                <a:cs typeface="+mn-lt"/>
              </a:rPr>
              <a:t>Valor que </a:t>
            </a:r>
            <a:r>
              <a:rPr lang="en-GB" sz="2900" err="1">
                <a:ea typeface="+mn-lt"/>
                <a:cs typeface="+mn-lt"/>
              </a:rPr>
              <a:t>tiene</a:t>
            </a:r>
            <a:r>
              <a:rPr lang="en-GB" sz="2900">
                <a:ea typeface="+mn-lt"/>
                <a:cs typeface="+mn-lt"/>
              </a:rPr>
              <a:t> para la </a:t>
            </a:r>
            <a:r>
              <a:rPr lang="en-GB" sz="2900" err="1">
                <a:ea typeface="+mn-lt"/>
                <a:cs typeface="+mn-lt"/>
              </a:rPr>
              <a:t>empresa</a:t>
            </a:r>
            <a:endParaRPr lang="en-GB" sz="2900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en-GB" sz="2900" err="1">
                <a:ea typeface="+mn-lt"/>
                <a:cs typeface="+mn-lt"/>
              </a:rPr>
              <a:t>Cliente</a:t>
            </a:r>
            <a:endParaRPr lang="en-GB" sz="2900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en-GB" sz="2900">
                <a:ea typeface="+mn-lt"/>
                <a:cs typeface="+mn-lt"/>
              </a:rPr>
              <a:t>Plataforma de </a:t>
            </a:r>
            <a:r>
              <a:rPr lang="en-GB" sz="2900" err="1">
                <a:ea typeface="+mn-lt"/>
                <a:cs typeface="+mn-lt"/>
              </a:rPr>
              <a:t>entrega</a:t>
            </a:r>
            <a:endParaRPr lang="en-GB" sz="2900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en-GB" sz="2900">
                <a:ea typeface="+mn-lt"/>
                <a:cs typeface="+mn-lt"/>
              </a:rPr>
              <a:t>¿</a:t>
            </a:r>
            <a:r>
              <a:rPr lang="en-GB" sz="2900" err="1">
                <a:ea typeface="+mn-lt"/>
                <a:cs typeface="+mn-lt"/>
              </a:rPr>
              <a:t>Algún</a:t>
            </a:r>
            <a:r>
              <a:rPr lang="en-GB" sz="2900">
                <a:ea typeface="+mn-lt"/>
                <a:cs typeface="+mn-lt"/>
              </a:rPr>
              <a:t> Partner?</a:t>
            </a:r>
            <a:endParaRPr lang="en-GB" sz="2900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en-GB" sz="2900" err="1">
                <a:ea typeface="+mn-lt"/>
                <a:cs typeface="+mn-lt"/>
              </a:rPr>
              <a:t>Métricas</a:t>
            </a:r>
            <a:endParaRPr lang="en-GB" sz="2900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en-GB" sz="2900">
                <a:ea typeface="+mn-lt"/>
                <a:cs typeface="+mn-lt"/>
              </a:rPr>
              <a:t>Gestion del </a:t>
            </a:r>
            <a:r>
              <a:rPr lang="en-GB" sz="2900" err="1">
                <a:ea typeface="+mn-lt"/>
                <a:cs typeface="+mn-lt"/>
              </a:rPr>
              <a:t>cambio</a:t>
            </a:r>
            <a:endParaRPr lang="en-GB" sz="2900">
              <a:cs typeface="Calibri" panose="020F0502020204030204"/>
            </a:endParaRPr>
          </a:p>
          <a:p>
            <a:r>
              <a:rPr lang="en-GB" sz="2900" err="1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Presentar</a:t>
            </a:r>
            <a:r>
              <a:rPr lang="en-GB" sz="2900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 </a:t>
            </a:r>
            <a:r>
              <a:rPr lang="en-GB" sz="2900" err="1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visualizaciones</a:t>
            </a:r>
            <a:endParaRPr lang="en-GB" sz="2900">
              <a:solidFill>
                <a:srgbClr val="000000"/>
              </a:solidFill>
              <a:highlight>
                <a:srgbClr val="FFFF00"/>
              </a:highlight>
              <a:cs typeface="Calibri"/>
            </a:endParaRPr>
          </a:p>
          <a:p>
            <a:r>
              <a:rPr lang="en-GB" sz="2900" err="1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Emisiones</a:t>
            </a:r>
            <a:r>
              <a:rPr lang="en-GB" sz="2900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 </a:t>
            </a:r>
            <a:r>
              <a:rPr lang="en-GB" sz="2900" err="1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por</a:t>
            </a:r>
            <a:r>
              <a:rPr lang="en-GB" sz="2900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 </a:t>
            </a:r>
            <a:r>
              <a:rPr lang="en-GB" sz="2900" err="1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cliente</a:t>
            </a:r>
            <a:r>
              <a:rPr lang="en-GB" sz="2900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/planta, (kg/s), </a:t>
            </a:r>
            <a:r>
              <a:rPr lang="en-GB" sz="2900" err="1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eficiencia</a:t>
            </a:r>
            <a:r>
              <a:rPr lang="en-GB" sz="2900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 </a:t>
            </a:r>
            <a:r>
              <a:rPr lang="en-GB" sz="2900" err="1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por</a:t>
            </a:r>
            <a:r>
              <a:rPr lang="en-GB" sz="2900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 </a:t>
            </a:r>
            <a:r>
              <a:rPr lang="en-GB" sz="2900" err="1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turbina</a:t>
            </a:r>
            <a:r>
              <a:rPr lang="en-GB" sz="2900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 (%), </a:t>
            </a:r>
            <a:r>
              <a:rPr lang="en-GB" sz="2900" err="1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potencia</a:t>
            </a:r>
            <a:r>
              <a:rPr lang="en-GB" sz="2900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 </a:t>
            </a:r>
            <a:r>
              <a:rPr lang="en-GB" sz="2900" err="1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promedio</a:t>
            </a:r>
            <a:r>
              <a:rPr lang="en-GB" sz="2900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 (kW), </a:t>
            </a:r>
            <a:r>
              <a:rPr lang="en-GB" sz="2900" err="1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consumo</a:t>
            </a:r>
            <a:r>
              <a:rPr lang="en-GB" sz="2900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 de combustible (kg/s), </a:t>
            </a:r>
            <a:r>
              <a:rPr lang="en-GB" sz="2900" err="1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turbinas</a:t>
            </a:r>
            <a:r>
              <a:rPr lang="en-GB" sz="2900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 con mas y </a:t>
            </a:r>
            <a:r>
              <a:rPr lang="en-GB" sz="2900" err="1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menos</a:t>
            </a:r>
            <a:r>
              <a:rPr lang="en-GB" sz="2900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 </a:t>
            </a:r>
            <a:r>
              <a:rPr lang="en-GB" sz="2900" err="1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emisiones</a:t>
            </a:r>
            <a:r>
              <a:rPr lang="en-GB" sz="2900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 (benchmarking, </a:t>
            </a:r>
            <a:r>
              <a:rPr lang="en-GB" sz="2900" err="1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comparación</a:t>
            </a:r>
            <a:r>
              <a:rPr lang="en-GB" sz="2900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 de </a:t>
            </a:r>
            <a:r>
              <a:rPr lang="en-GB" sz="2900" err="1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operaciones</a:t>
            </a:r>
            <a:r>
              <a:rPr lang="en-GB" sz="2900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, KPIs)</a:t>
            </a:r>
          </a:p>
          <a:p>
            <a:endParaRPr lang="en-GB">
              <a:cs typeface="Calibri"/>
            </a:endParaRPr>
          </a:p>
          <a:p>
            <a:r>
              <a:rPr lang="en-GB" sz="4000" err="1">
                <a:ea typeface="+mn-lt"/>
                <a:cs typeface="+mn-lt"/>
              </a:rPr>
              <a:t>Uso</a:t>
            </a:r>
            <a:r>
              <a:rPr lang="en-GB" sz="4000">
                <a:ea typeface="+mn-lt"/>
                <a:cs typeface="+mn-lt"/>
              </a:rPr>
              <a:t> y </a:t>
            </a:r>
            <a:r>
              <a:rPr lang="en-GB" sz="4000" err="1">
                <a:ea typeface="+mn-lt"/>
                <a:cs typeface="+mn-lt"/>
              </a:rPr>
              <a:t>beneficio</a:t>
            </a:r>
            <a:r>
              <a:rPr lang="en-GB" sz="4000">
                <a:ea typeface="+mn-lt"/>
                <a:cs typeface="+mn-lt"/>
              </a:rPr>
              <a:t> del </a:t>
            </a:r>
            <a:r>
              <a:rPr lang="en-GB" sz="4000" err="1">
                <a:ea typeface="+mn-lt"/>
                <a:cs typeface="+mn-lt"/>
              </a:rPr>
              <a:t>reporte</a:t>
            </a:r>
            <a:r>
              <a:rPr lang="en-GB" sz="4000">
                <a:ea typeface="+mn-lt"/>
                <a:cs typeface="+mn-lt"/>
              </a:rPr>
              <a:t>/dashboard para la </a:t>
            </a:r>
            <a:r>
              <a:rPr lang="en-GB" sz="4000" err="1">
                <a:ea typeface="+mn-lt"/>
                <a:cs typeface="+mn-lt"/>
              </a:rPr>
              <a:t>empresa</a:t>
            </a:r>
            <a:r>
              <a:rPr lang="en-GB" sz="4000">
                <a:ea typeface="+mn-lt"/>
                <a:cs typeface="+mn-lt"/>
              </a:rPr>
              <a:t> (analysis de </a:t>
            </a:r>
            <a:r>
              <a:rPr lang="en-GB" sz="4000" err="1">
                <a:ea typeface="+mn-lt"/>
                <a:cs typeface="+mn-lt"/>
              </a:rPr>
              <a:t>tendencias</a:t>
            </a:r>
            <a:r>
              <a:rPr lang="en-GB" sz="4000">
                <a:ea typeface="+mn-lt"/>
                <a:cs typeface="+mn-lt"/>
              </a:rPr>
              <a:t>, </a:t>
            </a:r>
            <a:r>
              <a:rPr lang="en-GB" sz="4000" err="1">
                <a:ea typeface="+mn-lt"/>
                <a:cs typeface="+mn-lt"/>
              </a:rPr>
              <a:t>reportes</a:t>
            </a:r>
            <a:r>
              <a:rPr lang="en-GB" sz="4000">
                <a:ea typeface="+mn-lt"/>
                <a:cs typeface="+mn-lt"/>
              </a:rPr>
              <a:t> HSE, </a:t>
            </a:r>
            <a:r>
              <a:rPr lang="en-GB" sz="4000" err="1">
                <a:ea typeface="+mn-lt"/>
                <a:cs typeface="+mn-lt"/>
              </a:rPr>
              <a:t>monitoreo</a:t>
            </a:r>
            <a:r>
              <a:rPr lang="en-GB" sz="4000">
                <a:ea typeface="+mn-lt"/>
                <a:cs typeface="+mn-lt"/>
              </a:rPr>
              <a:t> KPIs, benchmarking con </a:t>
            </a:r>
            <a:r>
              <a:rPr lang="en-GB" sz="4000" err="1">
                <a:ea typeface="+mn-lt"/>
                <a:cs typeface="+mn-lt"/>
              </a:rPr>
              <a:t>otras</a:t>
            </a:r>
            <a:r>
              <a:rPr lang="en-GB" sz="4000">
                <a:ea typeface="+mn-lt"/>
                <a:cs typeface="+mn-lt"/>
              </a:rPr>
              <a:t> </a:t>
            </a:r>
            <a:r>
              <a:rPr lang="en-GB" sz="4000" err="1">
                <a:ea typeface="+mn-lt"/>
                <a:cs typeface="+mn-lt"/>
              </a:rPr>
              <a:t>plantas</a:t>
            </a:r>
            <a:r>
              <a:rPr lang="en-GB" sz="4000">
                <a:ea typeface="+mn-lt"/>
                <a:cs typeface="+mn-lt"/>
              </a:rPr>
              <a:t>/</a:t>
            </a:r>
            <a:r>
              <a:rPr lang="en-GB" sz="4000" err="1">
                <a:ea typeface="+mn-lt"/>
                <a:cs typeface="+mn-lt"/>
              </a:rPr>
              <a:t>clientes</a:t>
            </a:r>
            <a:r>
              <a:rPr lang="en-GB" sz="4000">
                <a:ea typeface="+mn-lt"/>
                <a:cs typeface="+mn-lt"/>
              </a:rPr>
              <a:t>…)</a:t>
            </a:r>
            <a:endParaRPr lang="en-GB" sz="4000"/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8035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274F8E-D743-433A-8224-0BE38E13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Thermal Efficiency</a:t>
            </a:r>
            <a:r>
              <a:rPr lang="en-US" sz="3200" b="1">
                <a:solidFill>
                  <a:schemeClr val="bg1"/>
                </a:solidFill>
              </a:rPr>
              <a:t> (%)</a:t>
            </a:r>
            <a:endParaRPr lang="en-US" sz="3200" b="1" kern="120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26074051-9DDC-4D8B-8986-1C496450E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95" y="1876510"/>
            <a:ext cx="6686406" cy="4192916"/>
          </a:xfrm>
          <a:prstGeom prst="rect">
            <a:avLst/>
          </a:prstGeom>
        </p:spPr>
      </p:pic>
      <p:pic>
        <p:nvPicPr>
          <p:cNvPr id="5" name="Imagen 5" descr="Tabla&#10;&#10;Descripción generada automáticamente">
            <a:extLst>
              <a:ext uri="{FF2B5EF4-FFF2-40B4-BE49-F238E27FC236}">
                <a16:creationId xmlns:a16="http://schemas.microsoft.com/office/drawing/2014/main" id="{B2793A5F-D15B-4833-A2CD-5F9B7FFB8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816" y="1930610"/>
            <a:ext cx="2443612" cy="311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14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997746-30E1-49AD-9958-2240CDCEC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sz="3300" b="1">
                <a:solidFill>
                  <a:schemeClr val="bg1"/>
                </a:solidFill>
                <a:ea typeface="+mj-lt"/>
                <a:cs typeface="+mj-lt"/>
              </a:rPr>
              <a:t>Value </a:t>
            </a:r>
            <a:br>
              <a:rPr lang="es-ES" sz="3300" b="1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s-ES" sz="3300" b="1">
                <a:solidFill>
                  <a:schemeClr val="bg1"/>
                </a:solidFill>
                <a:ea typeface="+mj-lt"/>
                <a:cs typeface="+mj-lt"/>
              </a:rPr>
              <a:t>proposition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8" name="Diagrama 4">
            <a:extLst>
              <a:ext uri="{FF2B5EF4-FFF2-40B4-BE49-F238E27FC236}">
                <a16:creationId xmlns:a16="http://schemas.microsoft.com/office/drawing/2014/main" id="{E367F283-DCBE-45C1-82AD-5CF9CB1D5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7634415"/>
              </p:ext>
            </p:extLst>
          </p:nvPr>
        </p:nvGraphicFramePr>
        <p:xfrm>
          <a:off x="3703262" y="-151009"/>
          <a:ext cx="9000417" cy="6960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742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7698" y="576023"/>
            <a:ext cx="9144000" cy="1007374"/>
          </a:xfrm>
        </p:spPr>
        <p:txBody>
          <a:bodyPr/>
          <a:lstStyle/>
          <a:p>
            <a:r>
              <a:rPr lang="en-GB" b="1">
                <a:latin typeface="Abadi Extra Light"/>
                <a:cs typeface="Calibri Light"/>
              </a:rPr>
              <a:t>VISUALIZATION CHALLENGE</a:t>
            </a:r>
            <a:endParaRPr lang="en-GB" b="1">
              <a:latin typeface="Abadi Extra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2641" y="2854416"/>
            <a:ext cx="3321170" cy="6349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800" b="1">
                <a:latin typeface="Abadi Extra Light"/>
                <a:cs typeface="Calibri"/>
              </a:rPr>
              <a:t>Team 4 - </a:t>
            </a:r>
            <a:r>
              <a:rPr lang="en-GB" sz="2800" b="1">
                <a:solidFill>
                  <a:srgbClr val="008F88"/>
                </a:solidFill>
                <a:latin typeface="Abadi Extra Light"/>
                <a:cs typeface="Calibri"/>
              </a:rPr>
              <a:t>CO</a:t>
            </a:r>
            <a:r>
              <a:rPr lang="en-GB" sz="2800" b="1">
                <a:latin typeface="Abadi Extra Light"/>
                <a:cs typeface="Calibri"/>
              </a:rPr>
              <a:t>de</a:t>
            </a:r>
            <a:r>
              <a:rPr lang="en-GB" sz="2800" b="1">
                <a:solidFill>
                  <a:srgbClr val="008F88"/>
                </a:solidFill>
                <a:latin typeface="Abadi Extra Light"/>
                <a:cs typeface="Calibri"/>
              </a:rPr>
              <a:t>2</a:t>
            </a:r>
            <a:r>
              <a:rPr lang="en-GB" sz="2800" b="1">
                <a:latin typeface="Abadi Extra Light"/>
                <a:cs typeface="Calibri"/>
              </a:rPr>
              <a:t>Zero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C32C045-0162-44E3-90FB-FF761180D8F4}"/>
              </a:ext>
            </a:extLst>
          </p:cNvPr>
          <p:cNvSpPr>
            <a:spLocks noGrp="1"/>
          </p:cNvSpPr>
          <p:nvPr/>
        </p:nvSpPr>
        <p:spPr>
          <a:xfrm>
            <a:off x="273169" y="3487019"/>
            <a:ext cx="4327586" cy="149761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cs typeface="Calibri"/>
              </a:rPr>
              <a:t>Marco Rocha Uribe</a:t>
            </a:r>
          </a:p>
          <a:p>
            <a:r>
              <a:rPr lang="en-GB">
                <a:cs typeface="Calibri"/>
              </a:rPr>
              <a:t>Pamela Rocío Ibarra Tapia</a:t>
            </a:r>
          </a:p>
          <a:p>
            <a:r>
              <a:rPr lang="en-GB">
                <a:cs typeface="Calibri"/>
              </a:rPr>
              <a:t>Pedro Domínguez Balderas</a:t>
            </a:r>
          </a:p>
          <a:p>
            <a:r>
              <a:rPr lang="en-GB">
                <a:cs typeface="Calibri"/>
              </a:rPr>
              <a:t>Sofía </a:t>
            </a:r>
            <a:r>
              <a:rPr lang="en-GB" err="1">
                <a:cs typeface="Calibri"/>
              </a:rPr>
              <a:t>Eurivinci</a:t>
            </a:r>
            <a:r>
              <a:rPr lang="en-GB">
                <a:cs typeface="Calibri"/>
              </a:rPr>
              <a:t> Díaz Gutiérrez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081C6C1-0FD3-45B1-9B49-C28E86F96D0D}"/>
              </a:ext>
            </a:extLst>
          </p:cNvPr>
          <p:cNvSpPr txBox="1">
            <a:spLocks/>
          </p:cNvSpPr>
          <p:nvPr/>
        </p:nvSpPr>
        <p:spPr>
          <a:xfrm>
            <a:off x="473777" y="6160319"/>
            <a:ext cx="1998454" cy="31866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>
                <a:cs typeface="Calibri"/>
              </a:rPr>
              <a:t>Prepared for</a:t>
            </a:r>
          </a:p>
        </p:txBody>
      </p:sp>
      <p:pic>
        <p:nvPicPr>
          <p:cNvPr id="8" name="Imagen 8">
            <a:extLst>
              <a:ext uri="{FF2B5EF4-FFF2-40B4-BE49-F238E27FC236}">
                <a16:creationId xmlns:a16="http://schemas.microsoft.com/office/drawing/2014/main" id="{C34E388A-487B-4EC8-B497-72E9B3835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575" y="6142827"/>
            <a:ext cx="1986052" cy="361771"/>
          </a:xfrm>
          <a:prstGeom prst="rect">
            <a:avLst/>
          </a:prstGeom>
        </p:spPr>
      </p:pic>
      <p:pic>
        <p:nvPicPr>
          <p:cNvPr id="10" name="Imagen 10" descr="Imagen que contiene tabla, fila, parado, hombre&#10;&#10;Descripción generada automáticamente">
            <a:extLst>
              <a:ext uri="{FF2B5EF4-FFF2-40B4-BE49-F238E27FC236}">
                <a16:creationId xmlns:a16="http://schemas.microsoft.com/office/drawing/2014/main" id="{35563439-00C9-450D-BF1B-FF363C16A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909" y="1580791"/>
            <a:ext cx="6366294" cy="4760342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29C5CCF1-4208-4B0B-8378-C61F86B96FCC}"/>
              </a:ext>
            </a:extLst>
          </p:cNvPr>
          <p:cNvSpPr/>
          <p:nvPr/>
        </p:nvSpPr>
        <p:spPr>
          <a:xfrm>
            <a:off x="-157072" y="655248"/>
            <a:ext cx="12508300" cy="920150"/>
          </a:xfrm>
          <a:prstGeom prst="rect">
            <a:avLst/>
          </a:prstGeom>
          <a:noFill/>
          <a:ln w="57150">
            <a:solidFill>
              <a:srgbClr val="00A17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95E52B7-9F7C-40B0-8F83-3983498315FC}"/>
              </a:ext>
            </a:extLst>
          </p:cNvPr>
          <p:cNvCxnSpPr/>
          <p:nvPr/>
        </p:nvCxnSpPr>
        <p:spPr>
          <a:xfrm flipV="1">
            <a:off x="161027" y="6551762"/>
            <a:ext cx="11875696" cy="14378"/>
          </a:xfrm>
          <a:prstGeom prst="straightConnector1">
            <a:avLst/>
          </a:prstGeom>
          <a:ln w="28575">
            <a:solidFill>
              <a:srgbClr val="009E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4445C01-A8DC-601A-5417-00F48CD2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6798" r="9085" b="65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9EBDAF-9C8F-4C05-A5F8-E63DC3E1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229" y="2195419"/>
            <a:ext cx="457648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s-ES">
                <a:latin typeface="Abadi Extra Light"/>
                <a:ea typeface="+mn-lt"/>
                <a:cs typeface="+mn-lt"/>
              </a:rPr>
              <a:t>As </a:t>
            </a:r>
            <a:r>
              <a:rPr lang="es-ES" err="1">
                <a:latin typeface="Abadi Extra Light"/>
                <a:ea typeface="+mn-lt"/>
                <a:cs typeface="+mn-lt"/>
              </a:rPr>
              <a:t>an</a:t>
            </a:r>
            <a:r>
              <a:rPr lang="es-ES">
                <a:latin typeface="Abadi Extra Light"/>
                <a:ea typeface="+mn-lt"/>
                <a:cs typeface="+mn-lt"/>
              </a:rPr>
              <a:t> </a:t>
            </a:r>
            <a:r>
              <a:rPr lang="es-ES" err="1">
                <a:latin typeface="Abadi Extra Light"/>
                <a:ea typeface="+mn-lt"/>
                <a:cs typeface="+mn-lt"/>
              </a:rPr>
              <a:t>energy</a:t>
            </a:r>
            <a:r>
              <a:rPr lang="es-ES">
                <a:latin typeface="Abadi Extra Light"/>
                <a:ea typeface="+mn-lt"/>
                <a:cs typeface="+mn-lt"/>
              </a:rPr>
              <a:t> </a:t>
            </a:r>
            <a:r>
              <a:rPr lang="es-ES" err="1">
                <a:latin typeface="Abadi Extra Light"/>
                <a:ea typeface="+mn-lt"/>
                <a:cs typeface="+mn-lt"/>
              </a:rPr>
              <a:t>technology</a:t>
            </a:r>
            <a:r>
              <a:rPr lang="es-ES">
                <a:latin typeface="Abadi Extra Light"/>
                <a:ea typeface="+mn-lt"/>
                <a:cs typeface="+mn-lt"/>
              </a:rPr>
              <a:t> </a:t>
            </a:r>
            <a:r>
              <a:rPr lang="es-ES" err="1">
                <a:latin typeface="Abadi Extra Light"/>
                <a:ea typeface="+mn-lt"/>
                <a:cs typeface="+mn-lt"/>
              </a:rPr>
              <a:t>company</a:t>
            </a:r>
            <a:r>
              <a:rPr lang="es-ES">
                <a:latin typeface="Abadi Extra Light"/>
                <a:ea typeface="+mn-lt"/>
                <a:cs typeface="+mn-lt"/>
              </a:rPr>
              <a:t>, Baker Hughes' </a:t>
            </a:r>
            <a:r>
              <a:rPr lang="es-ES" err="1">
                <a:latin typeface="Abadi Extra Light"/>
                <a:ea typeface="+mn-lt"/>
                <a:cs typeface="+mn-lt"/>
              </a:rPr>
              <a:t>strategy</a:t>
            </a:r>
            <a:r>
              <a:rPr lang="es-ES">
                <a:latin typeface="Abadi Extra Light"/>
                <a:ea typeface="+mn-lt"/>
                <a:cs typeface="+mn-lt"/>
              </a:rPr>
              <a:t> </a:t>
            </a:r>
            <a:r>
              <a:rPr lang="es-ES" err="1">
                <a:latin typeface="Abadi Extra Light"/>
                <a:ea typeface="+mn-lt"/>
                <a:cs typeface="+mn-lt"/>
              </a:rPr>
              <a:t>is</a:t>
            </a:r>
            <a:r>
              <a:rPr lang="es-ES">
                <a:latin typeface="Abadi Extra Light"/>
                <a:ea typeface="+mn-lt"/>
                <a:cs typeface="+mn-lt"/>
              </a:rPr>
              <a:t> </a:t>
            </a:r>
            <a:r>
              <a:rPr lang="es-ES" err="1">
                <a:latin typeface="Abadi Extra Light"/>
                <a:ea typeface="+mn-lt"/>
                <a:cs typeface="+mn-lt"/>
              </a:rPr>
              <a:t>to</a:t>
            </a:r>
            <a:r>
              <a:rPr lang="es-ES">
                <a:latin typeface="Abadi Extra Light"/>
                <a:ea typeface="+mn-lt"/>
                <a:cs typeface="+mn-lt"/>
              </a:rPr>
              <a:t> </a:t>
            </a:r>
            <a:r>
              <a:rPr lang="es-ES" err="1">
                <a:latin typeface="Abadi Extra Light"/>
                <a:ea typeface="+mn-lt"/>
                <a:cs typeface="+mn-lt"/>
              </a:rPr>
              <a:t>help</a:t>
            </a:r>
            <a:r>
              <a:rPr lang="es-ES">
                <a:latin typeface="Abadi Extra Light"/>
                <a:ea typeface="+mn-lt"/>
                <a:cs typeface="+mn-lt"/>
              </a:rPr>
              <a:t> </a:t>
            </a:r>
            <a:r>
              <a:rPr lang="es-ES" err="1">
                <a:latin typeface="Abadi Extra Light"/>
                <a:ea typeface="+mn-lt"/>
                <a:cs typeface="+mn-lt"/>
              </a:rPr>
              <a:t>industry</a:t>
            </a:r>
            <a:r>
              <a:rPr lang="es-ES">
                <a:latin typeface="Abadi Extra Light"/>
                <a:ea typeface="+mn-lt"/>
                <a:cs typeface="+mn-lt"/>
              </a:rPr>
              <a:t> </a:t>
            </a:r>
            <a:r>
              <a:rPr lang="es-ES" err="1">
                <a:latin typeface="Abadi Extra Light"/>
                <a:ea typeface="+mn-lt"/>
                <a:cs typeface="+mn-lt"/>
              </a:rPr>
              <a:t>advance</a:t>
            </a:r>
            <a:r>
              <a:rPr lang="es-ES">
                <a:latin typeface="Abadi Extra Light"/>
                <a:ea typeface="+mn-lt"/>
                <a:cs typeface="+mn-lt"/>
              </a:rPr>
              <a:t> </a:t>
            </a:r>
            <a:r>
              <a:rPr lang="es-ES" err="1">
                <a:latin typeface="Abadi Extra Light"/>
                <a:ea typeface="+mn-lt"/>
                <a:cs typeface="+mn-lt"/>
              </a:rPr>
              <a:t>on</a:t>
            </a:r>
            <a:r>
              <a:rPr lang="es-ES">
                <a:latin typeface="Abadi Extra Light"/>
                <a:ea typeface="+mn-lt"/>
                <a:cs typeface="+mn-lt"/>
              </a:rPr>
              <a:t> </a:t>
            </a:r>
            <a:r>
              <a:rPr lang="es-ES" err="1">
                <a:latin typeface="Abadi Extra Light"/>
                <a:ea typeface="+mn-lt"/>
                <a:cs typeface="+mn-lt"/>
              </a:rPr>
              <a:t>the</a:t>
            </a:r>
            <a:r>
              <a:rPr lang="es-ES">
                <a:latin typeface="Abadi Extra Light"/>
                <a:ea typeface="+mn-lt"/>
                <a:cs typeface="+mn-lt"/>
              </a:rPr>
              <a:t> </a:t>
            </a:r>
            <a:r>
              <a:rPr lang="es-ES" err="1">
                <a:latin typeface="Abadi Extra Light"/>
                <a:ea typeface="+mn-lt"/>
                <a:cs typeface="+mn-lt"/>
              </a:rPr>
              <a:t>route</a:t>
            </a:r>
            <a:r>
              <a:rPr lang="es-ES">
                <a:latin typeface="Abadi Extra Light"/>
                <a:ea typeface="+mn-lt"/>
                <a:cs typeface="+mn-lt"/>
              </a:rPr>
              <a:t> </a:t>
            </a:r>
            <a:r>
              <a:rPr lang="es-ES" err="1">
                <a:latin typeface="Abadi Extra Light"/>
                <a:ea typeface="+mn-lt"/>
                <a:cs typeface="+mn-lt"/>
              </a:rPr>
              <a:t>to</a:t>
            </a:r>
            <a:r>
              <a:rPr lang="es-ES">
                <a:latin typeface="Abadi Extra Light"/>
                <a:ea typeface="+mn-lt"/>
                <a:cs typeface="+mn-lt"/>
              </a:rPr>
              <a:t> net </a:t>
            </a:r>
            <a:r>
              <a:rPr lang="es-ES" err="1">
                <a:latin typeface="Abadi Extra Light"/>
                <a:ea typeface="+mn-lt"/>
                <a:cs typeface="+mn-lt"/>
              </a:rPr>
              <a:t>zero</a:t>
            </a:r>
            <a:r>
              <a:rPr lang="es-ES">
                <a:latin typeface="Abadi Extra Light"/>
                <a:ea typeface="+mn-lt"/>
                <a:cs typeface="+mn-lt"/>
              </a:rPr>
              <a:t> and a </a:t>
            </a:r>
            <a:r>
              <a:rPr lang="es-ES" err="1">
                <a:latin typeface="Abadi Extra Light"/>
                <a:ea typeface="+mn-lt"/>
                <a:cs typeface="+mn-lt"/>
              </a:rPr>
              <a:t>sustainable</a:t>
            </a:r>
            <a:r>
              <a:rPr lang="es-ES">
                <a:latin typeface="Abadi Extra Light"/>
                <a:ea typeface="+mn-lt"/>
                <a:cs typeface="+mn-lt"/>
              </a:rPr>
              <a:t> </a:t>
            </a:r>
            <a:r>
              <a:rPr lang="es-ES" err="1">
                <a:latin typeface="Abadi Extra Light"/>
                <a:ea typeface="+mn-lt"/>
                <a:cs typeface="+mn-lt"/>
              </a:rPr>
              <a:t>energy</a:t>
            </a:r>
            <a:r>
              <a:rPr lang="es-ES">
                <a:latin typeface="Abadi Extra Light"/>
                <a:ea typeface="+mn-lt"/>
                <a:cs typeface="+mn-lt"/>
              </a:rPr>
              <a:t> future </a:t>
            </a:r>
            <a:r>
              <a:rPr lang="es-ES" err="1">
                <a:latin typeface="Abadi Extra Light"/>
                <a:ea typeface="+mn-lt"/>
                <a:cs typeface="+mn-lt"/>
              </a:rPr>
              <a:t>by</a:t>
            </a:r>
            <a:r>
              <a:rPr lang="es-ES">
                <a:latin typeface="Abadi Extra Light"/>
                <a:ea typeface="+mn-lt"/>
                <a:cs typeface="+mn-lt"/>
              </a:rPr>
              <a:t> </a:t>
            </a:r>
            <a:r>
              <a:rPr lang="es-ES" err="1">
                <a:latin typeface="Abadi Extra Light"/>
                <a:ea typeface="+mn-lt"/>
                <a:cs typeface="+mn-lt"/>
              </a:rPr>
              <a:t>identifying</a:t>
            </a:r>
            <a:r>
              <a:rPr lang="es-ES">
                <a:latin typeface="Abadi Extra Light"/>
                <a:ea typeface="+mn-lt"/>
                <a:cs typeface="+mn-lt"/>
              </a:rPr>
              <a:t>, </a:t>
            </a:r>
            <a:r>
              <a:rPr lang="es-ES" err="1">
                <a:latin typeface="Abadi Extra Light"/>
                <a:ea typeface="+mn-lt"/>
                <a:cs typeface="+mn-lt"/>
              </a:rPr>
              <a:t>controlling</a:t>
            </a:r>
            <a:r>
              <a:rPr lang="es-ES">
                <a:latin typeface="Abadi Extra Light"/>
                <a:ea typeface="+mn-lt"/>
                <a:cs typeface="+mn-lt"/>
              </a:rPr>
              <a:t>, and </a:t>
            </a:r>
            <a:r>
              <a:rPr lang="es-ES" err="1">
                <a:latin typeface="Abadi Extra Light"/>
                <a:ea typeface="+mn-lt"/>
                <a:cs typeface="+mn-lt"/>
              </a:rPr>
              <a:t>minimizing</a:t>
            </a:r>
            <a:r>
              <a:rPr lang="es-ES">
                <a:latin typeface="Abadi Extra Light"/>
                <a:ea typeface="+mn-lt"/>
                <a:cs typeface="+mn-lt"/>
              </a:rPr>
              <a:t> </a:t>
            </a:r>
            <a:r>
              <a:rPr lang="es-ES" err="1">
                <a:latin typeface="Abadi Extra Light"/>
                <a:ea typeface="+mn-lt"/>
                <a:cs typeface="+mn-lt"/>
              </a:rPr>
              <a:t>emissions</a:t>
            </a:r>
            <a:r>
              <a:rPr lang="es-ES">
                <a:latin typeface="Abadi Extra Light"/>
                <a:ea typeface="+mn-lt"/>
                <a:cs typeface="+mn-lt"/>
              </a:rPr>
              <a:t> </a:t>
            </a:r>
            <a:r>
              <a:rPr lang="es-ES" err="1">
                <a:latin typeface="Abadi Extra Light"/>
                <a:ea typeface="+mn-lt"/>
                <a:cs typeface="+mn-lt"/>
              </a:rPr>
              <a:t>from</a:t>
            </a:r>
            <a:r>
              <a:rPr lang="es-ES">
                <a:latin typeface="Abadi Extra Light"/>
                <a:ea typeface="+mn-lt"/>
                <a:cs typeface="+mn-lt"/>
              </a:rPr>
              <a:t> </a:t>
            </a:r>
            <a:r>
              <a:rPr lang="es-ES" err="1">
                <a:latin typeface="Abadi Extra Light"/>
                <a:ea typeface="+mn-lt"/>
                <a:cs typeface="+mn-lt"/>
              </a:rPr>
              <a:t>operations</a:t>
            </a:r>
            <a:r>
              <a:rPr lang="es-ES">
                <a:latin typeface="Abadi Extra Light"/>
                <a:ea typeface="+mn-lt"/>
                <a:cs typeface="+mn-lt"/>
              </a:rPr>
              <a:t>.</a:t>
            </a:r>
            <a:endParaRPr lang="es-ES">
              <a:latin typeface="Abadi Extra Light"/>
              <a:cs typeface="Calibri" panose="020F0502020204030204"/>
            </a:endParaRPr>
          </a:p>
        </p:txBody>
      </p:sp>
      <p:graphicFrame>
        <p:nvGraphicFramePr>
          <p:cNvPr id="4" name="Diagrama 4">
            <a:extLst>
              <a:ext uri="{FF2B5EF4-FFF2-40B4-BE49-F238E27FC236}">
                <a16:creationId xmlns:a16="http://schemas.microsoft.com/office/drawing/2014/main" id="{62ED1460-DE11-4CC3-848C-CE3029EB87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020021"/>
              </p:ext>
            </p:extLst>
          </p:nvPr>
        </p:nvGraphicFramePr>
        <p:xfrm>
          <a:off x="4334435" y="1556684"/>
          <a:ext cx="931657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437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3BF6C-143B-4F6E-980C-5C2C30C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Location of plants around the world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0462846-B555-4FF6-B331-D47431AC7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555" y="1462315"/>
            <a:ext cx="10985417" cy="516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87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02F01-71DE-4584-B054-C82B8ACE8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err="1">
                <a:cs typeface="Calibri Light"/>
              </a:rPr>
              <a:t>Solution</a:t>
            </a:r>
            <a:r>
              <a:rPr lang="es-ES" b="1">
                <a:cs typeface="Calibri Light"/>
              </a:rPr>
              <a:t> – A visual </a:t>
            </a:r>
            <a:r>
              <a:rPr lang="es-ES" b="1" err="1">
                <a:cs typeface="Calibri Light"/>
              </a:rPr>
              <a:t>report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2A2748-7F06-4B45-BBCC-7BAF2A2B4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21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err="1">
                <a:cs typeface="Calibri"/>
              </a:rPr>
              <a:t>Average</a:t>
            </a:r>
            <a:r>
              <a:rPr lang="es-ES">
                <a:cs typeface="Calibri"/>
              </a:rPr>
              <a:t> </a:t>
            </a:r>
            <a:r>
              <a:rPr lang="es-ES" err="1">
                <a:cs typeface="Calibri"/>
              </a:rPr>
              <a:t>of</a:t>
            </a:r>
            <a:r>
              <a:rPr lang="es-ES">
                <a:cs typeface="Calibri"/>
              </a:rPr>
              <a:t> CO2 </a:t>
            </a:r>
            <a:r>
              <a:rPr lang="es-ES" err="1">
                <a:cs typeface="Calibri"/>
              </a:rPr>
              <a:t>emissions</a:t>
            </a:r>
            <a:r>
              <a:rPr lang="es-ES">
                <a:cs typeface="Calibri"/>
              </a:rPr>
              <a:t> per </a:t>
            </a:r>
            <a:r>
              <a:rPr lang="es-ES" err="1">
                <a:cs typeface="Calibri"/>
              </a:rPr>
              <a:t>customer</a:t>
            </a:r>
          </a:p>
        </p:txBody>
      </p:sp>
      <p:pic>
        <p:nvPicPr>
          <p:cNvPr id="4" name="Imagen 4" descr="Tabla&#10;&#10;Descripción generada automáticamente">
            <a:extLst>
              <a:ext uri="{FF2B5EF4-FFF2-40B4-BE49-F238E27FC236}">
                <a16:creationId xmlns:a16="http://schemas.microsoft.com/office/drawing/2014/main" id="{7E3B8757-0171-4285-B22E-943065349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107" y="2215305"/>
            <a:ext cx="2324100" cy="3973542"/>
          </a:xfrm>
          <a:prstGeom prst="rect">
            <a:avLst/>
          </a:prstGeom>
        </p:spPr>
      </p:pic>
      <p:pic>
        <p:nvPicPr>
          <p:cNvPr id="5" name="Imagen 5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56556198-A27D-4B09-81F2-418F38319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93" y="2208752"/>
            <a:ext cx="5518030" cy="397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90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9ACA9-8BBB-4A31-A7D1-43BE20F96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6130"/>
          </a:xfrm>
        </p:spPr>
        <p:txBody>
          <a:bodyPr>
            <a:normAutofit/>
          </a:bodyPr>
          <a:lstStyle/>
          <a:p>
            <a:r>
              <a:rPr lang="es-ES" sz="3600" b="1" err="1">
                <a:ea typeface="+mj-lt"/>
                <a:cs typeface="+mj-lt"/>
              </a:rPr>
              <a:t>Customers</a:t>
            </a:r>
            <a:r>
              <a:rPr lang="es-ES" sz="3600" b="1">
                <a:ea typeface="+mj-lt"/>
                <a:cs typeface="+mj-lt"/>
              </a:rPr>
              <a:t> </a:t>
            </a:r>
            <a:r>
              <a:rPr lang="es-ES" sz="3600" b="1" err="1">
                <a:ea typeface="+mj-lt"/>
                <a:cs typeface="+mj-lt"/>
              </a:rPr>
              <a:t>with</a:t>
            </a:r>
            <a:r>
              <a:rPr lang="es-ES" sz="3600" b="1">
                <a:ea typeface="+mj-lt"/>
                <a:cs typeface="+mj-lt"/>
              </a:rPr>
              <a:t> </a:t>
            </a:r>
            <a:r>
              <a:rPr lang="es-ES" sz="3600" b="1" err="1">
                <a:ea typeface="+mj-lt"/>
                <a:cs typeface="+mj-lt"/>
              </a:rPr>
              <a:t>higher</a:t>
            </a:r>
            <a:r>
              <a:rPr lang="es-ES" sz="3600" b="1">
                <a:ea typeface="+mj-lt"/>
                <a:cs typeface="+mj-lt"/>
              </a:rPr>
              <a:t> and </a:t>
            </a:r>
            <a:r>
              <a:rPr lang="es-ES" sz="3600" b="1" err="1">
                <a:ea typeface="+mj-lt"/>
                <a:cs typeface="+mj-lt"/>
              </a:rPr>
              <a:t>lower</a:t>
            </a:r>
            <a:r>
              <a:rPr lang="es-ES" sz="3600" b="1">
                <a:ea typeface="+mj-lt"/>
                <a:cs typeface="+mj-lt"/>
              </a:rPr>
              <a:t> </a:t>
            </a:r>
            <a:r>
              <a:rPr lang="es-ES" sz="3600" b="1" err="1">
                <a:ea typeface="+mj-lt"/>
                <a:cs typeface="+mj-lt"/>
              </a:rPr>
              <a:t>amount</a:t>
            </a:r>
            <a:r>
              <a:rPr lang="es-ES" sz="3600" b="1">
                <a:ea typeface="+mj-lt"/>
                <a:cs typeface="+mj-lt"/>
              </a:rPr>
              <a:t> </a:t>
            </a:r>
            <a:r>
              <a:rPr lang="es-ES" sz="3600" b="1" err="1">
                <a:ea typeface="+mj-lt"/>
                <a:cs typeface="+mj-lt"/>
              </a:rPr>
              <a:t>of</a:t>
            </a:r>
            <a:r>
              <a:rPr lang="es-ES" sz="3600" b="1">
                <a:ea typeface="+mj-lt"/>
                <a:cs typeface="+mj-lt"/>
              </a:rPr>
              <a:t> </a:t>
            </a:r>
            <a:r>
              <a:rPr lang="es-ES" sz="3600" b="1" err="1">
                <a:ea typeface="+mj-lt"/>
                <a:cs typeface="+mj-lt"/>
              </a:rPr>
              <a:t>emissions</a:t>
            </a:r>
            <a:endParaRPr lang="es-ES" sz="3600" b="1" err="1">
              <a:cs typeface="Calibri Light" panose="020F0302020204030204"/>
            </a:endParaRPr>
          </a:p>
        </p:txBody>
      </p:sp>
      <p:pic>
        <p:nvPicPr>
          <p:cNvPr id="4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45AB1ECF-EEED-4D36-ADCC-83B85A1BF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70" y="2015602"/>
            <a:ext cx="5129482" cy="3655084"/>
          </a:xfrm>
        </p:spPr>
      </p:pic>
      <p:pic>
        <p:nvPicPr>
          <p:cNvPr id="5" name="Imagen 5" descr="Gráfico&#10;&#10;Descripción generada automáticamente">
            <a:extLst>
              <a:ext uri="{FF2B5EF4-FFF2-40B4-BE49-F238E27FC236}">
                <a16:creationId xmlns:a16="http://schemas.microsoft.com/office/drawing/2014/main" id="{AA1BAFA5-3F6F-45D6-BBCC-368B7964F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665" y="2022057"/>
            <a:ext cx="4727275" cy="340335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43F5E65-6696-467B-A258-873CE1C0386B}"/>
              </a:ext>
            </a:extLst>
          </p:cNvPr>
          <p:cNvSpPr txBox="1"/>
          <p:nvPr/>
        </p:nvSpPr>
        <p:spPr>
          <a:xfrm>
            <a:off x="1115684" y="1518249"/>
            <a:ext cx="3634596" cy="400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 b="1" err="1">
                <a:solidFill>
                  <a:srgbClr val="000000"/>
                </a:solidFill>
              </a:rPr>
              <a:t>Minor</a:t>
            </a:r>
            <a:r>
              <a:rPr lang="es-ES" sz="2000" b="1">
                <a:solidFill>
                  <a:srgbClr val="000000"/>
                </a:solidFill>
              </a:rPr>
              <a:t> 5 </a:t>
            </a:r>
            <a:r>
              <a:rPr lang="es-ES" sz="2000" b="1" err="1">
                <a:solidFill>
                  <a:srgbClr val="000000"/>
                </a:solidFill>
              </a:rPr>
              <a:t>emitters</a:t>
            </a:r>
            <a:endParaRPr lang="es-ES" sz="2000" b="1" err="1">
              <a:solidFill>
                <a:srgbClr val="000000"/>
              </a:solidFill>
              <a:cs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BF3DB27-5A0A-42D4-9D3F-949EB3832EE2}"/>
              </a:ext>
            </a:extLst>
          </p:cNvPr>
          <p:cNvSpPr txBox="1"/>
          <p:nvPr/>
        </p:nvSpPr>
        <p:spPr>
          <a:xfrm>
            <a:off x="7211683" y="1518248"/>
            <a:ext cx="3634596" cy="400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 b="1" err="1">
                <a:solidFill>
                  <a:srgbClr val="000000"/>
                </a:solidFill>
              </a:rPr>
              <a:t>Largest</a:t>
            </a:r>
            <a:r>
              <a:rPr lang="es-ES" sz="2000" b="1">
                <a:solidFill>
                  <a:srgbClr val="000000"/>
                </a:solidFill>
              </a:rPr>
              <a:t> 5 </a:t>
            </a:r>
            <a:r>
              <a:rPr lang="es-ES" sz="2000" b="1" err="1">
                <a:solidFill>
                  <a:srgbClr val="000000"/>
                </a:solidFill>
              </a:rPr>
              <a:t>emitters</a:t>
            </a:r>
            <a:endParaRPr lang="es-ES" sz="2000" b="1" err="1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3428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1880E871-9CFB-4091-8A14-ECC5125DD258}"/>
              </a:ext>
            </a:extLst>
          </p:cNvPr>
          <p:cNvSpPr/>
          <p:nvPr/>
        </p:nvSpPr>
        <p:spPr>
          <a:xfrm>
            <a:off x="8226724" y="1548440"/>
            <a:ext cx="1150188" cy="287547"/>
          </a:xfrm>
          <a:prstGeom prst="roundRect">
            <a:avLst/>
          </a:prstGeom>
          <a:ln>
            <a:solidFill>
              <a:srgbClr val="009E9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err="1">
                <a:cs typeface="Calibri"/>
              </a:rPr>
              <a:t>Solution</a:t>
            </a:r>
            <a:endParaRPr lang="es-ES" sz="1600" err="1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28F4313-F966-4B90-B6D9-BE5CD7E81DC5}"/>
              </a:ext>
            </a:extLst>
          </p:cNvPr>
          <p:cNvSpPr/>
          <p:nvPr/>
        </p:nvSpPr>
        <p:spPr>
          <a:xfrm>
            <a:off x="8097327" y="1907875"/>
            <a:ext cx="2731697" cy="345056"/>
          </a:xfrm>
          <a:prstGeom prst="roundRect">
            <a:avLst/>
          </a:prstGeom>
          <a:solidFill>
            <a:srgbClr val="009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 err="1">
                <a:ea typeface="+mn-lt"/>
                <a:cs typeface="+mn-lt"/>
              </a:rPr>
              <a:t>Internal</a:t>
            </a:r>
            <a:r>
              <a:rPr lang="es-ES" sz="1400">
                <a:ea typeface="+mn-lt"/>
                <a:cs typeface="+mn-lt"/>
              </a:rPr>
              <a:t> </a:t>
            </a:r>
            <a:r>
              <a:rPr lang="es-ES" sz="1400" err="1">
                <a:ea typeface="+mn-lt"/>
                <a:cs typeface="+mn-lt"/>
              </a:rPr>
              <a:t>client</a:t>
            </a:r>
            <a:r>
              <a:rPr lang="es-ES" sz="1400">
                <a:ea typeface="+mn-lt"/>
                <a:cs typeface="+mn-lt"/>
              </a:rPr>
              <a:t> </a:t>
            </a:r>
            <a:r>
              <a:rPr lang="es-ES" sz="1400" err="1">
                <a:ea typeface="+mn-lt"/>
                <a:cs typeface="+mn-lt"/>
              </a:rPr>
              <a:t>oriented</a:t>
            </a:r>
            <a:r>
              <a:rPr lang="es-ES" sz="1400">
                <a:ea typeface="+mn-lt"/>
                <a:cs typeface="+mn-lt"/>
              </a:rPr>
              <a:t> </a:t>
            </a:r>
            <a:r>
              <a:rPr lang="es-ES" sz="1400" err="1">
                <a:ea typeface="+mn-lt"/>
                <a:cs typeface="+mn-lt"/>
              </a:rPr>
              <a:t>model</a:t>
            </a:r>
            <a:endParaRPr lang="es-ES" sz="1400">
              <a:ea typeface="+mn-lt"/>
              <a:cs typeface="+mn-lt"/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3DADC72-36C2-4BE7-9699-827C4A1037DE}"/>
              </a:ext>
            </a:extLst>
          </p:cNvPr>
          <p:cNvCxnSpPr/>
          <p:nvPr/>
        </p:nvCxnSpPr>
        <p:spPr>
          <a:xfrm>
            <a:off x="7433274" y="985028"/>
            <a:ext cx="1331345" cy="5118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A415F055-4D4A-4E69-A6B3-EA1D89004A7E}"/>
              </a:ext>
            </a:extLst>
          </p:cNvPr>
          <p:cNvSpPr/>
          <p:nvPr/>
        </p:nvSpPr>
        <p:spPr>
          <a:xfrm>
            <a:off x="8499894" y="2569234"/>
            <a:ext cx="2099093" cy="301924"/>
          </a:xfrm>
          <a:prstGeom prst="roundRect">
            <a:avLst/>
          </a:prstGeom>
          <a:ln>
            <a:solidFill>
              <a:srgbClr val="009E9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err="1">
                <a:cs typeface="Calibri"/>
              </a:rPr>
              <a:t>Value</a:t>
            </a:r>
            <a:endParaRPr lang="es-ES" err="1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8F8E559E-ACEB-44F6-B1B1-2C6C004601FE}"/>
              </a:ext>
            </a:extLst>
          </p:cNvPr>
          <p:cNvSpPr/>
          <p:nvPr/>
        </p:nvSpPr>
        <p:spPr>
          <a:xfrm>
            <a:off x="7838538" y="2914290"/>
            <a:ext cx="3407431" cy="560716"/>
          </a:xfrm>
          <a:prstGeom prst="roundRect">
            <a:avLst/>
          </a:prstGeom>
          <a:solidFill>
            <a:srgbClr val="009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 err="1">
                <a:ea typeface="+mn-lt"/>
                <a:cs typeface="+mn-lt"/>
              </a:rPr>
              <a:t>Emissions</a:t>
            </a:r>
            <a:r>
              <a:rPr lang="es-ES" sz="1400">
                <a:ea typeface="+mn-lt"/>
                <a:cs typeface="+mn-lt"/>
              </a:rPr>
              <a:t> </a:t>
            </a:r>
            <a:r>
              <a:rPr lang="es-ES" sz="1400" err="1">
                <a:ea typeface="+mn-lt"/>
                <a:cs typeface="+mn-lt"/>
              </a:rPr>
              <a:t>based</a:t>
            </a:r>
            <a:r>
              <a:rPr lang="es-ES" sz="1400">
                <a:ea typeface="+mn-lt"/>
                <a:cs typeface="+mn-lt"/>
              </a:rPr>
              <a:t> </a:t>
            </a:r>
            <a:r>
              <a:rPr lang="es-ES" sz="1400" err="1">
                <a:ea typeface="+mn-lt"/>
                <a:cs typeface="+mn-lt"/>
              </a:rPr>
              <a:t>on</a:t>
            </a:r>
            <a:r>
              <a:rPr lang="es-ES" sz="1400">
                <a:ea typeface="+mn-lt"/>
                <a:cs typeface="+mn-lt"/>
              </a:rPr>
              <a:t> </a:t>
            </a:r>
            <a:r>
              <a:rPr lang="es-ES" sz="1400" err="1">
                <a:ea typeface="+mn-lt"/>
                <a:cs typeface="+mn-lt"/>
              </a:rPr>
              <a:t>scenarios</a:t>
            </a:r>
            <a:r>
              <a:rPr lang="es-ES" sz="1400">
                <a:ea typeface="+mn-lt"/>
                <a:cs typeface="+mn-lt"/>
              </a:rPr>
              <a:t> (</a:t>
            </a:r>
            <a:r>
              <a:rPr lang="es-ES" sz="1400" err="1">
                <a:ea typeface="+mn-lt"/>
                <a:cs typeface="+mn-lt"/>
              </a:rPr>
              <a:t>power</a:t>
            </a:r>
            <a:r>
              <a:rPr lang="es-ES" sz="1400">
                <a:ea typeface="+mn-lt"/>
                <a:cs typeface="+mn-lt"/>
              </a:rPr>
              <a:t>, fuel </a:t>
            </a:r>
            <a:r>
              <a:rPr lang="es-ES" sz="1400" err="1">
                <a:ea typeface="+mn-lt"/>
                <a:cs typeface="+mn-lt"/>
              </a:rPr>
              <a:t>flow</a:t>
            </a:r>
            <a:r>
              <a:rPr lang="es-ES" sz="1400">
                <a:ea typeface="+mn-lt"/>
                <a:cs typeface="+mn-lt"/>
              </a:rPr>
              <a:t>, etc...)</a:t>
            </a:r>
            <a:endParaRPr lang="es-ES" sz="140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B0E05CFB-C43F-4932-BAC5-4BF2C1B51FBB}"/>
              </a:ext>
            </a:extLst>
          </p:cNvPr>
          <p:cNvSpPr/>
          <p:nvPr/>
        </p:nvSpPr>
        <p:spPr>
          <a:xfrm>
            <a:off x="8916838" y="3791309"/>
            <a:ext cx="1250829" cy="316302"/>
          </a:xfrm>
          <a:prstGeom prst="roundRect">
            <a:avLst/>
          </a:prstGeom>
          <a:ln>
            <a:solidFill>
              <a:srgbClr val="009E9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err="1">
                <a:cs typeface="Calibri"/>
              </a:rPr>
              <a:t>Customers</a:t>
            </a:r>
            <a:endParaRPr lang="es-ES" sz="1600" err="1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4F79E7F9-5B7F-4DA3-9B3E-E209DA850385}"/>
              </a:ext>
            </a:extLst>
          </p:cNvPr>
          <p:cNvSpPr/>
          <p:nvPr/>
        </p:nvSpPr>
        <p:spPr>
          <a:xfrm>
            <a:off x="8284236" y="4150743"/>
            <a:ext cx="3076752" cy="560717"/>
          </a:xfrm>
          <a:prstGeom prst="roundRect">
            <a:avLst/>
          </a:prstGeom>
          <a:solidFill>
            <a:srgbClr val="009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 err="1">
                <a:cs typeface="Calibri"/>
              </a:rPr>
              <a:t>Internal</a:t>
            </a:r>
            <a:r>
              <a:rPr lang="es-ES" sz="1400">
                <a:cs typeface="Calibri"/>
              </a:rPr>
              <a:t> </a:t>
            </a:r>
            <a:r>
              <a:rPr lang="es-ES" sz="1400" err="1">
                <a:cs typeface="Calibri"/>
              </a:rPr>
              <a:t>clients</a:t>
            </a:r>
            <a:r>
              <a:rPr lang="es-ES" sz="1400">
                <a:cs typeface="Calibri"/>
              </a:rPr>
              <a:t> (HSE, </a:t>
            </a:r>
            <a:r>
              <a:rPr lang="es-ES" sz="1400" err="1">
                <a:cs typeface="Calibri"/>
              </a:rPr>
              <a:t>Operations</a:t>
            </a:r>
            <a:r>
              <a:rPr lang="es-ES" sz="1400">
                <a:cs typeface="Calibri"/>
              </a:rPr>
              <a:t>, Maintenance)</a:t>
            </a:r>
            <a:endParaRPr lang="es-ES" sz="1400" err="1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7782CB8D-651D-49C9-86CB-5628405E4B1D}"/>
              </a:ext>
            </a:extLst>
          </p:cNvPr>
          <p:cNvSpPr/>
          <p:nvPr/>
        </p:nvSpPr>
        <p:spPr>
          <a:xfrm>
            <a:off x="7824158" y="5085270"/>
            <a:ext cx="1768413" cy="316302"/>
          </a:xfrm>
          <a:prstGeom prst="roundRect">
            <a:avLst/>
          </a:prstGeom>
          <a:ln>
            <a:solidFill>
              <a:srgbClr val="009E9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err="1">
                <a:cs typeface="Calibri"/>
              </a:rPr>
              <a:t>Decision</a:t>
            </a:r>
            <a:r>
              <a:rPr lang="es-ES" sz="1600">
                <a:cs typeface="Calibri"/>
              </a:rPr>
              <a:t> </a:t>
            </a:r>
            <a:r>
              <a:rPr lang="es-ES" sz="1600" err="1">
                <a:cs typeface="Calibri"/>
              </a:rPr>
              <a:t>makers</a:t>
            </a:r>
            <a:endParaRPr lang="es-ES" err="1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E5A6C1ED-1245-4797-89F3-01E511584557}"/>
              </a:ext>
            </a:extLst>
          </p:cNvPr>
          <p:cNvSpPr/>
          <p:nvPr/>
        </p:nvSpPr>
        <p:spPr>
          <a:xfrm>
            <a:off x="7723518" y="5430327"/>
            <a:ext cx="2616677" cy="373811"/>
          </a:xfrm>
          <a:prstGeom prst="roundRect">
            <a:avLst/>
          </a:prstGeom>
          <a:solidFill>
            <a:srgbClr val="009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s-ES" sz="1400">
              <a:cs typeface="Calibri"/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1579514A-3F77-4CFF-B6AF-2623D943143B}"/>
              </a:ext>
            </a:extLst>
          </p:cNvPr>
          <p:cNvSpPr/>
          <p:nvPr/>
        </p:nvSpPr>
        <p:spPr>
          <a:xfrm>
            <a:off x="5451894" y="6292968"/>
            <a:ext cx="1768413" cy="316302"/>
          </a:xfrm>
          <a:prstGeom prst="roundRect">
            <a:avLst/>
          </a:prstGeom>
          <a:ln>
            <a:solidFill>
              <a:srgbClr val="009E9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err="1">
                <a:cs typeface="Calibri"/>
              </a:rPr>
              <a:t>Delivery</a:t>
            </a:r>
            <a:r>
              <a:rPr lang="es-ES" sz="1600">
                <a:cs typeface="Calibri"/>
              </a:rPr>
              <a:t> </a:t>
            </a:r>
            <a:r>
              <a:rPr lang="es-ES" sz="1600" err="1">
                <a:cs typeface="Calibri"/>
              </a:rPr>
              <a:t>platform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6006B06C-CB5D-4499-B32A-3CCACC1F4855}"/>
              </a:ext>
            </a:extLst>
          </p:cNvPr>
          <p:cNvSpPr/>
          <p:nvPr/>
        </p:nvSpPr>
        <p:spPr>
          <a:xfrm>
            <a:off x="2792083" y="5027761"/>
            <a:ext cx="1768413" cy="316302"/>
          </a:xfrm>
          <a:prstGeom prst="roundRect">
            <a:avLst/>
          </a:prstGeom>
          <a:ln>
            <a:solidFill>
              <a:srgbClr val="009E9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err="1">
                <a:cs typeface="Calibri"/>
              </a:rPr>
              <a:t>Partners</a:t>
            </a:r>
            <a:endParaRPr lang="es-ES" err="1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30BD2393-575D-4752-A646-C3DFAC2E0663}"/>
              </a:ext>
            </a:extLst>
          </p:cNvPr>
          <p:cNvSpPr/>
          <p:nvPr/>
        </p:nvSpPr>
        <p:spPr>
          <a:xfrm>
            <a:off x="1771292" y="5401572"/>
            <a:ext cx="3076752" cy="359434"/>
          </a:xfrm>
          <a:prstGeom prst="roundRect">
            <a:avLst/>
          </a:prstGeom>
          <a:solidFill>
            <a:srgbClr val="009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 err="1">
                <a:cs typeface="Calibri"/>
              </a:rPr>
              <a:t>Clients</a:t>
            </a:r>
            <a:r>
              <a:rPr lang="es-ES" sz="1400">
                <a:cs typeface="Calibri"/>
              </a:rPr>
              <a:t>/</a:t>
            </a:r>
            <a:r>
              <a:rPr lang="es-ES" sz="1400" err="1">
                <a:cs typeface="Calibri"/>
              </a:rPr>
              <a:t>plants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73AE84E9-CEEA-4310-8AFD-0A278A590030}"/>
              </a:ext>
            </a:extLst>
          </p:cNvPr>
          <p:cNvSpPr/>
          <p:nvPr/>
        </p:nvSpPr>
        <p:spPr>
          <a:xfrm>
            <a:off x="5365630" y="5574101"/>
            <a:ext cx="1984074" cy="646980"/>
          </a:xfrm>
          <a:prstGeom prst="roundRect">
            <a:avLst/>
          </a:prstGeom>
          <a:solidFill>
            <a:srgbClr val="009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s-ES" sz="1400">
              <a:cs typeface="Calibri"/>
            </a:endParaRP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2F6E49D6-8F13-4203-9E8E-D23D9D64ACAD}"/>
              </a:ext>
            </a:extLst>
          </p:cNvPr>
          <p:cNvSpPr/>
          <p:nvPr/>
        </p:nvSpPr>
        <p:spPr>
          <a:xfrm>
            <a:off x="2418271" y="3978213"/>
            <a:ext cx="1768413" cy="316302"/>
          </a:xfrm>
          <a:prstGeom prst="roundRect">
            <a:avLst/>
          </a:prstGeom>
          <a:ln>
            <a:solidFill>
              <a:srgbClr val="009E9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err="1">
                <a:cs typeface="Calibri"/>
              </a:rPr>
              <a:t>Datasets</a:t>
            </a:r>
            <a:endParaRPr lang="es-ES" err="1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9E38CEF4-E296-4E55-AF10-DFD138D350AA}"/>
              </a:ext>
            </a:extLst>
          </p:cNvPr>
          <p:cNvSpPr/>
          <p:nvPr/>
        </p:nvSpPr>
        <p:spPr>
          <a:xfrm>
            <a:off x="1397480" y="4380778"/>
            <a:ext cx="3206148" cy="316303"/>
          </a:xfrm>
          <a:prstGeom prst="roundRect">
            <a:avLst/>
          </a:prstGeom>
          <a:solidFill>
            <a:srgbClr val="009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s-ES" sz="1400" err="1">
                <a:cs typeface="Calibri"/>
              </a:rPr>
              <a:t>Engine</a:t>
            </a:r>
            <a:r>
              <a:rPr lang="es-ES" sz="1400">
                <a:cs typeface="Calibri"/>
              </a:rPr>
              <a:t>, site, and, </a:t>
            </a:r>
            <a:r>
              <a:rPr lang="es-ES" sz="1400" err="1">
                <a:cs typeface="Calibri"/>
              </a:rPr>
              <a:t>measurements</a:t>
            </a:r>
            <a:r>
              <a:rPr lang="es-ES" sz="1400">
                <a:cs typeface="Calibri"/>
              </a:rPr>
              <a:t> data 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DF5D670E-EBAE-4A65-9D81-C2A62AED5B45}"/>
              </a:ext>
            </a:extLst>
          </p:cNvPr>
          <p:cNvSpPr/>
          <p:nvPr/>
        </p:nvSpPr>
        <p:spPr>
          <a:xfrm>
            <a:off x="2720195" y="2928665"/>
            <a:ext cx="1768413" cy="316302"/>
          </a:xfrm>
          <a:prstGeom prst="roundRect">
            <a:avLst/>
          </a:prstGeom>
          <a:ln>
            <a:solidFill>
              <a:srgbClr val="009E9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err="1">
                <a:cs typeface="Calibri"/>
              </a:rPr>
              <a:t>Success</a:t>
            </a:r>
            <a:r>
              <a:rPr lang="es-ES" sz="1600">
                <a:cs typeface="Calibri"/>
              </a:rPr>
              <a:t> </a:t>
            </a:r>
            <a:r>
              <a:rPr lang="es-ES" sz="1600" err="1">
                <a:cs typeface="Calibri"/>
              </a:rPr>
              <a:t>metrics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E7A0A3D7-35E4-4B9D-BAC6-C5A31B7ECD01}"/>
              </a:ext>
            </a:extLst>
          </p:cNvPr>
          <p:cNvSpPr/>
          <p:nvPr/>
        </p:nvSpPr>
        <p:spPr>
          <a:xfrm>
            <a:off x="1699404" y="3302477"/>
            <a:ext cx="2961733" cy="359434"/>
          </a:xfrm>
          <a:prstGeom prst="roundRect">
            <a:avLst/>
          </a:prstGeom>
          <a:solidFill>
            <a:srgbClr val="009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s-ES" sz="1400">
                <a:cs typeface="Calibri"/>
              </a:rPr>
              <a:t>CO2 </a:t>
            </a:r>
            <a:r>
              <a:rPr lang="es-ES" sz="1400" err="1">
                <a:cs typeface="Calibri"/>
              </a:rPr>
              <a:t>emissions</a:t>
            </a:r>
            <a:r>
              <a:rPr lang="es-ES" sz="1400">
                <a:cs typeface="Calibri"/>
              </a:rPr>
              <a:t>, </a:t>
            </a:r>
            <a:r>
              <a:rPr lang="es-ES" sz="1400" err="1">
                <a:cs typeface="Calibri"/>
              </a:rPr>
              <a:t>thermal</a:t>
            </a:r>
            <a:r>
              <a:rPr lang="es-ES" sz="1400">
                <a:cs typeface="Calibri"/>
              </a:rPr>
              <a:t> </a:t>
            </a:r>
            <a:r>
              <a:rPr lang="es-ES" sz="1400" err="1">
                <a:cs typeface="Calibri"/>
              </a:rPr>
              <a:t>efficiency</a:t>
            </a:r>
            <a:endParaRPr lang="es-ES" err="1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14CEFC12-7775-444B-A36F-157B8BD836FB}"/>
              </a:ext>
            </a:extLst>
          </p:cNvPr>
          <p:cNvSpPr/>
          <p:nvPr/>
        </p:nvSpPr>
        <p:spPr>
          <a:xfrm>
            <a:off x="2921478" y="1548440"/>
            <a:ext cx="2070338" cy="359434"/>
          </a:xfrm>
          <a:prstGeom prst="roundRect">
            <a:avLst/>
          </a:prstGeom>
          <a:ln>
            <a:solidFill>
              <a:srgbClr val="009E9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>
                <a:cs typeface="Calibri"/>
              </a:rPr>
              <a:t>Change Management</a:t>
            </a:r>
            <a:endParaRPr lang="es-ES"/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FE135796-AFD5-414C-9424-92E5AF3AEA7B}"/>
              </a:ext>
            </a:extLst>
          </p:cNvPr>
          <p:cNvSpPr/>
          <p:nvPr/>
        </p:nvSpPr>
        <p:spPr>
          <a:xfrm>
            <a:off x="2360762" y="1979760"/>
            <a:ext cx="2760450" cy="560716"/>
          </a:xfrm>
          <a:prstGeom prst="roundRect">
            <a:avLst/>
          </a:prstGeom>
          <a:solidFill>
            <a:srgbClr val="009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s-ES" sz="1400" err="1">
                <a:cs typeface="Calibri"/>
              </a:rPr>
              <a:t>Communication</a:t>
            </a:r>
            <a:r>
              <a:rPr lang="es-ES" sz="1400">
                <a:cs typeface="Calibri"/>
              </a:rPr>
              <a:t> and </a:t>
            </a:r>
            <a:r>
              <a:rPr lang="es-ES" sz="1400" err="1">
                <a:cs typeface="Calibri"/>
              </a:rPr>
              <a:t>development</a:t>
            </a:r>
            <a:r>
              <a:rPr lang="es-ES" sz="1400">
                <a:cs typeface="Calibri"/>
              </a:rPr>
              <a:t> </a:t>
            </a:r>
            <a:r>
              <a:rPr lang="es-ES" sz="1400" err="1">
                <a:cs typeface="Calibri"/>
              </a:rPr>
              <a:t>strategies</a:t>
            </a:r>
            <a:endParaRPr lang="es-ES" err="1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A64BC06C-755B-4F40-8673-3BED920EE331}"/>
              </a:ext>
            </a:extLst>
          </p:cNvPr>
          <p:cNvSpPr/>
          <p:nvPr/>
        </p:nvSpPr>
        <p:spPr>
          <a:xfrm>
            <a:off x="5638799" y="815194"/>
            <a:ext cx="1768413" cy="546339"/>
          </a:xfrm>
          <a:prstGeom prst="roundRect">
            <a:avLst/>
          </a:prstGeom>
          <a:ln>
            <a:solidFill>
              <a:srgbClr val="009E9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>
                <a:cs typeface="Calibri"/>
              </a:rPr>
              <a:t>Business </a:t>
            </a:r>
            <a:r>
              <a:rPr lang="es-ES" sz="1600" err="1">
                <a:cs typeface="Calibri"/>
              </a:rPr>
              <a:t>opportunity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D5B7CC08-6965-4812-8C55-5223AF4E3636}"/>
              </a:ext>
            </a:extLst>
          </p:cNvPr>
          <p:cNvSpPr/>
          <p:nvPr/>
        </p:nvSpPr>
        <p:spPr>
          <a:xfrm>
            <a:off x="5638798" y="1476554"/>
            <a:ext cx="1912188" cy="1006414"/>
          </a:xfrm>
          <a:prstGeom prst="roundRect">
            <a:avLst/>
          </a:prstGeom>
          <a:solidFill>
            <a:srgbClr val="009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 err="1">
                <a:cs typeface="Calibri"/>
              </a:rPr>
              <a:t>Communicate</a:t>
            </a:r>
            <a:r>
              <a:rPr lang="es-ES" sz="1400">
                <a:cs typeface="Calibri"/>
              </a:rPr>
              <a:t> </a:t>
            </a:r>
            <a:r>
              <a:rPr lang="es-ES" sz="1400" err="1">
                <a:cs typeface="Calibri"/>
              </a:rPr>
              <a:t>information</a:t>
            </a:r>
            <a:r>
              <a:rPr lang="es-ES" sz="1400">
                <a:cs typeface="Calibri"/>
              </a:rPr>
              <a:t> </a:t>
            </a:r>
            <a:r>
              <a:rPr lang="es-ES" sz="1400" err="1">
                <a:cs typeface="Calibri"/>
              </a:rPr>
              <a:t>about</a:t>
            </a:r>
            <a:r>
              <a:rPr lang="es-ES" sz="1400">
                <a:cs typeface="Calibri"/>
              </a:rPr>
              <a:t> </a:t>
            </a:r>
            <a:r>
              <a:rPr lang="es-ES" sz="1400" err="1">
                <a:cs typeface="Calibri"/>
              </a:rPr>
              <a:t>emissions</a:t>
            </a:r>
            <a:r>
              <a:rPr lang="es-ES" sz="1400">
                <a:cs typeface="Calibri"/>
              </a:rPr>
              <a:t> </a:t>
            </a:r>
            <a:r>
              <a:rPr lang="es-ES" sz="1400" err="1">
                <a:cs typeface="Calibri"/>
              </a:rPr>
              <a:t>from</a:t>
            </a:r>
            <a:r>
              <a:rPr lang="es-ES" sz="1400">
                <a:cs typeface="Calibri"/>
              </a:rPr>
              <a:t> gas turbines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A792553F-B6AA-48AD-9382-3469A40B791B}"/>
              </a:ext>
            </a:extLst>
          </p:cNvPr>
          <p:cNvCxnSpPr>
            <a:cxnSpLocks/>
          </p:cNvCxnSpPr>
          <p:nvPr/>
        </p:nvCxnSpPr>
        <p:spPr>
          <a:xfrm>
            <a:off x="9316708" y="2250235"/>
            <a:ext cx="209910" cy="3105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462AE204-8552-4DE9-9C6E-CDEC4FEFFD8C}"/>
              </a:ext>
            </a:extLst>
          </p:cNvPr>
          <p:cNvCxnSpPr>
            <a:cxnSpLocks/>
          </p:cNvCxnSpPr>
          <p:nvPr/>
        </p:nvCxnSpPr>
        <p:spPr>
          <a:xfrm flipH="1">
            <a:off x="9656013" y="3443555"/>
            <a:ext cx="5749" cy="3249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D8B58A4F-F3C6-4ABF-B77E-81DB61752B64}"/>
              </a:ext>
            </a:extLst>
          </p:cNvPr>
          <p:cNvCxnSpPr>
            <a:cxnSpLocks/>
          </p:cNvCxnSpPr>
          <p:nvPr/>
        </p:nvCxnSpPr>
        <p:spPr>
          <a:xfrm flipH="1">
            <a:off x="9325332" y="4737516"/>
            <a:ext cx="135147" cy="3249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5556258-5449-42DC-9A1E-6B48E25E414C}"/>
              </a:ext>
            </a:extLst>
          </p:cNvPr>
          <p:cNvCxnSpPr>
            <a:cxnSpLocks/>
          </p:cNvCxnSpPr>
          <p:nvPr/>
        </p:nvCxnSpPr>
        <p:spPr>
          <a:xfrm flipH="1">
            <a:off x="7226240" y="5830195"/>
            <a:ext cx="1486616" cy="6699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39A5E0D2-81D9-40EF-BA40-581D0019AEBA}"/>
              </a:ext>
            </a:extLst>
          </p:cNvPr>
          <p:cNvCxnSpPr>
            <a:cxnSpLocks/>
          </p:cNvCxnSpPr>
          <p:nvPr/>
        </p:nvCxnSpPr>
        <p:spPr>
          <a:xfrm flipH="1" flipV="1">
            <a:off x="3775670" y="5752560"/>
            <a:ext cx="1659146" cy="7246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029EFE74-F7A8-45E6-91A8-15CC56A7EC8D}"/>
              </a:ext>
            </a:extLst>
          </p:cNvPr>
          <p:cNvCxnSpPr>
            <a:cxnSpLocks/>
          </p:cNvCxnSpPr>
          <p:nvPr/>
        </p:nvCxnSpPr>
        <p:spPr>
          <a:xfrm flipH="1" flipV="1">
            <a:off x="3301217" y="4717390"/>
            <a:ext cx="106391" cy="2932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17392CC6-7467-49FC-A302-AED4E59C433C}"/>
              </a:ext>
            </a:extLst>
          </p:cNvPr>
          <p:cNvCxnSpPr>
            <a:cxnSpLocks/>
          </p:cNvCxnSpPr>
          <p:nvPr/>
        </p:nvCxnSpPr>
        <p:spPr>
          <a:xfrm flipH="1" flipV="1">
            <a:off x="3214952" y="3653462"/>
            <a:ext cx="5750" cy="3220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BD5C7DCA-E8C4-4DDE-8F17-F0DC4E400ACD}"/>
              </a:ext>
            </a:extLst>
          </p:cNvPr>
          <p:cNvCxnSpPr>
            <a:cxnSpLocks/>
          </p:cNvCxnSpPr>
          <p:nvPr/>
        </p:nvCxnSpPr>
        <p:spPr>
          <a:xfrm flipV="1">
            <a:off x="3263834" y="2532027"/>
            <a:ext cx="138024" cy="3795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1E374914-EAF9-4F1C-8030-13A0B8545267}"/>
              </a:ext>
            </a:extLst>
          </p:cNvPr>
          <p:cNvCxnSpPr>
            <a:cxnSpLocks/>
          </p:cNvCxnSpPr>
          <p:nvPr/>
        </p:nvCxnSpPr>
        <p:spPr>
          <a:xfrm flipV="1">
            <a:off x="4040211" y="979274"/>
            <a:ext cx="1561384" cy="5520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04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997746-30E1-49AD-9958-2240CDCEC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CO2 emissions (kg/s) per type of engine</a:t>
            </a:r>
          </a:p>
        </p:txBody>
      </p:sp>
      <p:pic>
        <p:nvPicPr>
          <p:cNvPr id="4" name="Imagen 4" descr="Gráfico&#10;&#10;Descripción generada automáticamente">
            <a:extLst>
              <a:ext uri="{FF2B5EF4-FFF2-40B4-BE49-F238E27FC236}">
                <a16:creationId xmlns:a16="http://schemas.microsoft.com/office/drawing/2014/main" id="{E0A50C51-67C8-4D18-ACA2-CF6C3994C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994864"/>
            <a:ext cx="6780700" cy="486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27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5AE3F-BDE6-4672-9631-B05CF159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>
                <a:cs typeface="Calibri Light"/>
              </a:rPr>
              <a:t>Average</a:t>
            </a:r>
            <a:r>
              <a:rPr lang="es-ES">
                <a:cs typeface="Calibri Light"/>
              </a:rPr>
              <a:t> CO2 </a:t>
            </a:r>
            <a:r>
              <a:rPr lang="es-ES" err="1">
                <a:cs typeface="Calibri Light"/>
              </a:rPr>
              <a:t>emissions</a:t>
            </a:r>
            <a:r>
              <a:rPr lang="es-ES">
                <a:cs typeface="Calibri Light"/>
              </a:rPr>
              <a:t> (kg/s) per </a:t>
            </a:r>
            <a:r>
              <a:rPr lang="es-ES" err="1">
                <a:cs typeface="Calibri Light"/>
              </a:rPr>
              <a:t>type</a:t>
            </a:r>
            <a:r>
              <a:rPr lang="es-ES">
                <a:cs typeface="Calibri Light"/>
              </a:rPr>
              <a:t> </a:t>
            </a:r>
            <a:r>
              <a:rPr lang="es-ES" err="1">
                <a:cs typeface="Calibri Light"/>
              </a:rPr>
              <a:t>of</a:t>
            </a:r>
            <a:r>
              <a:rPr lang="es-ES">
                <a:cs typeface="Calibri Light"/>
              </a:rPr>
              <a:t> </a:t>
            </a:r>
            <a:r>
              <a:rPr lang="es-ES" err="1">
                <a:cs typeface="Calibri Light"/>
              </a:rPr>
              <a:t>engine</a:t>
            </a:r>
            <a:endParaRPr lang="es-ES">
              <a:cs typeface="Calibri Light"/>
            </a:endParaRPr>
          </a:p>
        </p:txBody>
      </p:sp>
      <p:pic>
        <p:nvPicPr>
          <p:cNvPr id="5" name="Imagen 6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3222B1DC-AF2E-4023-A55C-7463AEAA4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147" y="2061159"/>
            <a:ext cx="5764422" cy="4038420"/>
          </a:xfrm>
        </p:spPr>
      </p:pic>
      <p:pic>
        <p:nvPicPr>
          <p:cNvPr id="7" name="Imagen 7" descr="Tabla&#10;&#10;Descripción generada automáticamente">
            <a:extLst>
              <a:ext uri="{FF2B5EF4-FFF2-40B4-BE49-F238E27FC236}">
                <a16:creationId xmlns:a16="http://schemas.microsoft.com/office/drawing/2014/main" id="{9FC5F64A-32EA-449F-A21F-FB009500F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248" y="2112843"/>
            <a:ext cx="2392033" cy="348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22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1B72B56F08EA469EE4311921F01353" ma:contentTypeVersion="4" ma:contentTypeDescription="Create a new document." ma:contentTypeScope="" ma:versionID="792b17eadeb82eca48482681c8a09ab8">
  <xsd:schema xmlns:xsd="http://www.w3.org/2001/XMLSchema" xmlns:xs="http://www.w3.org/2001/XMLSchema" xmlns:p="http://schemas.microsoft.com/office/2006/metadata/properties" xmlns:ns2="9b83bc7f-45bd-4907-bff3-5512668c975b" targetNamespace="http://schemas.microsoft.com/office/2006/metadata/properties" ma:root="true" ma:fieldsID="951ded36964413b3e6166687e414c56f" ns2:_="">
    <xsd:import namespace="9b83bc7f-45bd-4907-bff3-5512668c97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83bc7f-45bd-4907-bff3-5512668c97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2CC74F-E0C3-49B7-84CB-1F0C56E90DAA}">
  <ds:schemaRefs>
    <ds:schemaRef ds:uri="9b83bc7f-45bd-4907-bff3-5512668c975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5D746A4-6047-44A0-B629-C26473F773A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198EE69-70A3-44B2-ABFD-7E0B7F7D30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2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Layout</vt:lpstr>
      <vt:lpstr>VISUALIZATION CHALLENGE</vt:lpstr>
      <vt:lpstr>PowerPoint Presentation</vt:lpstr>
      <vt:lpstr>Location of plants around the world</vt:lpstr>
      <vt:lpstr>Solution – A visual report</vt:lpstr>
      <vt:lpstr>Customers with higher and lower amount of emissions</vt:lpstr>
      <vt:lpstr>PowerPoint Presentation</vt:lpstr>
      <vt:lpstr>CO2 emissions (kg/s) per type of engine</vt:lpstr>
      <vt:lpstr>Average CO2 emissions (kg/s) per type of engine</vt:lpstr>
      <vt:lpstr>Thermal Efficiency (%)</vt:lpstr>
      <vt:lpstr>Value  proposition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2022-03-13T00:57:42Z</dcterms:created>
  <dcterms:modified xsi:type="dcterms:W3CDTF">2022-03-13T13:45:32Z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0x010100221B72B56F08EA469EE4311921F01353</vt:lpwstr>
  </property>
</Properties>
</file>