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e Bloggs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–Joe Bloggs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oare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Stoaree</a:t>
            </a:r>
          </a:p>
        </p:txBody>
      </p:sp>
      <p:sp>
        <p:nvSpPr>
          <p:cNvPr id="120" name="By Tess Peterson, Luk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Tess Peterson, Luke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Stoare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Stoaree?</a:t>
            </a:r>
          </a:p>
        </p:txBody>
      </p:sp>
      <p:sp>
        <p:nvSpPr>
          <p:cNvPr id="123" name="Store is an online platform allowing users to share and create compelling interviews easily with another individuals based of Mark Howards line of ques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 is an online platform allowing users to share and create compelling interviews easily with another individuals based of Mark Howards line of questions. </a:t>
            </a:r>
          </a:p>
          <a:p>
            <a:pPr/>
            <a:r>
              <a:t>Allows users to capture the most out of the interviewee and share with family and friends.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unctionality /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Functionality / Features </a:t>
            </a:r>
          </a:p>
        </p:txBody>
      </p:sp>
      <p:sp>
        <p:nvSpPr>
          <p:cNvPr id="126" name="The functionality of the application is heavily based around audio and telling of a story. Allowing users to perform a task of recording a story based on questions asked through the ap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The functionality of the application is heavily based around audio and telling of a story. Allowing users to perform a task of recording a story based on questions asked through the application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Allowing users to start and stop recordings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Store stories they have recored on their profile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Browse other stories based posted to the application by other users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Keep stories private if do not wish to share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Give stories tags making it easier to search and browse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Search for particular stories and / or 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arget Aud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Target Audience </a:t>
            </a:r>
          </a:p>
        </p:txBody>
      </p:sp>
      <p:sp>
        <p:nvSpPr>
          <p:cNvPr id="129" name="Ages between 40 - 70 both men and wome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Ages between 40 - 70 both men and women.</a:t>
            </a:r>
          </a:p>
          <a:p>
            <a:pPr/>
            <a:r>
              <a:t>Audience has a family and has progressed into their careers now beginning to think about what they’re wanting to leave behind.</a:t>
            </a:r>
          </a:p>
          <a:p>
            <a:pPr/>
            <a:r>
              <a:t>Audience has an interest in stories of individuals and family members.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ch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 Stack</a:t>
            </a:r>
          </a:p>
        </p:txBody>
      </p:sp>
      <p:sp>
        <p:nvSpPr>
          <p:cNvPr id="132" name="MERN -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MERN -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Node.js,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Express.js,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React.js,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MongoDB/Mongoose,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Heroku,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Netilfy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AWS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01_desktop_designs.png" descr="01_desktop_desig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987" y="2894"/>
            <a:ext cx="5393108" cy="53931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5" name="02_desktop_designs.png" descr="02_desktop_desig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9492" y="-12870"/>
            <a:ext cx="4631700" cy="55770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6" name="06_desktop_design.png" descr="06_desktop_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2242" y="9770"/>
            <a:ext cx="3765182" cy="537935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7" name="01_mobile_design.png" descr="01_mobile_desig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98" y="5377950"/>
            <a:ext cx="2465625" cy="43855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8" name="03_mobile_design.png" descr="03_mobile_desig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84509" y="5335727"/>
            <a:ext cx="2513102" cy="446997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9" name="04_mobile_design.png" descr="04_mobile_desig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16345" y="5377950"/>
            <a:ext cx="2465624" cy="43855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40" name="06_mobile_design.png" descr="06_mobile_desig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43196" y="5420174"/>
            <a:ext cx="2465625" cy="43855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41" name="07_mobile_design.png" descr="07_mobile_desig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312973" y="5389245"/>
            <a:ext cx="2452924" cy="43629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42" name="11_mobile_design.png" descr="11_mobile_desig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34118" y="5335727"/>
            <a:ext cx="2513102" cy="446997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