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0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2984"/>
            <a:ext cx="10363200" cy="323984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7765"/>
            <a:ext cx="9144000" cy="22467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54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5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5454"/>
            <a:ext cx="2628900" cy="78863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5454"/>
            <a:ext cx="7734300" cy="78863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5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20021"/>
            <a:ext cx="10515600" cy="387100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27649"/>
            <a:ext cx="10515600" cy="20356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6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01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5457"/>
            <a:ext cx="10515600" cy="17987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81245"/>
            <a:ext cx="5157787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9248"/>
            <a:ext cx="5157787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81245"/>
            <a:ext cx="5183188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9248"/>
            <a:ext cx="5183188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4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2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9883"/>
            <a:ext cx="6172200" cy="66132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9883"/>
            <a:ext cx="6172200" cy="66132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5457"/>
            <a:ext cx="10515600" cy="179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7272"/>
            <a:ext cx="10515600" cy="59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BB75-5DC1-1548-84C7-684F967F9B0B}" type="datetimeFigureOut">
              <a:rPr lang="es-ES_tradnl" smtClean="0"/>
              <a:t>13/10/20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25216"/>
            <a:ext cx="41148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A512CE-1CF7-BC4B-8B6A-948436D9D3EA}"/>
              </a:ext>
            </a:extLst>
          </p:cNvPr>
          <p:cNvGrpSpPr/>
          <p:nvPr/>
        </p:nvGrpSpPr>
        <p:grpSpPr>
          <a:xfrm>
            <a:off x="278609" y="273151"/>
            <a:ext cx="7841825" cy="8101704"/>
            <a:chOff x="1594274" y="352650"/>
            <a:chExt cx="7841825" cy="8101704"/>
          </a:xfrm>
          <a:solidFill>
            <a:schemeClr val="bg1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F091F-BCC3-C744-B3FE-6CB58A18AEA8}"/>
                </a:ext>
              </a:extLst>
            </p:cNvPr>
            <p:cNvSpPr txBox="1"/>
            <p:nvPr/>
          </p:nvSpPr>
          <p:spPr>
            <a:xfrm rot="16200000">
              <a:off x="987476" y="1010949"/>
              <a:ext cx="1687398" cy="3708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Identification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77F87-098C-4B4F-B31E-D42117A1ABA0}"/>
                </a:ext>
              </a:extLst>
            </p:cNvPr>
            <p:cNvSpPr txBox="1"/>
            <p:nvPr/>
          </p:nvSpPr>
          <p:spPr>
            <a:xfrm rot="16200000">
              <a:off x="1150065" y="3506699"/>
              <a:ext cx="13636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Screening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11BE5-DED8-5942-BD6D-FD57B20AAC4B}"/>
                </a:ext>
              </a:extLst>
            </p:cNvPr>
            <p:cNvSpPr txBox="1"/>
            <p:nvPr/>
          </p:nvSpPr>
          <p:spPr>
            <a:xfrm rot="16200000">
              <a:off x="1203034" y="6013731"/>
              <a:ext cx="125775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Eligibility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F8E894-7168-DE48-8CFC-EA44AD543387}"/>
                </a:ext>
              </a:extLst>
            </p:cNvPr>
            <p:cNvSpPr txBox="1"/>
            <p:nvPr/>
          </p:nvSpPr>
          <p:spPr>
            <a:xfrm rot="16200000">
              <a:off x="1150065" y="7640813"/>
              <a:ext cx="12577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04785-9A2B-AC49-ADB1-5AD2B7120197}"/>
                </a:ext>
              </a:extLst>
            </p:cNvPr>
            <p:cNvSpPr txBox="1"/>
            <p:nvPr/>
          </p:nvSpPr>
          <p:spPr>
            <a:xfrm>
              <a:off x="2326193" y="457685"/>
              <a:ext cx="2780908" cy="14773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from databases (Scopus, </a:t>
              </a:r>
              <a:r>
                <a:rPr lang="en-GB" dirty="0" err="1">
                  <a:latin typeface="DINOT" panose="020B0504020101020102" pitchFamily="34" charset="77"/>
                </a:rPr>
                <a:t>WoS</a:t>
              </a:r>
              <a:r>
                <a:rPr lang="en-GB" dirty="0">
                  <a:latin typeface="DINOT" panose="020B0504020101020102" pitchFamily="34" charset="77"/>
                </a:rPr>
                <a:t>, </a:t>
              </a:r>
              <a:r>
                <a:rPr lang="en-GB" dirty="0" err="1">
                  <a:latin typeface="DINOT" panose="020B0504020101020102" pitchFamily="34" charset="77"/>
                </a:rPr>
                <a:t>IEEExplore</a:t>
              </a:r>
              <a:r>
                <a:rPr lang="en-GB" dirty="0">
                  <a:latin typeface="DINOT" panose="020B0504020101020102" pitchFamily="34" charset="77"/>
                </a:rPr>
                <a:t>, Springer)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1605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B0A69-69B9-7C46-90FF-378ADB8E2AE6}"/>
                </a:ext>
              </a:extLst>
            </p:cNvPr>
            <p:cNvSpPr txBox="1"/>
            <p:nvPr/>
          </p:nvSpPr>
          <p:spPr>
            <a:xfrm>
              <a:off x="2326193" y="2322458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after duplicates removed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1371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D0C7B-2FC9-D54E-8F4E-7618D21A841C}"/>
                </a:ext>
              </a:extLst>
            </p:cNvPr>
            <p:cNvSpPr txBox="1"/>
            <p:nvPr/>
          </p:nvSpPr>
          <p:spPr>
            <a:xfrm>
              <a:off x="2326193" y="3903688"/>
              <a:ext cx="2780908" cy="9233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screened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1371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3A6EA3-ADA3-C14B-A6C0-E340C67A3E59}"/>
                </a:ext>
              </a:extLst>
            </p:cNvPr>
            <p:cNvCxnSpPr>
              <a:cxnSpLocks/>
            </p:cNvCxnSpPr>
            <p:nvPr/>
          </p:nvCxnSpPr>
          <p:spPr>
            <a:xfrm>
              <a:off x="3717329" y="1935013"/>
              <a:ext cx="0" cy="38744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0C21EF-7125-424B-A996-CA90482003C6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3716647" y="3522787"/>
              <a:ext cx="0" cy="38090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221B-76E6-224D-8A63-113CCFEAC859}"/>
                </a:ext>
              </a:extLst>
            </p:cNvPr>
            <p:cNvSpPr txBox="1"/>
            <p:nvPr/>
          </p:nvSpPr>
          <p:spPr>
            <a:xfrm>
              <a:off x="5694445" y="3771556"/>
              <a:ext cx="3741654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excluded based on title and abstract (n = 1122)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0.88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151C71-5C96-FD43-908C-14A4563F7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99618" y="4385436"/>
              <a:ext cx="594827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460F8-259A-E54D-B215-A955C3E8BF37}"/>
                </a:ext>
              </a:extLst>
            </p:cNvPr>
            <p:cNvSpPr txBox="1"/>
            <p:nvPr/>
          </p:nvSpPr>
          <p:spPr>
            <a:xfrm>
              <a:off x="2326193" y="5534611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assessed for eligibility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229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BE47524-8133-A748-989C-C384AFCB8241}"/>
                </a:ext>
              </a:extLst>
            </p:cNvPr>
            <p:cNvCxnSpPr>
              <a:cxnSpLocks/>
              <a:stCxn id="10" idx="2"/>
              <a:endCxn id="20" idx="0"/>
            </p:cNvCxnSpPr>
            <p:nvPr/>
          </p:nvCxnSpPr>
          <p:spPr>
            <a:xfrm>
              <a:off x="3716647" y="4827018"/>
              <a:ext cx="0" cy="70759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C027A0-2364-2F4A-8102-1271CF135E13}"/>
                </a:ext>
              </a:extLst>
            </p:cNvPr>
            <p:cNvCxnSpPr>
              <a:cxnSpLocks/>
            </p:cNvCxnSpPr>
            <p:nvPr/>
          </p:nvCxnSpPr>
          <p:spPr>
            <a:xfrm>
              <a:off x="5107101" y="5829066"/>
              <a:ext cx="587345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848A8-3EA8-C340-833C-903645927EB2}"/>
                </a:ext>
              </a:extLst>
            </p:cNvPr>
            <p:cNvSpPr txBox="1"/>
            <p:nvPr/>
          </p:nvSpPr>
          <p:spPr>
            <a:xfrm>
              <a:off x="5694445" y="5257612"/>
              <a:ext cx="3741637" cy="313932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excluded for following reasons (n = 137):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an implemented AR application (n = 54)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for education (n = 35)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interactive, collaborative or multiuser (n = 25)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Outside target audience (n = 20)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peer reviewed (n = 3)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0.73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8D570-E3D4-0F46-9C89-959F0117D2E7}"/>
                </a:ext>
              </a:extLst>
            </p:cNvPr>
            <p:cNvSpPr txBox="1"/>
            <p:nvPr/>
          </p:nvSpPr>
          <p:spPr>
            <a:xfrm>
              <a:off x="2326193" y="7196604"/>
              <a:ext cx="2780908" cy="12003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Studies included in the literature review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92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97B0D6-3C3E-C649-9A25-7BE39FA65247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>
              <a:off x="3716647" y="6734940"/>
              <a:ext cx="0" cy="461664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E5A07-E13D-914A-8783-A0A3F77437ED}"/>
                </a:ext>
              </a:extLst>
            </p:cNvPr>
            <p:cNvSpPr txBox="1"/>
            <p:nvPr/>
          </p:nvSpPr>
          <p:spPr>
            <a:xfrm rot="16200000">
              <a:off x="1201565" y="7640813"/>
              <a:ext cx="1257750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0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127</Words>
  <Application>Microsoft Macintosh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14</cp:revision>
  <cp:lastPrinted>2020-08-30T12:42:57Z</cp:lastPrinted>
  <dcterms:created xsi:type="dcterms:W3CDTF">2020-08-30T12:16:14Z</dcterms:created>
  <dcterms:modified xsi:type="dcterms:W3CDTF">2020-10-13T16:17:11Z</dcterms:modified>
</cp:coreProperties>
</file>