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A58D-F19C-7C4B-A332-8A0E74F44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4F6E-8585-0D4B-BA2C-8A5629B6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07A4-4719-3443-8D7F-DC0DAF8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2DA9-E93A-254C-A508-A44BEE4B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7236-A69D-D644-8A9A-2D54640B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9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B2FF-DFC8-7B46-A90E-E8ACA85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745A-E8D3-F544-8342-694C0AA5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1B74-67E5-2242-90E6-0898AA12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A453-A556-7849-9FEA-474A0795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FBDB-1A8C-6C44-8240-4766A672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7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C131E-146C-DE45-96AB-1749CC275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A5B1-2479-8E45-B432-84070969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5852-0977-DC40-AEF1-D752E093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7393-4A9D-CC4E-B005-64AE216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51E1-51D3-5F42-913F-AAA1AB5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76F2-5AFB-694C-9B38-14DCD82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1FA3-926F-0040-ABD1-923825BD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159D-91AE-9B4F-A957-626489F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670D-EB09-414A-B5AA-265494EB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7580-CD73-B546-9543-771CEF85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0D10-6B4D-4545-BADA-0FEBE411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C247-DA8C-6948-BBC9-434D259B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7265-1F4D-F94E-9E2A-C3D6A870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1E52-12D3-104B-A8FD-F81BC52D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061C-4C29-9D4B-99B1-A5E8D269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BD9A-A724-B747-942F-ECD29E4D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7DFB-A9D0-554D-9FD4-C4306D6F1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91051-49D7-0345-90E6-285E5489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A7A57-0776-9A43-B080-ACD266A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76E75-10CD-1D41-9B63-3C03B919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F881-32E1-894C-AEF6-C82536E4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4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C210-9B4F-F340-AD7E-17127211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E87B-6F87-5B49-8701-68BCC8C2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35DCB-B219-5844-A1BE-26B827C5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6E474-6F6F-F049-BEB8-9FE77EAC8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CCFA8-C3CD-324E-B464-BBF2E2E8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13DE8-3B0C-C54F-9F3D-71D90231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AD7BE-77DA-2A43-BBF3-BDF5293E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D03F1-623B-C94E-88C9-FE5FC64F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03B7-E874-0642-8847-5EC6FEBC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0DBD7-FF4C-684C-B8AB-898B6DEB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1EF2-CFFF-BA42-810B-14F1C581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CB02-313F-8B49-88AF-61E43FD7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62F58-108B-824E-8470-4F1FBF71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88051-BA6F-124D-B8F0-DB480B43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17BBA-D38E-E94C-8A2A-FEF70433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7882-BB14-4044-A2C1-7D3AB946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BB67-7C27-D744-BCAD-4CCAD647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4D7FD-BE4F-B24C-B796-25DCFF61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EE14-DAC2-1B43-9FB2-E3B1BBBB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FE73A-4F6E-3C44-B83F-146E1482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695D4-A59D-D74F-B2C1-4CDC977D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97BB-600F-BD4B-92D2-AD172029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17E2B-2258-3F42-9D58-DE9A6F8D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2B00-1A61-4646-9658-568E21E2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07B6F-0E15-7C46-A68D-17120F6A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B1D-BDD3-E74D-9347-F063FB97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6D14-8B19-B445-9A03-05A27897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9066A-FE28-B84F-8F1A-188C5692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F5F5F-8279-9A42-86FE-04468A46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F5B8-01BC-A24A-8F5E-B6DA3F18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C6AC-CC8A-3041-A4B1-341CC67C1377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DD6B-F26A-8F4E-8208-37882E8A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7F7A-DD1F-8C40-91A8-AD19577B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EB0F-B3CE-0C49-9E85-AAD71121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DF151C-3AEB-014A-9F44-EFD3B79A1ABA}"/>
              </a:ext>
            </a:extLst>
          </p:cNvPr>
          <p:cNvSpPr/>
          <p:nvPr/>
        </p:nvSpPr>
        <p:spPr>
          <a:xfrm>
            <a:off x="4711133" y="3267074"/>
            <a:ext cx="1985962" cy="489858"/>
          </a:xfrm>
          <a:prstGeom prst="roundRect">
            <a:avLst>
              <a:gd name="adj" fmla="val 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 in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3A4F2-8EB5-8F46-B0C8-5C63EC54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28" y="3061708"/>
            <a:ext cx="1046188" cy="1046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08E034-F8D3-6D48-ADF2-A4107A71C59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4114" y="3756932"/>
            <a:ext cx="0" cy="79329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6EA8B3-1887-D74D-B5B8-BE3A34E2871B}"/>
              </a:ext>
            </a:extLst>
          </p:cNvPr>
          <p:cNvSpPr/>
          <p:nvPr/>
        </p:nvSpPr>
        <p:spPr>
          <a:xfrm>
            <a:off x="4947557" y="4550229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Interactivity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42A188C-E158-A74A-9E09-2D8AFA139826}"/>
              </a:ext>
            </a:extLst>
          </p:cNvPr>
          <p:cNvSpPr/>
          <p:nvPr/>
        </p:nvSpPr>
        <p:spPr>
          <a:xfrm>
            <a:off x="2228176" y="4561115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Basic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E8FAF7-C6AA-1443-ACE5-1C9978839017}"/>
              </a:ext>
            </a:extLst>
          </p:cNvPr>
          <p:cNvSpPr/>
          <p:nvPr/>
        </p:nvSpPr>
        <p:spPr>
          <a:xfrm>
            <a:off x="2528798" y="5231944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474EFF-1F62-8340-9C32-EAC0B103E19C}"/>
              </a:ext>
            </a:extLst>
          </p:cNvPr>
          <p:cNvSpPr/>
          <p:nvPr/>
        </p:nvSpPr>
        <p:spPr>
          <a:xfrm>
            <a:off x="3363003" y="6019802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Gamification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B5F66F2-4058-EF47-B0B4-9E6972743EF9}"/>
              </a:ext>
            </a:extLst>
          </p:cNvPr>
          <p:cNvSpPr/>
          <p:nvPr/>
        </p:nvSpPr>
        <p:spPr>
          <a:xfrm>
            <a:off x="6575647" y="6005514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Augmented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9687F6-4D5D-C945-9FA8-F934E0D32A38}"/>
              </a:ext>
            </a:extLst>
          </p:cNvPr>
          <p:cNvSpPr/>
          <p:nvPr/>
        </p:nvSpPr>
        <p:spPr>
          <a:xfrm>
            <a:off x="7523390" y="5231944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Multi-user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8DB61AE-1052-D34C-BF19-604A2D76E88A}"/>
              </a:ext>
            </a:extLst>
          </p:cNvPr>
          <p:cNvSpPr/>
          <p:nvPr/>
        </p:nvSpPr>
        <p:spPr>
          <a:xfrm>
            <a:off x="7890103" y="4550229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Collaborative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8F14D3-438D-7B44-8B67-9522BFC183C4}"/>
              </a:ext>
            </a:extLst>
          </p:cNvPr>
          <p:cNvSpPr/>
          <p:nvPr/>
        </p:nvSpPr>
        <p:spPr>
          <a:xfrm>
            <a:off x="4962183" y="6024563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Behaviour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76FEE-600A-114C-9F2C-0FB371F46C6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041912" y="4987015"/>
            <a:ext cx="920271" cy="48985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448C7F-5780-874A-BA7F-72574C4D3095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3741290" y="4795158"/>
            <a:ext cx="1206267" cy="1088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05984F-6790-0146-8BED-17424F6EB6C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5704114" y="5040087"/>
            <a:ext cx="14626" cy="98447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35C71D-9864-3E4D-84DA-9EE9A833B72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399087" y="4987015"/>
            <a:ext cx="933117" cy="101849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21391-0E43-AB4B-84CE-D605EDA7B3E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27663" y="4901287"/>
            <a:ext cx="1095727" cy="57558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7D1BC1-6A84-E148-B850-1EEA5D1FFB22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6460671" y="4795158"/>
            <a:ext cx="1429432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33ADF3-1838-4B43-86EC-2032E871B90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119560" y="5050973"/>
            <a:ext cx="947743" cy="96882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21907B-9FB0-5E4D-BA0B-1BB9A445EF72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 flipV="1">
            <a:off x="6697095" y="3499752"/>
            <a:ext cx="826295" cy="1225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357C1AC-9BD3-064C-AFBA-27352B1F0B3D}"/>
              </a:ext>
            </a:extLst>
          </p:cNvPr>
          <p:cNvSpPr/>
          <p:nvPr/>
        </p:nvSpPr>
        <p:spPr>
          <a:xfrm>
            <a:off x="7523390" y="3254823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Effectiveness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0C2CDE8-583A-8645-BEA2-442DDD9B1309}"/>
              </a:ext>
            </a:extLst>
          </p:cNvPr>
          <p:cNvSpPr/>
          <p:nvPr/>
        </p:nvSpPr>
        <p:spPr>
          <a:xfrm>
            <a:off x="9518880" y="3790951"/>
            <a:ext cx="1738975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Surveys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58A2ED-2816-4448-B758-293CAD7D3BC9}"/>
              </a:ext>
            </a:extLst>
          </p:cNvPr>
          <p:cNvSpPr/>
          <p:nvPr/>
        </p:nvSpPr>
        <p:spPr>
          <a:xfrm>
            <a:off x="9503895" y="3130718"/>
            <a:ext cx="1753960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 group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2E12935-AC50-454A-AE00-561FE111C49D}"/>
              </a:ext>
            </a:extLst>
          </p:cNvPr>
          <p:cNvSpPr/>
          <p:nvPr/>
        </p:nvSpPr>
        <p:spPr>
          <a:xfrm>
            <a:off x="9504592" y="2416048"/>
            <a:ext cx="1753961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 &amp; post tests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CC1C4B-44EF-6446-A144-C0ACF98E1C6A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9036504" y="3375647"/>
            <a:ext cx="467391" cy="12410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CA0C02-6998-354D-812A-DD60B41EF841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9036504" y="3499752"/>
            <a:ext cx="482376" cy="53612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83D4C6-D606-2743-9DF4-666993F30699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9036504" y="2660977"/>
            <a:ext cx="468088" cy="83877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25CBCB-7800-1A4A-BE61-F4394CD55024}"/>
              </a:ext>
            </a:extLst>
          </p:cNvPr>
          <p:cNvCxnSpPr>
            <a:cxnSpLocks/>
            <a:stCxn id="4" idx="0"/>
            <a:endCxn id="77" idx="2"/>
          </p:cNvCxnSpPr>
          <p:nvPr/>
        </p:nvCxnSpPr>
        <p:spPr>
          <a:xfrm flipH="1" flipV="1">
            <a:off x="5700658" y="2798308"/>
            <a:ext cx="3456" cy="46876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B773BDF-93B3-5443-A74E-3372C1FD6BB1}"/>
              </a:ext>
            </a:extLst>
          </p:cNvPr>
          <p:cNvSpPr/>
          <p:nvPr/>
        </p:nvSpPr>
        <p:spPr>
          <a:xfrm>
            <a:off x="4944101" y="2308450"/>
            <a:ext cx="1513114" cy="489858"/>
          </a:xfrm>
          <a:prstGeom prst="roundRect">
            <a:avLst>
              <a:gd name="adj" fmla="val 291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Overview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F5623E3-FA38-2847-9378-F92177F90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182" y="539450"/>
            <a:ext cx="3085717" cy="14400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2E0DAC29-0CFC-DC42-94FD-4775D3082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953" y="2526224"/>
            <a:ext cx="3085717" cy="14400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A8BBA99C-61C4-CD4B-8CD0-C715D7BA8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517" y="580848"/>
            <a:ext cx="3085718" cy="144000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F1518530-08F0-1C49-AC18-58C4A52DE2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5907" y="580848"/>
            <a:ext cx="3085717" cy="144000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3DD7AB-1395-DB47-853E-446C101FB5C0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flipH="1">
            <a:off x="3514670" y="2553379"/>
            <a:ext cx="1429431" cy="69284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C200443-CE4D-7F48-B976-1EA91E00A050}"/>
              </a:ext>
            </a:extLst>
          </p:cNvPr>
          <p:cNvCxnSpPr>
            <a:cxnSpLocks/>
            <a:stCxn id="77" idx="0"/>
            <a:endCxn id="82" idx="2"/>
          </p:cNvCxnSpPr>
          <p:nvPr/>
        </p:nvCxnSpPr>
        <p:spPr>
          <a:xfrm flipH="1" flipV="1">
            <a:off x="5246041" y="1979450"/>
            <a:ext cx="454617" cy="32900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6DD14A-76FF-9E4C-8C0D-0FD370064011}"/>
              </a:ext>
            </a:extLst>
          </p:cNvPr>
          <p:cNvCxnSpPr>
            <a:cxnSpLocks/>
            <a:stCxn id="77" idx="3"/>
            <a:endCxn id="88" idx="2"/>
          </p:cNvCxnSpPr>
          <p:nvPr/>
        </p:nvCxnSpPr>
        <p:spPr>
          <a:xfrm flipV="1">
            <a:off x="6457215" y="2020848"/>
            <a:ext cx="2041551" cy="53253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04A45E-E417-3743-8832-0DD27FD67296}"/>
              </a:ext>
            </a:extLst>
          </p:cNvPr>
          <p:cNvCxnSpPr>
            <a:cxnSpLocks/>
            <a:endCxn id="86" idx="2"/>
          </p:cNvCxnSpPr>
          <p:nvPr/>
        </p:nvCxnSpPr>
        <p:spPr>
          <a:xfrm flipH="1" flipV="1">
            <a:off x="2150376" y="2020848"/>
            <a:ext cx="2845340" cy="28760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5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3</cp:revision>
  <dcterms:created xsi:type="dcterms:W3CDTF">2021-07-20T12:24:14Z</dcterms:created>
  <dcterms:modified xsi:type="dcterms:W3CDTF">2021-07-20T12:48:49Z</dcterms:modified>
</cp:coreProperties>
</file>