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4631" autoAdjust="0"/>
  </p:normalViewPr>
  <p:slideViewPr>
    <p:cSldViewPr snapToGrid="0">
      <p:cViewPr varScale="1">
        <p:scale>
          <a:sx n="53" d="100"/>
          <a:sy n="53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82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22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3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89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69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58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13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07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6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56FD-87E8-4D2D-A983-B131F0A5D3E5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17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95B537C9-961A-42CB-A53D-C75F5E3C4BEF}"/>
              </a:ext>
            </a:extLst>
          </p:cNvPr>
          <p:cNvSpPr/>
          <p:nvPr/>
        </p:nvSpPr>
        <p:spPr>
          <a:xfrm>
            <a:off x="10190" y="2988688"/>
            <a:ext cx="11916000" cy="3672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F3CF95-C135-4181-B590-61D26DAB781C}"/>
              </a:ext>
            </a:extLst>
          </p:cNvPr>
          <p:cNvSpPr/>
          <p:nvPr/>
        </p:nvSpPr>
        <p:spPr>
          <a:xfrm>
            <a:off x="63500" y="5794965"/>
            <a:ext cx="11808000" cy="792000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2A0F7-B44A-49E9-911D-BEE3FEFE5C5B}"/>
              </a:ext>
            </a:extLst>
          </p:cNvPr>
          <p:cNvSpPr/>
          <p:nvPr/>
        </p:nvSpPr>
        <p:spPr>
          <a:xfrm>
            <a:off x="63500" y="321332"/>
            <a:ext cx="11808000" cy="2154600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F6DBF-96D2-4739-B587-65BA8212069D}"/>
              </a:ext>
            </a:extLst>
          </p:cNvPr>
          <p:cNvSpPr/>
          <p:nvPr/>
        </p:nvSpPr>
        <p:spPr>
          <a:xfrm>
            <a:off x="63500" y="3043813"/>
            <a:ext cx="11808000" cy="2667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8AB72-B096-4446-A629-C49954F5F912}"/>
              </a:ext>
            </a:extLst>
          </p:cNvPr>
          <p:cNvSpPr txBox="1"/>
          <p:nvPr/>
        </p:nvSpPr>
        <p:spPr>
          <a:xfrm>
            <a:off x="10189" y="-68332"/>
            <a:ext cx="143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B9F7B-FF5F-4BF2-8E29-5B74EEE11777}"/>
              </a:ext>
            </a:extLst>
          </p:cNvPr>
          <p:cNvSpPr txBox="1"/>
          <p:nvPr/>
        </p:nvSpPr>
        <p:spPr>
          <a:xfrm>
            <a:off x="10767784" y="6661443"/>
            <a:ext cx="147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89A299-6976-44EB-AC30-214817287F7D}"/>
              </a:ext>
            </a:extLst>
          </p:cNvPr>
          <p:cNvCxnSpPr>
            <a:cxnSpLocks/>
          </p:cNvCxnSpPr>
          <p:nvPr/>
        </p:nvCxnSpPr>
        <p:spPr>
          <a:xfrm>
            <a:off x="3015600" y="10319"/>
            <a:ext cx="0" cy="756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06E357-E22E-4DAC-8278-5F0EAB12B8AE}"/>
              </a:ext>
            </a:extLst>
          </p:cNvPr>
          <p:cNvCxnSpPr>
            <a:cxnSpLocks/>
          </p:cNvCxnSpPr>
          <p:nvPr/>
        </p:nvCxnSpPr>
        <p:spPr>
          <a:xfrm flipH="1">
            <a:off x="5967600" y="10319"/>
            <a:ext cx="0" cy="756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8C28D4-07A9-41C5-B7AF-CBB636577A51}"/>
              </a:ext>
            </a:extLst>
          </p:cNvPr>
          <p:cNvCxnSpPr>
            <a:cxnSpLocks/>
          </p:cNvCxnSpPr>
          <p:nvPr/>
        </p:nvCxnSpPr>
        <p:spPr>
          <a:xfrm>
            <a:off x="8919600" y="10313"/>
            <a:ext cx="0" cy="756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AA792B-1CFE-4536-B47B-3E1EB96E20FA}"/>
              </a:ext>
            </a:extLst>
          </p:cNvPr>
          <p:cNvSpPr txBox="1"/>
          <p:nvPr/>
        </p:nvSpPr>
        <p:spPr>
          <a:xfrm>
            <a:off x="63501" y="7222961"/>
            <a:ext cx="34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Multi-user Interactions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67EBA1-7FE8-4309-A1E4-4F74F2E28BDB}"/>
              </a:ext>
            </a:extLst>
          </p:cNvPr>
          <p:cNvSpPr txBox="1"/>
          <p:nvPr/>
        </p:nvSpPr>
        <p:spPr>
          <a:xfrm>
            <a:off x="2998857" y="7219616"/>
            <a:ext cx="187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3A01F-CA18-44D8-BEFD-47F7BFB26FBB}"/>
              </a:ext>
            </a:extLst>
          </p:cNvPr>
          <p:cNvSpPr txBox="1"/>
          <p:nvPr/>
        </p:nvSpPr>
        <p:spPr>
          <a:xfrm>
            <a:off x="5943600" y="7222961"/>
            <a:ext cx="3178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AI-based analytics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79397-2A27-4529-AB0F-EB6EC349BAD6}"/>
              </a:ext>
            </a:extLst>
          </p:cNvPr>
          <p:cNvSpPr txBox="1"/>
          <p:nvPr/>
        </p:nvSpPr>
        <p:spPr>
          <a:xfrm>
            <a:off x="9007930" y="7222961"/>
            <a:ext cx="281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Visualization tools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0497177-4B34-46EE-A11D-E081DB95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617" y="5916875"/>
            <a:ext cx="553275" cy="5532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E0D1C3-5AD4-4888-B12B-6BFF56149614}"/>
              </a:ext>
            </a:extLst>
          </p:cNvPr>
          <p:cNvSpPr/>
          <p:nvPr/>
        </p:nvSpPr>
        <p:spPr>
          <a:xfrm>
            <a:off x="135600" y="393332"/>
            <a:ext cx="2808000" cy="7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Multi-device library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A2411-F8D0-40F4-883F-CD4C79C10C8F}"/>
              </a:ext>
            </a:extLst>
          </p:cNvPr>
          <p:cNvSpPr/>
          <p:nvPr/>
        </p:nvSpPr>
        <p:spPr>
          <a:xfrm>
            <a:off x="160275" y="1611718"/>
            <a:ext cx="1336510" cy="687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523297-8A8F-481C-A798-BD1FF687B16C}"/>
              </a:ext>
            </a:extLst>
          </p:cNvPr>
          <p:cNvSpPr/>
          <p:nvPr/>
        </p:nvSpPr>
        <p:spPr>
          <a:xfrm>
            <a:off x="1593561" y="1615558"/>
            <a:ext cx="1330833" cy="68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AB8F7A-4C0B-416B-91F7-29E5A5EEF2B0}"/>
              </a:ext>
            </a:extLst>
          </p:cNvPr>
          <p:cNvSpPr/>
          <p:nvPr/>
        </p:nvSpPr>
        <p:spPr>
          <a:xfrm>
            <a:off x="3087601" y="393332"/>
            <a:ext cx="2809447" cy="7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logging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CCE71-BA8D-475D-8368-2DAF58BB511C}"/>
              </a:ext>
            </a:extLst>
          </p:cNvPr>
          <p:cNvSpPr/>
          <p:nvPr/>
        </p:nvSpPr>
        <p:spPr>
          <a:xfrm>
            <a:off x="6039600" y="393332"/>
            <a:ext cx="2808000" cy="7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input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855561-4826-4195-9B55-FC426D95F586}"/>
              </a:ext>
            </a:extLst>
          </p:cNvPr>
          <p:cNvSpPr/>
          <p:nvPr/>
        </p:nvSpPr>
        <p:spPr>
          <a:xfrm>
            <a:off x="6020914" y="1599332"/>
            <a:ext cx="1495621" cy="68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8739B8-9947-466D-A6AA-D609A2D8C9ED}"/>
              </a:ext>
            </a:extLst>
          </p:cNvPr>
          <p:cNvSpPr/>
          <p:nvPr/>
        </p:nvSpPr>
        <p:spPr>
          <a:xfrm>
            <a:off x="8991600" y="393332"/>
            <a:ext cx="2808000" cy="7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CAA508-8929-4368-A6A4-46EFB9570676}"/>
              </a:ext>
            </a:extLst>
          </p:cNvPr>
          <p:cNvSpPr/>
          <p:nvPr/>
        </p:nvSpPr>
        <p:spPr>
          <a:xfrm>
            <a:off x="135600" y="3128012"/>
            <a:ext cx="2808000" cy="79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7401E-8C3B-4CB9-983D-7AE5FE0929A4}"/>
              </a:ext>
            </a:extLst>
          </p:cNvPr>
          <p:cNvSpPr/>
          <p:nvPr/>
        </p:nvSpPr>
        <p:spPr>
          <a:xfrm>
            <a:off x="135600" y="3992012"/>
            <a:ext cx="2808000" cy="79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1CA5EC-95A4-4F12-BEB0-C75ED097EEA0}"/>
              </a:ext>
            </a:extLst>
          </p:cNvPr>
          <p:cNvSpPr/>
          <p:nvPr/>
        </p:nvSpPr>
        <p:spPr>
          <a:xfrm>
            <a:off x="135600" y="4856012"/>
            <a:ext cx="2808000" cy="79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89641-8A19-4E11-B00C-5B28AB805DF5}"/>
              </a:ext>
            </a:extLst>
          </p:cNvPr>
          <p:cNvSpPr/>
          <p:nvPr/>
        </p:nvSpPr>
        <p:spPr>
          <a:xfrm>
            <a:off x="3087600" y="3128012"/>
            <a:ext cx="2808000" cy="79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Record Store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46135D-46C6-4E76-BDB2-BB6474C26035}"/>
              </a:ext>
            </a:extLst>
          </p:cNvPr>
          <p:cNvSpPr/>
          <p:nvPr/>
        </p:nvSpPr>
        <p:spPr>
          <a:xfrm>
            <a:off x="8991550" y="1590818"/>
            <a:ext cx="2808000" cy="68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output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5373DA-36B7-4BBD-9CD2-F260C0A9DE22}"/>
              </a:ext>
            </a:extLst>
          </p:cNvPr>
          <p:cNvSpPr/>
          <p:nvPr/>
        </p:nvSpPr>
        <p:spPr>
          <a:xfrm>
            <a:off x="7604862" y="1590818"/>
            <a:ext cx="1278738" cy="68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tools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A5D841-7238-4E42-82A9-DFFCEC978325}"/>
              </a:ext>
            </a:extLst>
          </p:cNvPr>
          <p:cNvSpPr/>
          <p:nvPr/>
        </p:nvSpPr>
        <p:spPr>
          <a:xfrm>
            <a:off x="6039600" y="3135214"/>
            <a:ext cx="2808000" cy="784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Framework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6D3091-875E-4365-A112-6F4B3AC9C27F}"/>
              </a:ext>
            </a:extLst>
          </p:cNvPr>
          <p:cNvSpPr/>
          <p:nvPr/>
        </p:nvSpPr>
        <p:spPr>
          <a:xfrm>
            <a:off x="6038154" y="4007728"/>
            <a:ext cx="2808000" cy="784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fine-tuning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F45A22-3F05-4BFA-9C77-259BE5F73A3C}"/>
              </a:ext>
            </a:extLst>
          </p:cNvPr>
          <p:cNvSpPr/>
          <p:nvPr/>
        </p:nvSpPr>
        <p:spPr>
          <a:xfrm>
            <a:off x="9000003" y="3135214"/>
            <a:ext cx="2808000" cy="784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Dataviz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ED489A-9FB4-4226-BA22-33EBF8AE407F}"/>
              </a:ext>
            </a:extLst>
          </p:cNvPr>
          <p:cNvSpPr/>
          <p:nvPr/>
        </p:nvSpPr>
        <p:spPr>
          <a:xfrm>
            <a:off x="9015692" y="4011413"/>
            <a:ext cx="2808000" cy="784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exporter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3978BE-C928-4B69-825E-8D66AEB06614}"/>
              </a:ext>
            </a:extLst>
          </p:cNvPr>
          <p:cNvSpPr txBox="1"/>
          <p:nvPr/>
        </p:nvSpPr>
        <p:spPr>
          <a:xfrm>
            <a:off x="557892" y="6020699"/>
            <a:ext cx="18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Shared state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47" descr="Database outline">
            <a:extLst>
              <a:ext uri="{FF2B5EF4-FFF2-40B4-BE49-F238E27FC236}">
                <a16:creationId xmlns:a16="http://schemas.microsoft.com/office/drawing/2014/main" id="{AFDB6857-013D-4DB9-AA4F-1E26D4C2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249" y="5916875"/>
            <a:ext cx="553275" cy="5532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B239646-FDB2-4247-B9DC-C46A5A69FAA2}"/>
              </a:ext>
            </a:extLst>
          </p:cNvPr>
          <p:cNvSpPr txBox="1"/>
          <p:nvPr/>
        </p:nvSpPr>
        <p:spPr>
          <a:xfrm>
            <a:off x="3472523" y="5906397"/>
            <a:ext cx="239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User-App Interactions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Digital school register</a:t>
            </a:r>
          </a:p>
        </p:txBody>
      </p:sp>
      <p:pic>
        <p:nvPicPr>
          <p:cNvPr id="50" name="Graphic 49" descr="Database outline">
            <a:extLst>
              <a:ext uri="{FF2B5EF4-FFF2-40B4-BE49-F238E27FC236}">
                <a16:creationId xmlns:a16="http://schemas.microsoft.com/office/drawing/2014/main" id="{FBF902EE-71D2-40F8-811F-A183C013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9321" y="5905985"/>
            <a:ext cx="553275" cy="5532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F8B5536-9D60-4A6A-86C1-F6360630140C}"/>
              </a:ext>
            </a:extLst>
          </p:cNvPr>
          <p:cNvSpPr txBox="1"/>
          <p:nvPr/>
        </p:nvSpPr>
        <p:spPr>
          <a:xfrm>
            <a:off x="6539596" y="6009809"/>
            <a:ext cx="18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Zoo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51" descr="Database outline">
            <a:extLst>
              <a:ext uri="{FF2B5EF4-FFF2-40B4-BE49-F238E27FC236}">
                <a16:creationId xmlns:a16="http://schemas.microsoft.com/office/drawing/2014/main" id="{81061099-E3E1-4F9F-A3BC-555976BA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994" y="5905985"/>
            <a:ext cx="553275" cy="5532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CA71611-452E-4453-BDEC-270BD430C499}"/>
              </a:ext>
            </a:extLst>
          </p:cNvPr>
          <p:cNvSpPr txBox="1"/>
          <p:nvPr/>
        </p:nvSpPr>
        <p:spPr>
          <a:xfrm>
            <a:off x="9414269" y="6009809"/>
            <a:ext cx="209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Visualizations DB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DFF763-6F62-434A-950F-6AA91C21AD8B}"/>
              </a:ext>
            </a:extLst>
          </p:cNvPr>
          <p:cNvCxnSpPr/>
          <p:nvPr/>
        </p:nvCxnSpPr>
        <p:spPr>
          <a:xfrm>
            <a:off x="1539600" y="2530319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CD5A41-6312-4B5A-8765-2AEEE6466B03}"/>
              </a:ext>
            </a:extLst>
          </p:cNvPr>
          <p:cNvCxnSpPr/>
          <p:nvPr/>
        </p:nvCxnSpPr>
        <p:spPr>
          <a:xfrm>
            <a:off x="4491600" y="2530319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BEE6F8-2F86-4CE4-B3C7-853FCF5B702A}"/>
              </a:ext>
            </a:extLst>
          </p:cNvPr>
          <p:cNvCxnSpPr/>
          <p:nvPr/>
        </p:nvCxnSpPr>
        <p:spPr>
          <a:xfrm>
            <a:off x="7443600" y="2530319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9F1591-BDE0-4EAB-8AA7-81B917B07786}"/>
              </a:ext>
            </a:extLst>
          </p:cNvPr>
          <p:cNvCxnSpPr/>
          <p:nvPr/>
        </p:nvCxnSpPr>
        <p:spPr>
          <a:xfrm>
            <a:off x="10395600" y="2530319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3F94619-D193-4C0E-8570-752AC974639B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5400000" flipH="1" flipV="1">
            <a:off x="5513031" y="5618244"/>
            <a:ext cx="31912" cy="1713944"/>
          </a:xfrm>
          <a:prstGeom prst="curvedConnector3">
            <a:avLst>
              <a:gd name="adj1" fmla="val -601730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41F117A2-4DF9-46F1-9A3A-927DADF44766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6200000" flipH="1">
            <a:off x="3891369" y="3964669"/>
            <a:ext cx="100007" cy="4889173"/>
          </a:xfrm>
          <a:prstGeom prst="curvedConnector3">
            <a:avLst>
              <a:gd name="adj1" fmla="val 511451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878367E4-5D3F-41C6-B033-3480C4C86995}"/>
              </a:ext>
            </a:extLst>
          </p:cNvPr>
          <p:cNvCxnSpPr>
            <a:cxnSpLocks/>
            <a:stCxn id="51" idx="2"/>
            <a:endCxn id="53" idx="2"/>
          </p:cNvCxnSpPr>
          <p:nvPr/>
        </p:nvCxnSpPr>
        <p:spPr>
          <a:xfrm rot="16200000" flipH="1">
            <a:off x="8969362" y="4857490"/>
            <a:ext cx="12700" cy="2981745"/>
          </a:xfrm>
          <a:prstGeom prst="curvedConnector3">
            <a:avLst>
              <a:gd name="adj1" fmla="val 4104000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5F3D4147-18C1-4C5F-9DDC-E358288E833D}"/>
              </a:ext>
            </a:extLst>
          </p:cNvPr>
          <p:cNvCxnSpPr>
            <a:cxnSpLocks/>
            <a:stCxn id="22" idx="2"/>
            <a:endCxn id="52" idx="2"/>
          </p:cNvCxnSpPr>
          <p:nvPr/>
        </p:nvCxnSpPr>
        <p:spPr>
          <a:xfrm rot="5400000" flipH="1" flipV="1">
            <a:off x="4826998" y="2036516"/>
            <a:ext cx="10890" cy="8856377"/>
          </a:xfrm>
          <a:prstGeom prst="curvedConnector3">
            <a:avLst>
              <a:gd name="adj1" fmla="val -5961671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A061A4F0-7545-4689-B26E-E289F3B2CB40}"/>
              </a:ext>
            </a:extLst>
          </p:cNvPr>
          <p:cNvCxnSpPr>
            <a:cxnSpLocks/>
            <a:stCxn id="48" idx="2"/>
            <a:endCxn id="52" idx="2"/>
          </p:cNvCxnSpPr>
          <p:nvPr/>
        </p:nvCxnSpPr>
        <p:spPr>
          <a:xfrm rot="5400000" flipH="1" flipV="1">
            <a:off x="6284314" y="3493832"/>
            <a:ext cx="10890" cy="5941745"/>
          </a:xfrm>
          <a:prstGeom prst="curvedConnector3">
            <a:avLst>
              <a:gd name="adj1" fmla="val -4282332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2AD6083-D783-421D-BBCE-DD4EA8ED2C96}"/>
              </a:ext>
            </a:extLst>
          </p:cNvPr>
          <p:cNvSpPr/>
          <p:nvPr/>
        </p:nvSpPr>
        <p:spPr>
          <a:xfrm>
            <a:off x="0" y="0"/>
            <a:ext cx="12181810" cy="762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25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60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5</cp:revision>
  <dcterms:created xsi:type="dcterms:W3CDTF">2021-11-29T07:55:53Z</dcterms:created>
  <dcterms:modified xsi:type="dcterms:W3CDTF">2021-11-30T14:18:00Z</dcterms:modified>
</cp:coreProperties>
</file>