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BDD7EE"/>
    <a:srgbClr val="BFBFBF"/>
    <a:srgbClr val="7F7F7F"/>
    <a:srgbClr val="F8CBAD"/>
    <a:srgbClr val="AAD8B0"/>
    <a:srgbClr val="C7CDD8"/>
    <a:srgbClr val="ABC571"/>
    <a:srgbClr val="FC6B5A"/>
    <a:srgbClr val="86D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/>
    <p:restoredTop sz="85714"/>
  </p:normalViewPr>
  <p:slideViewPr>
    <p:cSldViewPr snapToGrid="0" snapToObjects="1">
      <p:cViewPr varScale="1">
        <p:scale>
          <a:sx n="79" d="100"/>
          <a:sy n="79" d="100"/>
        </p:scale>
        <p:origin x="13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E5608-589A-7949-84DA-87699DBB4D2F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8DDD7-D107-E344-AA74-875312D08E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93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A8DDD7-D107-E344-AA74-875312D08E5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28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E2DFF-E3CE-3444-9A0B-4026FE8A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5B02A-536A-BB48-B517-65CB19EF9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CC12-2297-4A42-95B6-8D789B56B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650A-BBDE-8042-ABA6-A6FE2C3B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45055-458C-2E49-AAAD-0FD258ED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72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03524-CB67-FD4D-967A-8CB0A15CD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AB2786-E628-D84B-99E0-90C84937F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3B7A0-35E0-EC40-9325-13F4A9E2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F434-8469-8644-8347-1E7E46A8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3A7D4-0314-7F45-AC12-F0A6D2C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702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808533-A76F-3146-AA3A-2C7850EC0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1B428-F498-C949-A73F-87464FC75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E79E1-6F3C-9E46-86D5-1175AD7A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E2D3E-6A41-AA4B-B7B1-038AC47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B9855-ABF1-D246-B836-C69DC9EC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31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F4AE-58BE-8C4C-9720-604311741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C089F-254D-D54C-BA46-6CD1C5996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149B6-EC7D-834A-B4EA-A7C0AEDC9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38F41-2582-0B4B-B201-269B2F8A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025EC-4E0C-C740-84DF-84A4A3DC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B38C-EB21-6B43-B24E-2F5FA5153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B5773-4025-D346-816A-656FE367A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EA98B-D997-7643-979A-8CE16BE1B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47CA-EA82-7F4E-B444-A8451A1F1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DE16F-88F9-344D-AE0E-49C81E960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345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BB6E0-9D29-AC49-B49E-1D4465E5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A1449-17A0-F642-9A54-771B19782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C0BAB-027C-C942-B06A-3EDDC2200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64008F-7DDA-5F46-AA27-166C1E18F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9039F-7C26-5E48-A429-B8E2129EF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C2D83-EB66-4B40-B46C-2E5BFA47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61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6A64-41E2-074D-8A56-2482421C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99828-320C-4043-AF16-B704DBDD4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9C621-AAC6-864B-8DA9-AE15691C2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90EE-0C50-2143-B563-C2F05E651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672DD-72E6-4441-8FEE-0726F9CFB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ECD14-EA6A-B74B-967F-15602C25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743B96-982E-3947-85F7-732D8CD1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E17011-CDE6-7D45-A7CB-B6E099C90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14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5642-DC69-774E-9484-BAF5DA39E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3A6AA6-A8CF-5C41-B168-A6955B5F3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7DC56-682B-E249-A6E0-740FC327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E80F0-EE59-B142-9725-DF2F48A6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056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B17B41-08BC-804D-B02D-E6007846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55C6A8-5247-8B47-B4BB-D88585F4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A08-481B-AA42-8371-076AE66BA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61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4560-440A-7C44-9AC8-59F04E61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5C3A-105D-7B4C-B92A-FBC9E2BB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52B6-1CFA-0E45-8F15-61099219B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C7D9B-42D0-0C4A-A9A8-30F5C1BFB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F3402-2CE2-9843-8AFC-8A4771F5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CE6C2-76FB-E147-90E7-E12F7AEE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0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23CE9-516F-7B4A-A513-51BE6D821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BC1F-E726-B54D-AD81-09334C542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942BB-748C-AA49-B8A7-4908FE516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2D50B-F48C-684A-8050-5DE938AA4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2B21E-BEA6-BF42-A756-68A354BB2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FD20C-63F8-3141-90C3-EAC729901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2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6A7A-9658-0847-B469-CA5CF6E4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1D897-54E2-F546-B10A-2AD8A3F33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2B168C-46C1-0A4E-B059-19CC14543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08A7-DACF-164D-8647-259A9761801A}" type="datetimeFigureOut">
              <a:rPr lang="en-GB" smtClean="0"/>
              <a:t>19/01/2022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1E782-3BA1-8442-9E0A-8B0D04E216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28E0-EFFC-FE49-8A4B-C31093CB63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F5C94-ACB4-234E-8189-3C3D69AF978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3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18" Type="http://schemas.openxmlformats.org/officeDocument/2006/relationships/image" Target="../media/image10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image" Target="../media/image3.png"/><Relationship Id="rId12" Type="http://schemas.microsoft.com/office/2007/relationships/hdphoto" Target="../media/hdphoto4.wdp"/><Relationship Id="rId17" Type="http://schemas.microsoft.com/office/2007/relationships/hdphoto" Target="../media/hdphoto6.wdp"/><Relationship Id="rId25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20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5" Type="http://schemas.openxmlformats.org/officeDocument/2006/relationships/image" Target="../media/image2.png"/><Relationship Id="rId15" Type="http://schemas.openxmlformats.org/officeDocument/2006/relationships/image" Target="../media/image8.png"/><Relationship Id="rId23" Type="http://schemas.microsoft.com/office/2007/relationships/hdphoto" Target="../media/hdphoto8.wdp"/><Relationship Id="rId10" Type="http://schemas.microsoft.com/office/2007/relationships/hdphoto" Target="../media/hdphoto3.wdp"/><Relationship Id="rId19" Type="http://schemas.openxmlformats.org/officeDocument/2006/relationships/image" Target="../media/image11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microsoft.com/office/2007/relationships/hdphoto" Target="../media/hdphoto5.wdp"/><Relationship Id="rId2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8035053-156D-5746-BEB6-A3903D71B74C}"/>
              </a:ext>
            </a:extLst>
          </p:cNvPr>
          <p:cNvSpPr/>
          <p:nvPr/>
        </p:nvSpPr>
        <p:spPr>
          <a:xfrm>
            <a:off x="5028480" y="2316228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DO3: Data Storage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203B539-6E37-2940-9207-21D524DBAC4E}"/>
              </a:ext>
            </a:extLst>
          </p:cNvPr>
          <p:cNvSpPr/>
          <p:nvPr/>
        </p:nvSpPr>
        <p:spPr>
          <a:xfrm>
            <a:off x="5028480" y="483838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rgbClr val="C5E0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DO2: Multi-user Interactions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82EB021-44DB-9241-85C6-F03948D9E809}"/>
              </a:ext>
            </a:extLst>
          </p:cNvPr>
          <p:cNvSpPr/>
          <p:nvPr/>
        </p:nvSpPr>
        <p:spPr>
          <a:xfrm>
            <a:off x="5028480" y="3939317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DO4: AI-based Analytics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35AA126-0770-4346-A473-E80B40AD1C15}"/>
              </a:ext>
            </a:extLst>
          </p:cNvPr>
          <p:cNvSpPr/>
          <p:nvPr/>
        </p:nvSpPr>
        <p:spPr>
          <a:xfrm>
            <a:off x="5028480" y="5545627"/>
            <a:ext cx="3600000" cy="612000"/>
          </a:xfrm>
          <a:prstGeom prst="roundRect">
            <a:avLst>
              <a:gd name="adj" fmla="val 34005"/>
            </a:avLst>
          </a:prstGeom>
          <a:noFill/>
          <a:ln w="571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chemeClr val="tx1"/>
                </a:solidFill>
                <a:latin typeface="DINOT" panose="020B0504020101020102" pitchFamily="34" charset="77"/>
              </a:rPr>
              <a:t>DO5: Visual Reports</a:t>
            </a:r>
          </a:p>
        </p:txBody>
      </p:sp>
      <p:cxnSp>
        <p:nvCxnSpPr>
          <p:cNvPr id="80" name="Curved Connector 79">
            <a:extLst>
              <a:ext uri="{FF2B5EF4-FFF2-40B4-BE49-F238E27FC236}">
                <a16:creationId xmlns:a16="http://schemas.microsoft.com/office/drawing/2014/main" id="{B4D015BE-706A-A94A-9FEE-45416EA79FF0}"/>
              </a:ext>
            </a:extLst>
          </p:cNvPr>
          <p:cNvCxnSpPr>
            <a:cxnSpLocks/>
            <a:stCxn id="12" idx="3"/>
            <a:endCxn id="13" idx="3"/>
          </p:cNvCxnSpPr>
          <p:nvPr/>
        </p:nvCxnSpPr>
        <p:spPr>
          <a:xfrm>
            <a:off x="8628480" y="789838"/>
            <a:ext cx="12700" cy="345547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35C7E75C-FCF0-4843-9A97-C0ABB66CDCA3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6322936" y="3433772"/>
            <a:ext cx="1011089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53F618B8-55F7-BD47-8B94-8F08235C6173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5400000">
            <a:off x="6331325" y="5048472"/>
            <a:ext cx="994310" cy="12700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urved Connector 115">
            <a:extLst>
              <a:ext uri="{FF2B5EF4-FFF2-40B4-BE49-F238E27FC236}">
                <a16:creationId xmlns:a16="http://schemas.microsoft.com/office/drawing/2014/main" id="{5C64C5C5-D941-EE4A-99FC-68904059131D}"/>
              </a:ext>
            </a:extLst>
          </p:cNvPr>
          <p:cNvCxnSpPr>
            <a:cxnSpLocks/>
            <a:stCxn id="11" idx="3"/>
            <a:endCxn id="14" idx="3"/>
          </p:cNvCxnSpPr>
          <p:nvPr/>
        </p:nvCxnSpPr>
        <p:spPr>
          <a:xfrm>
            <a:off x="8628480" y="2622228"/>
            <a:ext cx="12700" cy="3229399"/>
          </a:xfrm>
          <a:prstGeom prst="curvedConnector3">
            <a:avLst>
              <a:gd name="adj1" fmla="val 1800000"/>
            </a:avLst>
          </a:prstGeom>
          <a:ln w="25400">
            <a:solidFill>
              <a:schemeClr val="accent1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conos de la computadora leer libros, aprender más botón, fondo de pantalla  de la computadora, Internet, objetos png | PNGWing">
            <a:extLst>
              <a:ext uri="{FF2B5EF4-FFF2-40B4-BE49-F238E27FC236}">
                <a16:creationId xmlns:a16="http://schemas.microsoft.com/office/drawing/2014/main" id="{A231D70D-BBDF-49D4-9710-7891514BD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172" b="97461" l="10000" r="90000">
                        <a14:foregroundMark x1="42609" y1="17188" x2="37935" y2="35938"/>
                        <a14:foregroundMark x1="37935" y1="35938" x2="41739" y2="68555"/>
                        <a14:foregroundMark x1="41739" y1="68555" x2="51957" y2="77734"/>
                        <a14:foregroundMark x1="51957" y1="77734" x2="64457" y2="74414"/>
                        <a14:foregroundMark x1="64457" y1="74414" x2="67500" y2="51563"/>
                        <a14:foregroundMark x1="67500" y1="51563" x2="64457" y2="29883"/>
                        <a14:foregroundMark x1="64457" y1="29883" x2="57065" y2="20703"/>
                        <a14:foregroundMark x1="57065" y1="20703" x2="46196" y2="18164"/>
                        <a14:foregroundMark x1="46196" y1="18164" x2="42065" y2="19141"/>
                        <a14:foregroundMark x1="39239" y1="22461" x2="34674" y2="39063"/>
                        <a14:foregroundMark x1="34674" y1="39063" x2="31957" y2="63867"/>
                        <a14:foregroundMark x1="31957" y1="63867" x2="35761" y2="79102"/>
                        <a14:foregroundMark x1="35761" y1="79102" x2="41630" y2="89648"/>
                        <a14:foregroundMark x1="41630" y1="89648" x2="55217" y2="92578"/>
                        <a14:foregroundMark x1="55217" y1="92578" x2="63913" y2="89063"/>
                        <a14:foregroundMark x1="39565" y1="6836" x2="51413" y2="8789"/>
                        <a14:foregroundMark x1="47391" y1="1367" x2="52283" y2="1367"/>
                        <a14:foregroundMark x1="45978" y1="97461" x2="50000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29" y="142846"/>
            <a:ext cx="2325129" cy="129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Grupo 35">
            <a:extLst>
              <a:ext uri="{FF2B5EF4-FFF2-40B4-BE49-F238E27FC236}">
                <a16:creationId xmlns:a16="http://schemas.microsoft.com/office/drawing/2014/main" id="{06A8469F-ED70-46AC-AA28-889E30A47DA9}"/>
              </a:ext>
            </a:extLst>
          </p:cNvPr>
          <p:cNvGrpSpPr/>
          <p:nvPr/>
        </p:nvGrpSpPr>
        <p:grpSpPr>
          <a:xfrm>
            <a:off x="788077" y="3508256"/>
            <a:ext cx="1789316" cy="1474123"/>
            <a:chOff x="-149182" y="3813056"/>
            <a:chExt cx="1789316" cy="1474123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69B3D6B5-CCE5-4D2F-9576-FF439BFDDB32}"/>
                </a:ext>
              </a:extLst>
            </p:cNvPr>
            <p:cNvSpPr/>
            <p:nvPr/>
          </p:nvSpPr>
          <p:spPr>
            <a:xfrm>
              <a:off x="252411" y="3884175"/>
              <a:ext cx="1268050" cy="1283860"/>
            </a:xfrm>
            <a:prstGeom prst="ellipse">
              <a:avLst/>
            </a:prstGeom>
            <a:solidFill>
              <a:srgbClr val="FC6B5A"/>
            </a:solidFill>
            <a:ln>
              <a:solidFill>
                <a:srgbClr val="FC6B5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FE0B97E2-E9F8-48D1-977D-C6CD6AAD0FDA}"/>
                </a:ext>
              </a:extLst>
            </p:cNvPr>
            <p:cNvGrpSpPr/>
            <p:nvPr/>
          </p:nvGrpSpPr>
          <p:grpSpPr>
            <a:xfrm>
              <a:off x="-149182" y="3813056"/>
              <a:ext cx="1789316" cy="1474123"/>
              <a:chOff x="-329153" y="2002694"/>
              <a:chExt cx="1899280" cy="1508040"/>
            </a:xfrm>
          </p:grpSpPr>
          <p:pic>
            <p:nvPicPr>
              <p:cNvPr id="1028" name="Picture 4" descr="Avatar, Girl, Student, User Icon - Girl Icon PNG – Stunning free  transparent png clipart images free download">
                <a:extLst>
                  <a:ext uri="{FF2B5EF4-FFF2-40B4-BE49-F238E27FC236}">
                    <a16:creationId xmlns:a16="http://schemas.microsoft.com/office/drawing/2014/main" id="{C0B3C79A-4E51-457A-9AC8-DE13B805FB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8649" b="93514" l="9559" r="89706">
                            <a14:foregroundMark x1="36765" y1="78919" x2="36765" y2="78919"/>
                            <a14:foregroundMark x1="47426" y1="71892" x2="47426" y2="71892"/>
                            <a14:foregroundMark x1="47426" y1="63243" x2="47426" y2="63243"/>
                            <a14:foregroundMark x1="37132" y1="78919" x2="37132" y2="78919"/>
                            <a14:foregroundMark x1="37132" y1="79459" x2="38971" y2="79459"/>
                            <a14:foregroundMark x1="38971" y1="79459" x2="37132" y2="78378"/>
                            <a14:foregroundMark x1="36397" y1="78919" x2="38971" y2="77838"/>
                            <a14:foregroundMark x1="36029" y1="78919" x2="37500" y2="68649"/>
                            <a14:foregroundMark x1="37132" y1="74595" x2="36029" y2="79459"/>
                            <a14:backgroundMark x1="31250" y1="29730" x2="26838" y2="62703"/>
                            <a14:backgroundMark x1="69853" y1="66486" x2="64706" y2="22703"/>
                            <a14:backgroundMark x1="64706" y1="22703" x2="36765" y2="12432"/>
                            <a14:backgroundMark x1="36765" y1="12432" x2="28309" y2="29189"/>
                            <a14:backgroundMark x1="40984" y1="85237" x2="43015" y2="88649"/>
                            <a14:backgroundMark x1="27574" y1="62703" x2="33678" y2="72961"/>
                            <a14:backgroundMark x1="43015" y1="88649" x2="69485" y2="80000"/>
                            <a14:backgroundMark x1="69485" y1="80000" x2="70588" y2="60541"/>
                            <a14:backgroundMark x1="57353" y1="49730" x2="57353" y2="49730"/>
                            <a14:backgroundMark x1="43015" y1="50811" x2="43015" y2="50811"/>
                            <a14:backgroundMark x1="40809" y1="44324" x2="40809" y2="44324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40"/>
              <a:stretch/>
            </p:blipFill>
            <p:spPr bwMode="auto">
              <a:xfrm>
                <a:off x="-329153" y="2002694"/>
                <a:ext cx="1899280" cy="15080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2" descr="Iconos de la computadora leer libros, aprender más botón, fondo de pantalla  de la computadora, Internet, objetos png | PNGWing">
                <a:extLst>
                  <a:ext uri="{FF2B5EF4-FFF2-40B4-BE49-F238E27FC236}">
                    <a16:creationId xmlns:a16="http://schemas.microsoft.com/office/drawing/2014/main" id="{FA5E02A0-FA40-45DB-B4C3-7A2EF0378F5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172" b="97461" l="10000" r="90000">
                            <a14:foregroundMark x1="38745" y1="32690" x2="38627" y2="33161"/>
                            <a14:foregroundMark x1="39797" y1="28468" x2="39168" y2="30992"/>
                            <a14:foregroundMark x1="51151" y1="77010" x2="51957" y2="77734"/>
                            <a14:foregroundMark x1="63080" y1="74780" x2="64457" y2="74414"/>
                            <a14:foregroundMark x1="56653" y1="76487" x2="58006" y2="76127"/>
                            <a14:foregroundMark x1="64457" y1="74414" x2="64662" y2="72874"/>
                            <a14:foregroundMark x1="47391" y1="1367" x2="52283" y2="1367"/>
                            <a14:foregroundMark x1="48702" y1="97461" x2="50000" y2="97461"/>
                            <a14:foregroundMark x1="45978" y1="97461" x2="48107" y2="97461"/>
                            <a14:foregroundMark x1="46522" y1="26563" x2="52174" y2="26563"/>
                            <a14:foregroundMark x1="39346" y1="57021" x2="39291" y2="56726"/>
                            <a14:foregroundMark x1="38804" y1="53320" x2="38804" y2="53320"/>
                            <a14:foregroundMark x1="39022" y1="51367" x2="39022" y2="51367"/>
                            <a14:foregroundMark x1="39022" y1="48242" x2="39022" y2="48242"/>
                            <a14:foregroundMark x1="38587" y1="47852" x2="38587" y2="47852"/>
                            <a14:foregroundMark x1="39239" y1="49805" x2="39239" y2="49805"/>
                            <a14:foregroundMark x1="39022" y1="48242" x2="39022" y2="48242"/>
                            <a14:foregroundMark x1="38804" y1="47070" x2="38804" y2="47070"/>
                            <a14:foregroundMark x1="39457" y1="49023" x2="39457" y2="49023"/>
                            <a14:foregroundMark x1="39022" y1="46289" x2="39348" y2="48438"/>
                            <a14:foregroundMark x1="39565" y1="50195" x2="39565" y2="50195"/>
                            <a14:foregroundMark x1="39565" y1="50195" x2="39022" y2="48633"/>
                            <a14:foregroundMark x1="39022" y1="48633" x2="39674" y2="50000"/>
                            <a14:foregroundMark x1="39674" y1="50000" x2="40217" y2="51172"/>
                            <a14:backgroundMark x1="32500" y1="32031" x2="34674" y2="69141"/>
                            <a14:backgroundMark x1="45109" y1="90820" x2="67500" y2="57422"/>
                            <a14:backgroundMark x1="36304" y1="65234" x2="57065" y2="73242"/>
                            <a14:backgroundMark x1="66957" y1="28906" x2="67717" y2="82031"/>
                            <a14:backgroundMark x1="67717" y1="82031" x2="66957" y2="82031"/>
                            <a14:backgroundMark x1="25978" y1="49609" x2="40652" y2="87891"/>
                            <a14:backgroundMark x1="34674" y1="19141" x2="59130" y2="7422"/>
                            <a14:backgroundMark x1="59130" y1="7422" x2="60326" y2="7422"/>
                            <a14:backgroundMark x1="33152" y1="19531" x2="54239" y2="14063"/>
                            <a14:backgroundMark x1="54239" y1="14063" x2="71413" y2="33984"/>
                            <a14:backgroundMark x1="71413" y1="33984" x2="63370" y2="43555"/>
                            <a14:backgroundMark x1="46522" y1="59961" x2="54348" y2="60352"/>
                            <a14:backgroundMark x1="55870" y1="55273" x2="71413" y2="55273"/>
                            <a14:backgroundMark x1="54348" y1="52148" x2="64674" y2="55664"/>
                            <a14:backgroundMark x1="26413" y1="47461" x2="38804" y2="15625"/>
                            <a14:backgroundMark x1="24022" y1="49805" x2="34348" y2="86719"/>
                            <a14:backgroundMark x1="34348" y1="86719" x2="60435" y2="86914"/>
                            <a14:backgroundMark x1="60435" y1="86914" x2="33804" y2="81641"/>
                            <a14:backgroundMark x1="33804" y1="81641" x2="72283" y2="63086"/>
                            <a14:backgroundMark x1="34457" y1="43945" x2="36196" y2="68555"/>
                            <a14:backgroundMark x1="46087" y1="88281" x2="66848" y2="79102"/>
                            <a14:backgroundMark x1="66848" y1="79102" x2="67500" y2="78516"/>
                            <a14:backgroundMark x1="45435" y1="50195" x2="54130" y2="47070"/>
                            <a14:backgroundMark x1="58478" y1="48242" x2="43043" y2="47461"/>
                            <a14:backgroundMark x1="45435" y1="40430" x2="45435" y2="40430"/>
                            <a14:backgroundMark x1="39457" y1="14063" x2="66522" y2="10547"/>
                            <a14:backgroundMark x1="66522" y1="10547" x2="73370" y2="51758"/>
                            <a14:backgroundMark x1="73370" y1="51758" x2="66848" y2="88672"/>
                            <a14:backgroundMark x1="66848" y1="88672" x2="62391" y2="85938"/>
                            <a14:backgroundMark x1="62391" y1="85938" x2="46522" y2="93750"/>
                            <a14:backgroundMark x1="57391" y1="78516" x2="66630" y2="67383"/>
                            <a14:backgroundMark x1="51087" y1="81250" x2="53043" y2="76953"/>
                            <a14:backgroundMark x1="24891" y1="30859" x2="41739" y2="2734"/>
                            <a14:backgroundMark x1="41739" y1="2734" x2="48478" y2="7422"/>
                            <a14:backgroundMark x1="42174" y1="49805" x2="55435" y2="42773"/>
                            <a14:backgroundMark x1="33587" y1="40820" x2="35761" y2="44727"/>
                            <a14:backgroundMark x1="33152" y1="43164" x2="35978" y2="27344"/>
                            <a14:backgroundMark x1="38370" y1="21875" x2="49130" y2="14844"/>
                            <a14:backgroundMark x1="49348" y1="3906" x2="50870" y2="8594"/>
                            <a14:backgroundMark x1="53478" y1="20313" x2="53478" y2="20313"/>
                            <a14:backgroundMark x1="51739" y1="20703" x2="51739" y2="20703"/>
                            <a14:backgroundMark x1="34674" y1="38086" x2="34674" y2="38086"/>
                            <a14:backgroundMark x1="43696" y1="38086" x2="43696" y2="38086"/>
                            <a14:backgroundMark x1="47391" y1="38086" x2="47391" y2="38086"/>
                            <a14:backgroundMark x1="49348" y1="38086" x2="49348" y2="38086"/>
                            <a14:backgroundMark x1="53043" y1="38086" x2="53043" y2="38086"/>
                            <a14:backgroundMark x1="43043" y1="40430" x2="58043" y2="40039"/>
                            <a14:backgroundMark x1="55000" y1="41211" x2="45435" y2="41211"/>
                            <a14:backgroundMark x1="41318" y1="53320" x2="42174" y2="55273"/>
                            <a14:backgroundMark x1="40462" y1="51367" x2="41318" y2="53320"/>
                            <a14:backgroundMark x1="40320" y1="51044" x2="40462" y2="51367"/>
                            <a14:backgroundMark x1="35326" y1="39648" x2="38372" y2="46600"/>
                            <a14:backgroundMark x1="42059" y1="50195" x2="42174" y2="63086"/>
                            <a14:backgroundMark x1="42048" y1="49023" x2="42059" y2="50195"/>
                            <a14:backgroundMark x1="41957" y1="38867" x2="42031" y2="47153"/>
                            <a14:backgroundMark x1="36196" y1="36523" x2="36196" y2="36523"/>
                            <a14:backgroundMark x1="41087" y1="36523" x2="41087" y2="36523"/>
                            <a14:backgroundMark x1="37283" y1="36133" x2="37283" y2="36133"/>
                            <a14:backgroundMark x1="36196" y1="33398" x2="36196" y2="33398"/>
                            <a14:backgroundMark x1="36196" y1="33398" x2="36196" y2="33398"/>
                            <a14:backgroundMark x1="35652" y1="34570" x2="35652" y2="34570"/>
                            <a14:backgroundMark x1="36739" y1="32031" x2="36739" y2="32031"/>
                            <a14:backgroundMark x1="35870" y1="30273" x2="36957" y2="34180"/>
                            <a14:backgroundMark x1="37717" y1="33984" x2="37717" y2="37500"/>
                            <a14:backgroundMark x1="37717" y1="33008" x2="37391" y2="39258"/>
                            <a14:backgroundMark x1="38043" y1="26367" x2="38043" y2="26367"/>
                            <a14:backgroundMark x1="40978" y1="24023" x2="40978" y2="24023"/>
                            <a14:backgroundMark x1="51522" y1="18750" x2="51522" y2="18750"/>
                            <a14:backgroundMark x1="49783" y1="18359" x2="53913" y2="20117"/>
                            <a14:backgroundMark x1="50870" y1="19531" x2="56304" y2="21094"/>
                            <a14:backgroundMark x1="36848" y1="26758" x2="41739" y2="23633"/>
                            <a14:backgroundMark x1="46087" y1="36914" x2="46087" y2="36914"/>
                            <a14:backgroundMark x1="47391" y1="37695" x2="53043" y2="37695"/>
                            <a14:backgroundMark x1="51196" y1="37695" x2="46304" y2="36914"/>
                            <a14:backgroundMark x1="47174" y1="36719" x2="54891" y2="38672"/>
                            <a14:backgroundMark x1="54891" y1="38672" x2="45000" y2="36719"/>
                            <a14:backgroundMark x1="45000" y1="36719" x2="54674" y2="35938"/>
                            <a14:backgroundMark x1="47500" y1="35742" x2="47500" y2="35742"/>
                            <a14:backgroundMark x1="44239" y1="36719" x2="44239" y2="3671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94" t="15590" r="32740" b="37114"/>
              <a:stretch/>
            </p:blipFill>
            <p:spPr bwMode="auto">
              <a:xfrm>
                <a:off x="273214" y="2133358"/>
                <a:ext cx="987145" cy="7264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9" name="Picture 2" descr="Iconos de la computadora leer libros, aprender más botón, fondo de pantalla  de la computadora, Internet, objetos png | PNGWing">
              <a:extLst>
                <a:ext uri="{FF2B5EF4-FFF2-40B4-BE49-F238E27FC236}">
                  <a16:creationId xmlns:a16="http://schemas.microsoft.com/office/drawing/2014/main" id="{590D26CA-923C-463E-AD20-31FEABDB1A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72" b="97461" l="10000" r="90000">
                          <a14:foregroundMark x1="41910" y1="19990" x2="40535" y2="25506"/>
                          <a14:foregroundMark x1="38767" y1="43072" x2="40593" y2="58726"/>
                          <a14:foregroundMark x1="47314" y1="73563" x2="51957" y2="77734"/>
                          <a14:foregroundMark x1="57672" y1="76216" x2="58847" y2="75904"/>
                          <a14:foregroundMark x1="51957" y1="77734" x2="56991" y2="76397"/>
                          <a14:foregroundMark x1="65876" y1="63759" x2="67066" y2="54823"/>
                          <a14:foregroundMark x1="64497" y1="74112" x2="64767" y2="72083"/>
                          <a14:foregroundMark x1="66258" y1="42715" x2="65916" y2="40277"/>
                          <a14:foregroundMark x1="66804" y1="46599" x2="66472" y2="44236"/>
                          <a14:foregroundMark x1="46895" y1="18327" x2="46196" y2="18164"/>
                          <a14:foregroundMark x1="46196" y1="18164" x2="42311" y2="19083"/>
                          <a14:foregroundMark x1="36639" y1="31917" x2="36138" y2="33740"/>
                          <a14:foregroundMark x1="33747" y1="47522" x2="33382" y2="50852"/>
                          <a14:foregroundMark x1="58434" y1="91277" x2="63913" y2="89063"/>
                          <a14:foregroundMark x1="57134" y1="91803" x2="57532" y2="91642"/>
                          <a14:foregroundMark x1="48882" y1="8372" x2="51413" y2="8789"/>
                          <a14:foregroundMark x1="39565" y1="6836" x2="40590" y2="7005"/>
                          <a14:foregroundMark x1="47391" y1="1367" x2="52283" y2="1367"/>
                          <a14:foregroundMark x1="45978" y1="97461" x2="50000" y2="97461"/>
                          <a14:foregroundMark x1="49565" y1="53320" x2="49565" y2="53320"/>
                          <a14:foregroundMark x1="53370" y1="42969" x2="53370" y2="42969"/>
                          <a14:foregroundMark x1="46413" y1="42969" x2="46413" y2="42969"/>
                          <a14:backgroundMark x1="27500" y1="60938" x2="41522" y2="25000"/>
                          <a14:backgroundMark x1="41522" y1="25000" x2="66630" y2="10938"/>
                          <a14:backgroundMark x1="66630" y1="10938" x2="60435" y2="62109"/>
                          <a14:backgroundMark x1="60435" y1="62109" x2="33152" y2="64258"/>
                          <a14:backgroundMark x1="33152" y1="64258" x2="53913" y2="59961"/>
                          <a14:backgroundMark x1="53913" y1="59961" x2="59130" y2="48242"/>
                          <a14:backgroundMark x1="44239" y1="47656" x2="63043" y2="48828"/>
                          <a14:backgroundMark x1="26087" y1="42383" x2="61087" y2="33398"/>
                          <a14:backgroundMark x1="49891" y1="24805" x2="29783" y2="46094"/>
                          <a14:backgroundMark x1="29783" y1="46094" x2="32065" y2="75586"/>
                          <a14:backgroundMark x1="32065" y1="75586" x2="55326" y2="83594"/>
                          <a14:backgroundMark x1="55326" y1="83594" x2="69783" y2="31055"/>
                          <a14:backgroundMark x1="69783" y1="31055" x2="44022" y2="7227"/>
                          <a14:backgroundMark x1="44022" y1="7227" x2="29348" y2="40430"/>
                          <a14:backgroundMark x1="29348" y1="40430" x2="34348" y2="83789"/>
                          <a14:backgroundMark x1="34348" y1="83789" x2="58043" y2="89453"/>
                          <a14:backgroundMark x1="58043" y1="89453" x2="72500" y2="62109"/>
                          <a14:backgroundMark x1="72500" y1="62109" x2="72500" y2="60352"/>
                          <a14:backgroundMark x1="58913" y1="8984" x2="62500" y2="66992"/>
                          <a14:backgroundMark x1="62500" y1="66992" x2="60543" y2="75781"/>
                          <a14:backgroundMark x1="32500" y1="70703" x2="67065" y2="67773"/>
                          <a14:backgroundMark x1="67065" y1="67773" x2="68587" y2="15430"/>
                          <a14:backgroundMark x1="68587" y1="15430" x2="70543" y2="76758"/>
                          <a14:backgroundMark x1="70543" y1="76758" x2="42826" y2="85547"/>
                          <a14:backgroundMark x1="42826" y1="85547" x2="21630" y2="54297"/>
                          <a14:backgroundMark x1="21630" y1="54297" x2="36522" y2="1347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27" t="36310" r="44218" b="43815"/>
            <a:stretch/>
          </p:blipFill>
          <p:spPr bwMode="auto">
            <a:xfrm>
              <a:off x="794440" y="4307973"/>
              <a:ext cx="229327" cy="223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F2AC795E-1F1F-4033-8556-AFDE4DE904E2}"/>
              </a:ext>
            </a:extLst>
          </p:cNvPr>
          <p:cNvGrpSpPr/>
          <p:nvPr/>
        </p:nvGrpSpPr>
        <p:grpSpPr>
          <a:xfrm>
            <a:off x="1022037" y="1770985"/>
            <a:ext cx="1576376" cy="1702486"/>
            <a:chOff x="63758" y="2075785"/>
            <a:chExt cx="1576376" cy="1702486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EC2C7732-03F1-4366-A253-7CEFFF31562C}"/>
                </a:ext>
              </a:extLst>
            </p:cNvPr>
            <p:cNvSpPr/>
            <p:nvPr/>
          </p:nvSpPr>
          <p:spPr>
            <a:xfrm>
              <a:off x="212024" y="2216077"/>
              <a:ext cx="1268050" cy="1283860"/>
            </a:xfrm>
            <a:prstGeom prst="ellipse">
              <a:avLst/>
            </a:prstGeom>
            <a:solidFill>
              <a:srgbClr val="86DAD2"/>
            </a:solidFill>
            <a:ln>
              <a:solidFill>
                <a:srgbClr val="86DAD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30" name="Picture 6" descr="Vr glasses icon virtual reality headset man in Vector Image">
              <a:extLst>
                <a:ext uri="{FF2B5EF4-FFF2-40B4-BE49-F238E27FC236}">
                  <a16:creationId xmlns:a16="http://schemas.microsoft.com/office/drawing/2014/main" id="{650A31BF-DF41-4C90-9F1E-E689387DBC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>
                          <a14:backgroundMark x1="43000" y1="16574" x2="43000" y2="16574"/>
                          <a14:backgroundMark x1="47900" y1="16574" x2="66200" y2="17130"/>
                          <a14:backgroundMark x1="77200" y1="29630" x2="82700" y2="47685"/>
                          <a14:backgroundMark x1="19200" y1="62963" x2="20400" y2="22778"/>
                          <a14:backgroundMark x1="22800" y1="27870" x2="14900" y2="54444"/>
                          <a14:backgroundMark x1="73500" y1="53889" x2="72000" y2="23611"/>
                          <a14:backgroundMark x1="72000" y1="23611" x2="71100" y2="22778"/>
                          <a14:backgroundMark x1="38700" y1="16574" x2="19800" y2="66296"/>
                          <a14:backgroundMark x1="67400" y1="57315" x2="99100" y2="63519"/>
                          <a14:backgroundMark x1="73500" y1="51667" x2="63700" y2="56204"/>
                          <a14:backgroundMark x1="63700" y1="56204" x2="63700" y2="56204"/>
                          <a14:backgroundMark x1="28900" y1="59537" x2="28900" y2="59537"/>
                          <a14:backgroundMark x1="28900" y1="59537" x2="35600" y2="595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58" y="2075785"/>
              <a:ext cx="1576376" cy="17024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D01CFBA-3859-46A6-9AE1-83D77D890C43}"/>
              </a:ext>
            </a:extLst>
          </p:cNvPr>
          <p:cNvGrpSpPr/>
          <p:nvPr/>
        </p:nvGrpSpPr>
        <p:grpSpPr>
          <a:xfrm>
            <a:off x="1908476" y="448014"/>
            <a:ext cx="1447371" cy="1030518"/>
            <a:chOff x="1527561" y="196735"/>
            <a:chExt cx="2053037" cy="1366332"/>
          </a:xfrm>
        </p:grpSpPr>
        <p:pic>
          <p:nvPicPr>
            <p:cNvPr id="1032" name="Picture 8" descr="Laptop Icon Gráfico por marco.livolsi2014 · Creative Fabrica">
              <a:extLst>
                <a:ext uri="{FF2B5EF4-FFF2-40B4-BE49-F238E27FC236}">
                  <a16:creationId xmlns:a16="http://schemas.microsoft.com/office/drawing/2014/main" id="{1DC9247D-B605-4D99-9A1B-D13820BAB0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7561" y="196735"/>
              <a:ext cx="2053037" cy="1366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Planet Icon Free Download - Planets Icon Png, Transparent Png , Transparent  Png Image - PNGitem">
              <a:extLst>
                <a:ext uri="{FF2B5EF4-FFF2-40B4-BE49-F238E27FC236}">
                  <a16:creationId xmlns:a16="http://schemas.microsoft.com/office/drawing/2014/main" id="{5D2DCEB3-1B79-471D-A422-1501237B5D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8261" b="90000" l="4110" r="94521">
                          <a14:foregroundMark x1="8676" y1="86087" x2="8676" y2="86087"/>
                          <a14:foregroundMark x1="89954" y1="10870" x2="89954" y2="10870"/>
                          <a14:foregroundMark x1="94977" y1="8261" x2="94977" y2="8261"/>
                          <a14:foregroundMark x1="4110" y1="89565" x2="4110" y2="8956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2178" y="489628"/>
              <a:ext cx="256330" cy="269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Planets Icon #409473 - Free Icons Library">
              <a:extLst>
                <a:ext uri="{FF2B5EF4-FFF2-40B4-BE49-F238E27FC236}">
                  <a16:creationId xmlns:a16="http://schemas.microsoft.com/office/drawing/2014/main" id="{E1568CAE-ADDB-4CB6-BF76-87F29F07A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7683" b="68803"/>
            <a:stretch/>
          </p:blipFill>
          <p:spPr bwMode="auto">
            <a:xfrm>
              <a:off x="2653527" y="402670"/>
              <a:ext cx="420103" cy="381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12" descr="Planets Icon #409473 - Free Icons Library">
              <a:extLst>
                <a:ext uri="{FF2B5EF4-FFF2-40B4-BE49-F238E27FC236}">
                  <a16:creationId xmlns:a16="http://schemas.microsoft.com/office/drawing/2014/main" id="{AC284464-5829-4821-87E2-E4FA62EFC2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305" t="35678" r="34721" b="35343"/>
            <a:stretch/>
          </p:blipFill>
          <p:spPr bwMode="auto">
            <a:xfrm>
              <a:off x="2283913" y="620360"/>
              <a:ext cx="437569" cy="372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8" name="Picture 14" descr="Pin on 3">
            <a:extLst>
              <a:ext uri="{FF2B5EF4-FFF2-40B4-BE49-F238E27FC236}">
                <a16:creationId xmlns:a16="http://schemas.microsoft.com/office/drawing/2014/main" id="{906620FB-9E77-4635-907B-01700DC5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>
                        <a14:foregroundMark x1="34531" y1="10781" x2="55781" y2="14375"/>
                        <a14:foregroundMark x1="55781" y1="14375" x2="47813" y2="77813"/>
                        <a14:foregroundMark x1="47813" y1="77813" x2="44844" y2="84688"/>
                        <a14:foregroundMark x1="37344" y1="84531" x2="69063" y2="79375"/>
                        <a14:foregroundMark x1="69063" y1="79375" x2="69063" y2="79063"/>
                        <a14:foregroundMark x1="60938" y1="13281" x2="66406" y2="13594"/>
                        <a14:foregroundMark x1="72031" y1="25000" x2="72344" y2="29375"/>
                        <a14:foregroundMark x1="72656" y1="31719" x2="71875" y2="5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82" y="3706627"/>
            <a:ext cx="1170087" cy="117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10" descr="Planet Icon Free Download - Planets Icon Png, Transparent Png , Transparent  Png Image - PNGitem">
            <a:extLst>
              <a:ext uri="{FF2B5EF4-FFF2-40B4-BE49-F238E27FC236}">
                <a16:creationId xmlns:a16="http://schemas.microsoft.com/office/drawing/2014/main" id="{20DAF3B0-9379-4152-BD7A-BEACA39D0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8261" b="90000" l="4110" r="94521">
                        <a14:foregroundMark x1="8676" y1="86087" x2="8676" y2="86087"/>
                        <a14:foregroundMark x1="89954" y1="10870" x2="89954" y2="10870"/>
                        <a14:foregroundMark x1="94977" y1="8261" x2="94977" y2="8261"/>
                        <a14:foregroundMark x1="4110" y1="89565" x2="4110" y2="895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495" y="3943501"/>
            <a:ext cx="208281" cy="234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12" descr="Planets Icon #409473 - Free Icons Library">
            <a:extLst>
              <a:ext uri="{FF2B5EF4-FFF2-40B4-BE49-F238E27FC236}">
                <a16:creationId xmlns:a16="http://schemas.microsoft.com/office/drawing/2014/main" id="{8F548E4C-1C51-483D-AEEE-2E7196050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83" b="68803"/>
          <a:stretch/>
        </p:blipFill>
        <p:spPr bwMode="auto">
          <a:xfrm>
            <a:off x="2422064" y="4240448"/>
            <a:ext cx="341355" cy="331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12" descr="Planets Icon #409473 - Free Icons Library">
            <a:extLst>
              <a:ext uri="{FF2B5EF4-FFF2-40B4-BE49-F238E27FC236}">
                <a16:creationId xmlns:a16="http://schemas.microsoft.com/office/drawing/2014/main" id="{EA384B73-2186-402A-8695-76EBA610E8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05" t="35678" r="34721" b="35343"/>
          <a:stretch/>
        </p:blipFill>
        <p:spPr bwMode="auto">
          <a:xfrm>
            <a:off x="2624993" y="4051834"/>
            <a:ext cx="355547" cy="32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upo 37">
            <a:extLst>
              <a:ext uri="{FF2B5EF4-FFF2-40B4-BE49-F238E27FC236}">
                <a16:creationId xmlns:a16="http://schemas.microsoft.com/office/drawing/2014/main" id="{F8C13D71-89DD-4351-ACB4-0DDAFB97A659}"/>
              </a:ext>
            </a:extLst>
          </p:cNvPr>
          <p:cNvGrpSpPr/>
          <p:nvPr/>
        </p:nvGrpSpPr>
        <p:grpSpPr>
          <a:xfrm>
            <a:off x="1163257" y="5197265"/>
            <a:ext cx="1268050" cy="1308725"/>
            <a:chOff x="8178610" y="390340"/>
            <a:chExt cx="1268050" cy="1308725"/>
          </a:xfrm>
        </p:grpSpPr>
        <p:sp>
          <p:nvSpPr>
            <p:cNvPr id="37" name="Elipse 36">
              <a:extLst>
                <a:ext uri="{FF2B5EF4-FFF2-40B4-BE49-F238E27FC236}">
                  <a16:creationId xmlns:a16="http://schemas.microsoft.com/office/drawing/2014/main" id="{BE0C3C96-7C0B-43ED-97AA-632C266B4674}"/>
                </a:ext>
              </a:extLst>
            </p:cNvPr>
            <p:cNvSpPr/>
            <p:nvPr/>
          </p:nvSpPr>
          <p:spPr>
            <a:xfrm>
              <a:off x="8178610" y="390340"/>
              <a:ext cx="1268050" cy="1308725"/>
            </a:xfrm>
            <a:prstGeom prst="ellipse">
              <a:avLst/>
            </a:prstGeom>
            <a:solidFill>
              <a:srgbClr val="AAD8B0"/>
            </a:solidFill>
            <a:ln>
              <a:solidFill>
                <a:srgbClr val="AAD8B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040" name="Picture 16" descr="Teacher - Free user icons">
              <a:extLst>
                <a:ext uri="{FF2B5EF4-FFF2-40B4-BE49-F238E27FC236}">
                  <a16:creationId xmlns:a16="http://schemas.microsoft.com/office/drawing/2014/main" id="{391CD70C-A5BF-4866-BFA2-0C5D892CD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0857" y="556096"/>
              <a:ext cx="1072793" cy="10727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upo 38">
            <a:extLst>
              <a:ext uri="{FF2B5EF4-FFF2-40B4-BE49-F238E27FC236}">
                <a16:creationId xmlns:a16="http://schemas.microsoft.com/office/drawing/2014/main" id="{6B95B877-2CFC-49D5-868B-FEB34A69ED3B}"/>
              </a:ext>
            </a:extLst>
          </p:cNvPr>
          <p:cNvGrpSpPr/>
          <p:nvPr/>
        </p:nvGrpSpPr>
        <p:grpSpPr>
          <a:xfrm>
            <a:off x="1865026" y="5061606"/>
            <a:ext cx="1789316" cy="1666383"/>
            <a:chOff x="7396913" y="809381"/>
            <a:chExt cx="4876800" cy="4876800"/>
          </a:xfrm>
        </p:grpSpPr>
        <p:pic>
          <p:nvPicPr>
            <p:cNvPr id="1042" name="Picture 18" descr="Desktop hardware internet mac monitor pc icon - Pictograms Vol1">
              <a:extLst>
                <a:ext uri="{FF2B5EF4-FFF2-40B4-BE49-F238E27FC236}">
                  <a16:creationId xmlns:a16="http://schemas.microsoft.com/office/drawing/2014/main" id="{5C12FCB0-F483-450D-BC73-8300C41F4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913" y="809381"/>
              <a:ext cx="4876800" cy="4876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Analytics, business, chart, graph, statistics Free Icon of Business &amp;amp;  Startup">
              <a:extLst>
                <a:ext uri="{FF2B5EF4-FFF2-40B4-BE49-F238E27FC236}">
                  <a16:creationId xmlns:a16="http://schemas.microsoft.com/office/drawing/2014/main" id="{4610DF8C-9312-4D8D-B9D8-1AD38742E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45922" y="2406124"/>
              <a:ext cx="1041808" cy="10418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Radar chart Mathematics Computer Icons Pie chart, Mathematics, angle,  triangle png | PNGEgg">
              <a:extLst>
                <a:ext uri="{FF2B5EF4-FFF2-40B4-BE49-F238E27FC236}">
                  <a16:creationId xmlns:a16="http://schemas.microsoft.com/office/drawing/2014/main" id="{57FC67CA-77F2-481E-BBDC-F1122CC80F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6667" b="96000" l="4000" r="95556">
                          <a14:foregroundMark x1="39556" y1="10222" x2="39556" y2="10222"/>
                          <a14:foregroundMark x1="50667" y1="6667" x2="50667" y2="6667"/>
                          <a14:foregroundMark x1="93778" y1="50222" x2="93778" y2="50222"/>
                          <a14:foregroundMark x1="79111" y1="94222" x2="79111" y2="94222"/>
                          <a14:foregroundMark x1="36889" y1="96000" x2="36889" y2="96000"/>
                          <a14:foregroundMark x1="4444" y1="50667" x2="4444" y2="50667"/>
                          <a14:foregroundMark x1="95556" y1="44000" x2="95556" y2="44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37336" y="2263084"/>
              <a:ext cx="1183432" cy="1183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89" name="Conector: angular 88">
            <a:extLst>
              <a:ext uri="{FF2B5EF4-FFF2-40B4-BE49-F238E27FC236}">
                <a16:creationId xmlns:a16="http://schemas.microsoft.com/office/drawing/2014/main" id="{08C3F9E3-3A05-424D-ACEC-3F4D7531C8FA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3486946" y="2622228"/>
            <a:ext cx="1541534" cy="5413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5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2763F118-D8B4-404E-9E1D-54D94CC47467}"/>
              </a:ext>
            </a:extLst>
          </p:cNvPr>
          <p:cNvCxnSpPr>
            <a:cxnSpLocks/>
            <a:stCxn id="13" idx="1"/>
          </p:cNvCxnSpPr>
          <p:nvPr/>
        </p:nvCxnSpPr>
        <p:spPr>
          <a:xfrm rot="10800000" flipV="1">
            <a:off x="3491428" y="4264135"/>
            <a:ext cx="1537053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2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ector: angular 96">
            <a:extLst>
              <a:ext uri="{FF2B5EF4-FFF2-40B4-BE49-F238E27FC236}">
                <a16:creationId xmlns:a16="http://schemas.microsoft.com/office/drawing/2014/main" id="{B65A7828-9FBA-4C2B-9A99-CB9C093B7E48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>
            <a:off x="3491428" y="5213577"/>
            <a:ext cx="1537053" cy="638051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4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8" name="Picture 24" descr="Database icon - Free download on Iconfinder">
            <a:extLst>
              <a:ext uri="{FF2B5EF4-FFF2-40B4-BE49-F238E27FC236}">
                <a16:creationId xmlns:a16="http://schemas.microsoft.com/office/drawing/2014/main" id="{273DA480-6129-42D9-89E0-6F6A6CA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33" y="142421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24" descr="Database icon - Free download on Iconfinder">
            <a:extLst>
              <a:ext uri="{FF2B5EF4-FFF2-40B4-BE49-F238E27FC236}">
                <a16:creationId xmlns:a16="http://schemas.microsoft.com/office/drawing/2014/main" id="{D0384D3A-5950-444B-9704-60C2083C12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7691" y="360245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DEBCFF9E-DCF5-404A-8E95-C6A96F584B82}"/>
              </a:ext>
            </a:extLst>
          </p:cNvPr>
          <p:cNvSpPr/>
          <p:nvPr/>
        </p:nvSpPr>
        <p:spPr>
          <a:xfrm>
            <a:off x="1082212" y="82378"/>
            <a:ext cx="2401309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BFBFB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062AA-8BDA-6949-A219-5979F1079C1F}"/>
              </a:ext>
            </a:extLst>
          </p:cNvPr>
          <p:cNvSpPr txBox="1"/>
          <p:nvPr/>
        </p:nvSpPr>
        <p:spPr>
          <a:xfrm rot="16200000">
            <a:off x="-746888" y="3133015"/>
            <a:ext cx="3149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DO1: Interoperability</a:t>
            </a:r>
          </a:p>
        </p:txBody>
      </p:sp>
      <p:pic>
        <p:nvPicPr>
          <p:cNvPr id="59" name="Picture 24" descr="Database icon - Free download on Iconfinder">
            <a:extLst>
              <a:ext uri="{FF2B5EF4-FFF2-40B4-BE49-F238E27FC236}">
                <a16:creationId xmlns:a16="http://schemas.microsoft.com/office/drawing/2014/main" id="{178BC6D5-1BAA-A94A-B33B-882458671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33" y="2000825"/>
            <a:ext cx="527552" cy="52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ounded Rectangle 56">
            <a:extLst>
              <a:ext uri="{FF2B5EF4-FFF2-40B4-BE49-F238E27FC236}">
                <a16:creationId xmlns:a16="http://schemas.microsoft.com/office/drawing/2014/main" id="{41FEEB71-23A2-4D7D-8E5F-9E2C7F0BC5FE}"/>
              </a:ext>
            </a:extLst>
          </p:cNvPr>
          <p:cNvSpPr/>
          <p:nvPr/>
        </p:nvSpPr>
        <p:spPr>
          <a:xfrm>
            <a:off x="4965142" y="1911277"/>
            <a:ext cx="3722513" cy="4394273"/>
          </a:xfrm>
          <a:prstGeom prst="roundRect">
            <a:avLst>
              <a:gd name="adj" fmla="val 9476"/>
            </a:avLst>
          </a:prstGeom>
          <a:noFill/>
          <a:ln w="57150">
            <a:solidFill>
              <a:srgbClr val="7F7F7F">
                <a:alpha val="50196"/>
              </a:srgb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3" name="Rounded Rectangle 56">
            <a:extLst>
              <a:ext uri="{FF2B5EF4-FFF2-40B4-BE49-F238E27FC236}">
                <a16:creationId xmlns:a16="http://schemas.microsoft.com/office/drawing/2014/main" id="{53677B45-F5DA-4E91-A666-21EB80D998EF}"/>
              </a:ext>
            </a:extLst>
          </p:cNvPr>
          <p:cNvSpPr/>
          <p:nvPr/>
        </p:nvSpPr>
        <p:spPr>
          <a:xfrm>
            <a:off x="9666221" y="82378"/>
            <a:ext cx="1390041" cy="6632776"/>
          </a:xfrm>
          <a:prstGeom prst="roundRect">
            <a:avLst>
              <a:gd name="adj" fmla="val 10757"/>
            </a:avLst>
          </a:prstGeom>
          <a:noFill/>
          <a:ln w="57150">
            <a:solidFill>
              <a:srgbClr val="7F7F7F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0673829-A72A-4863-9F65-0AE6CDBDC1DE}"/>
              </a:ext>
            </a:extLst>
          </p:cNvPr>
          <p:cNvSpPr txBox="1"/>
          <p:nvPr/>
        </p:nvSpPr>
        <p:spPr>
          <a:xfrm rot="5400000">
            <a:off x="9697376" y="3098777"/>
            <a:ext cx="3172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latin typeface="DINOT" panose="020B0504020101020102" pitchFamily="34" charset="77"/>
              </a:rPr>
              <a:t>DO6: Easy to Develop</a:t>
            </a:r>
          </a:p>
        </p:txBody>
      </p:sp>
      <p:cxnSp>
        <p:nvCxnSpPr>
          <p:cNvPr id="99" name="Conector: angular 96">
            <a:extLst>
              <a:ext uri="{FF2B5EF4-FFF2-40B4-BE49-F238E27FC236}">
                <a16:creationId xmlns:a16="http://schemas.microsoft.com/office/drawing/2014/main" id="{594FF0F3-ACDB-4500-923A-C065589F5A61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 flipV="1">
            <a:off x="8628481" y="786458"/>
            <a:ext cx="1037743" cy="338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: angular 96">
            <a:extLst>
              <a:ext uri="{FF2B5EF4-FFF2-40B4-BE49-F238E27FC236}">
                <a16:creationId xmlns:a16="http://schemas.microsoft.com/office/drawing/2014/main" id="{455DD8CC-969A-4692-AC8A-C69A51D43BB2}"/>
              </a:ext>
            </a:extLst>
          </p:cNvPr>
          <p:cNvCxnSpPr>
            <a:cxnSpLocks/>
            <a:endCxn id="11" idx="3"/>
          </p:cNvCxnSpPr>
          <p:nvPr/>
        </p:nvCxnSpPr>
        <p:spPr>
          <a:xfrm rot="10800000">
            <a:off x="8628480" y="2622228"/>
            <a:ext cx="1050440" cy="2606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96">
            <a:extLst>
              <a:ext uri="{FF2B5EF4-FFF2-40B4-BE49-F238E27FC236}">
                <a16:creationId xmlns:a16="http://schemas.microsoft.com/office/drawing/2014/main" id="{EE02E3F9-E2FC-4284-A529-2B89CEB7CAF1}"/>
              </a:ext>
            </a:extLst>
          </p:cNvPr>
          <p:cNvCxnSpPr>
            <a:cxnSpLocks/>
          </p:cNvCxnSpPr>
          <p:nvPr/>
        </p:nvCxnSpPr>
        <p:spPr>
          <a:xfrm rot="10800000">
            <a:off x="8667224" y="4233167"/>
            <a:ext cx="1011697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: angular 96">
            <a:extLst>
              <a:ext uri="{FF2B5EF4-FFF2-40B4-BE49-F238E27FC236}">
                <a16:creationId xmlns:a16="http://schemas.microsoft.com/office/drawing/2014/main" id="{A5AF39AB-E459-4069-910B-0F79F9F59DC6}"/>
              </a:ext>
            </a:extLst>
          </p:cNvPr>
          <p:cNvCxnSpPr>
            <a:cxnSpLocks/>
            <a:endCxn id="14" idx="3"/>
          </p:cNvCxnSpPr>
          <p:nvPr/>
        </p:nvCxnSpPr>
        <p:spPr>
          <a:xfrm rot="10800000">
            <a:off x="8628480" y="5864327"/>
            <a:ext cx="1050440" cy="0"/>
          </a:xfrm>
          <a:prstGeom prst="bentConnector3">
            <a:avLst>
              <a:gd name="adj1" fmla="val 50000"/>
            </a:avLst>
          </a:prstGeom>
          <a:ln w="1143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489DCE17-4560-43F7-8C5C-D85AF1581698}"/>
              </a:ext>
            </a:extLst>
          </p:cNvPr>
          <p:cNvSpPr/>
          <p:nvPr/>
        </p:nvSpPr>
        <p:spPr>
          <a:xfrm>
            <a:off x="708480" y="78015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E731D411-8DEB-364F-A910-E1D4A5A5B5A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669646" y="2668645"/>
            <a:ext cx="1383189" cy="1383189"/>
          </a:xfrm>
          <a:prstGeom prst="rect">
            <a:avLst/>
          </a:prstGeom>
        </p:spPr>
      </p:pic>
      <p:sp>
        <p:nvSpPr>
          <p:cNvPr id="61" name="Oval 60">
            <a:extLst>
              <a:ext uri="{FF2B5EF4-FFF2-40B4-BE49-F238E27FC236}">
                <a16:creationId xmlns:a16="http://schemas.microsoft.com/office/drawing/2014/main" id="{89394BE3-8CC2-5048-9CF0-81C7104357DF}"/>
              </a:ext>
            </a:extLst>
          </p:cNvPr>
          <p:cNvSpPr/>
          <p:nvPr/>
        </p:nvSpPr>
        <p:spPr>
          <a:xfrm>
            <a:off x="6469143" y="973240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R8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B5352F6-C8BF-CB42-81FA-9DB4056F9B66}"/>
              </a:ext>
            </a:extLst>
          </p:cNvPr>
          <p:cNvSpPr/>
          <p:nvPr/>
        </p:nvSpPr>
        <p:spPr>
          <a:xfrm>
            <a:off x="708480" y="1283553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8E31E8C-CC5E-B944-BB4A-4386F37289B9}"/>
              </a:ext>
            </a:extLst>
          </p:cNvPr>
          <p:cNvSpPr/>
          <p:nvPr/>
        </p:nvSpPr>
        <p:spPr>
          <a:xfrm>
            <a:off x="10903996" y="1349725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R6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5E71B0C-F8A5-5240-8C5F-7CF77D98DF78}"/>
              </a:ext>
            </a:extLst>
          </p:cNvPr>
          <p:cNvSpPr/>
          <p:nvPr/>
        </p:nvSpPr>
        <p:spPr>
          <a:xfrm>
            <a:off x="5354481" y="623290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R5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E096087-1DDD-B04B-9987-19AE31495F0E}"/>
              </a:ext>
            </a:extLst>
          </p:cNvPr>
          <p:cNvSpPr/>
          <p:nvPr/>
        </p:nvSpPr>
        <p:spPr>
          <a:xfrm>
            <a:off x="10901132" y="853462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R4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D4DF4E-88AB-9547-93F9-A778342BEC31}"/>
              </a:ext>
            </a:extLst>
          </p:cNvPr>
          <p:cNvSpPr/>
          <p:nvPr/>
        </p:nvSpPr>
        <p:spPr>
          <a:xfrm>
            <a:off x="5914040" y="971428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R3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EFFA944-4381-FF48-922A-1BE367DA3690}"/>
              </a:ext>
            </a:extLst>
          </p:cNvPr>
          <p:cNvSpPr/>
          <p:nvPr/>
        </p:nvSpPr>
        <p:spPr>
          <a:xfrm>
            <a:off x="5355235" y="971428"/>
            <a:ext cx="441788" cy="441788"/>
          </a:xfrm>
          <a:prstGeom prst="ellipse">
            <a:avLst/>
          </a:prstGeom>
          <a:ln w="38100">
            <a:solidFill>
              <a:srgbClr val="C5E0B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R2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564F3C3-45B3-EE43-AF3F-60A0A4186AFA}"/>
              </a:ext>
            </a:extLst>
          </p:cNvPr>
          <p:cNvSpPr/>
          <p:nvPr/>
        </p:nvSpPr>
        <p:spPr>
          <a:xfrm>
            <a:off x="6467449" y="623290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R10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6806167-7801-F047-BC5B-45556BB7C1AF}"/>
              </a:ext>
            </a:extLst>
          </p:cNvPr>
          <p:cNvSpPr/>
          <p:nvPr/>
        </p:nvSpPr>
        <p:spPr>
          <a:xfrm>
            <a:off x="5910965" y="622649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R9</a:t>
            </a:r>
          </a:p>
        </p:txBody>
      </p: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E6662F6E-8E46-5147-8F1E-0B3625137CA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3491427" y="789838"/>
            <a:ext cx="1537053" cy="1157243"/>
          </a:xfrm>
          <a:prstGeom prst="bentConnector3">
            <a:avLst>
              <a:gd name="adj1" fmla="val 50000"/>
            </a:avLst>
          </a:prstGeom>
          <a:ln w="114300">
            <a:solidFill>
              <a:schemeClr val="accent6">
                <a:lumMod val="40000"/>
                <a:lumOff val="60000"/>
              </a:schemeClr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D2095F0-BAA9-194A-B21B-03C070E9CD48}"/>
              </a:ext>
            </a:extLst>
          </p:cNvPr>
          <p:cNvSpPr/>
          <p:nvPr/>
        </p:nvSpPr>
        <p:spPr>
          <a:xfrm>
            <a:off x="7023933" y="6226499"/>
            <a:ext cx="441788" cy="441788"/>
          </a:xfrm>
          <a:prstGeom prst="ellipse">
            <a:avLst/>
          </a:prstGeom>
          <a:ln w="38100">
            <a:solidFill>
              <a:srgbClr val="BFBFB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s-ES" sz="1500" dirty="0">
                <a:solidFill>
                  <a:schemeClr val="tx1"/>
                </a:solidFill>
              </a:rPr>
              <a:t>R11</a:t>
            </a:r>
          </a:p>
        </p:txBody>
      </p:sp>
    </p:spTree>
    <p:extLst>
      <p:ext uri="{BB962C8B-B14F-4D97-AF65-F5344CB8AC3E}">
        <p14:creationId xmlns:p14="http://schemas.microsoft.com/office/powerpoint/2010/main" val="4248901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6979</TotalTime>
  <Words>36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DINOT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Stefano Masneri</dc:creator>
  <cp:lastModifiedBy>Stefano Masneri</cp:lastModifiedBy>
  <cp:revision>39</cp:revision>
  <dcterms:created xsi:type="dcterms:W3CDTF">2021-07-13T11:18:54Z</dcterms:created>
  <dcterms:modified xsi:type="dcterms:W3CDTF">2022-01-19T15:21:45Z</dcterms:modified>
</cp:coreProperties>
</file>