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C5E0B4"/>
    <a:srgbClr val="BDD7EE"/>
    <a:srgbClr val="AAD8B0"/>
    <a:srgbClr val="C7CDD8"/>
    <a:srgbClr val="ABC571"/>
    <a:srgbClr val="FC6B5A"/>
    <a:srgbClr val="86D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2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2DFF-E3CE-3444-9A0B-4026FE8A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5B02A-536A-BB48-B517-65CB19EF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CC12-2297-4A42-95B6-8D789B56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650A-BBDE-8042-ABA6-A6FE2C3B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5055-458C-2E49-AAAD-0FD258ED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2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3524-CB67-FD4D-967A-8CB0A15C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B2786-E628-D84B-99E0-90C84937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B7A0-35E0-EC40-9325-13F4A9E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F434-8469-8644-8347-1E7E46A8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A7D4-0314-7F45-AC12-F0A6D2CB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0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08533-A76F-3146-AA3A-2C7850EC0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1B428-F498-C949-A73F-87464FC7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79E1-6F3C-9E46-86D5-1175AD7A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2D3E-6A41-AA4B-B7B1-038AC47F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9855-ABF1-D246-B836-C69DC9EC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4AE-58BE-8C4C-9720-60431174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089F-254D-D54C-BA46-6CD1C599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149B6-EC7D-834A-B4EA-A7C0AEDC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8F41-2582-0B4B-B201-269B2F8A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25EC-4E0C-C740-84DF-84A4A3D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B38C-EB21-6B43-B24E-2F5FA515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B5773-4025-D346-816A-656FE367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A98B-D997-7643-979A-8CE16BE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47CA-EA82-7F4E-B444-A8451A1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E16F-88F9-344D-AE0E-49C81E9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3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B6E0-9D29-AC49-B49E-1D4465E5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1449-17A0-F642-9A54-771B1978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C0BAB-027C-C942-B06A-3EDDC220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4008F-7DDA-5F46-AA27-166C1E18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9039F-7C26-5E48-A429-B8E2129E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C2D83-EB66-4B40-B46C-2E5BFA47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6A64-41E2-074D-8A56-2482421C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99828-320C-4043-AF16-B704DBDD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9C621-AAC6-864B-8DA9-AE15691C2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190EE-0C50-2143-B563-C2F05E65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672DD-72E6-4441-8FEE-0726F9CFB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ECD14-EA6A-B74B-967F-15602C25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43B96-982E-3947-85F7-732D8CD1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17011-CDE6-7D45-A7CB-B6E099C9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14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5642-DC69-774E-9484-BAF5DA3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6AA6-A8CF-5C41-B168-A6955B5F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7DC56-682B-E249-A6E0-740FC327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E80F0-EE59-B142-9725-DF2F48A6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5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17B41-08BC-804D-B02D-E6007846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5C6A8-5247-8B47-B4BB-D88585F4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A08-481B-AA42-8371-076AE66B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4560-440A-7C44-9AC8-59F04E61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5C3A-105D-7B4C-B92A-FBC9E2BB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52B6-1CFA-0E45-8F15-61099219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C7D9B-42D0-0C4A-A9A8-30F5C1BF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3402-2CE2-9843-8AFC-8A4771F5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CE6C2-76FB-E147-90E7-E12F7AEE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3CE9-516F-7B4A-A513-51BE6D82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5BC1F-E726-B54D-AD81-09334C542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942BB-748C-AA49-B8A7-4908FE516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D50B-F48C-684A-8050-5DE938AA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B21E-BEA6-BF42-A756-68A354BB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FD20C-63F8-3141-90C3-EAC7299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6A7A-9658-0847-B469-CA5CF6E4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1D897-54E2-F546-B10A-2AD8A3F3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168C-46C1-0A4E-B059-19CC14543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08A7-DACF-164D-8647-259A9761801A}" type="datetimeFigureOut">
              <a:rPr lang="en-GB" smtClean="0"/>
              <a:t>08/11/2021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E782-3BA1-8442-9E0A-8B0D04E21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28E0-EFFC-FE49-8A4B-C31093CB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microsoft.com/office/2007/relationships/hdphoto" Target="../media/hdphoto1.wdp"/><Relationship Id="rId18" Type="http://schemas.openxmlformats.org/officeDocument/2006/relationships/image" Target="../media/image15.png"/><Relationship Id="rId26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microsoft.com/office/2007/relationships/hdphoto" Target="../media/hdphoto4.wdp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microsoft.com/office/2007/relationships/hdphoto" Target="../media/hdphoto2.wdp"/><Relationship Id="rId25" Type="http://schemas.openxmlformats.org/officeDocument/2006/relationships/image" Target="../media/image19.svg"/><Relationship Id="rId33" Type="http://schemas.openxmlformats.org/officeDocument/2006/relationships/image" Target="../media/image27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microsoft.com/office/2007/relationships/hdphoto" Target="../media/hdphoto5.wdp"/><Relationship Id="rId28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microsoft.com/office/2007/relationships/hdphoto" Target="../media/hdphoto3.wdp"/><Relationship Id="rId31" Type="http://schemas.openxmlformats.org/officeDocument/2006/relationships/image" Target="../media/image25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2.png"/><Relationship Id="rId22" Type="http://schemas.openxmlformats.org/officeDocument/2006/relationships/image" Target="../media/image17.pn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microsoft.com/office/2007/relationships/hdphoto" Target="../media/hdphoto10.wdp"/><Relationship Id="rId18" Type="http://schemas.openxmlformats.org/officeDocument/2006/relationships/image" Target="../media/image38.png"/><Relationship Id="rId3" Type="http://schemas.microsoft.com/office/2007/relationships/hdphoto" Target="../media/hdphoto6.wdp"/><Relationship Id="rId21" Type="http://schemas.openxmlformats.org/officeDocument/2006/relationships/image" Target="../media/image40.png"/><Relationship Id="rId7" Type="http://schemas.openxmlformats.org/officeDocument/2006/relationships/image" Target="../media/image31.png"/><Relationship Id="rId12" Type="http://schemas.openxmlformats.org/officeDocument/2006/relationships/image" Target="../media/image34.png"/><Relationship Id="rId17" Type="http://schemas.openxmlformats.org/officeDocument/2006/relationships/image" Target="../media/image37.png"/><Relationship Id="rId2" Type="http://schemas.openxmlformats.org/officeDocument/2006/relationships/image" Target="../media/image28.png"/><Relationship Id="rId16" Type="http://schemas.microsoft.com/office/2007/relationships/hdphoto" Target="../media/hdphoto11.wdp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microsoft.com/office/2007/relationships/hdphoto" Target="../media/hdphoto9.wdp"/><Relationship Id="rId5" Type="http://schemas.microsoft.com/office/2007/relationships/hdphoto" Target="../media/hdphoto7.wdp"/><Relationship Id="rId15" Type="http://schemas.openxmlformats.org/officeDocument/2006/relationships/image" Target="../media/image36.png"/><Relationship Id="rId23" Type="http://schemas.openxmlformats.org/officeDocument/2006/relationships/image" Target="../media/image41.png"/><Relationship Id="rId10" Type="http://schemas.openxmlformats.org/officeDocument/2006/relationships/image" Target="../media/image33.png"/><Relationship Id="rId19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microsoft.com/office/2007/relationships/hdphoto" Target="../media/hdphoto8.wdp"/><Relationship Id="rId14" Type="http://schemas.openxmlformats.org/officeDocument/2006/relationships/image" Target="../media/image35.png"/><Relationship Id="rId22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15C96F31-3264-F44C-92A8-FE3C1E64C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2649" y="4927257"/>
            <a:ext cx="1315994" cy="1315994"/>
          </a:xfrm>
          <a:prstGeom prst="rect">
            <a:avLst/>
          </a:prstGeom>
        </p:spPr>
      </p:pic>
      <p:pic>
        <p:nvPicPr>
          <p:cNvPr id="7" name="Graphic 6" descr="Smart Phone with solid fill">
            <a:extLst>
              <a:ext uri="{FF2B5EF4-FFF2-40B4-BE49-F238E27FC236}">
                <a16:creationId xmlns:a16="http://schemas.microsoft.com/office/drawing/2014/main" id="{37A1578F-CB1B-3444-96DE-6DBC6D705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10593861" y="3756455"/>
            <a:ext cx="914400" cy="914400"/>
          </a:xfrm>
          <a:prstGeom prst="rect">
            <a:avLst/>
          </a:prstGeom>
        </p:spPr>
      </p:pic>
      <p:pic>
        <p:nvPicPr>
          <p:cNvPr id="9" name="Graphic 8" descr="Tablet with solid fill">
            <a:extLst>
              <a:ext uri="{FF2B5EF4-FFF2-40B4-BE49-F238E27FC236}">
                <a16:creationId xmlns:a16="http://schemas.microsoft.com/office/drawing/2014/main" id="{654936E3-3108-A149-BE1E-C853CB207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93861" y="2486797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EA1A2D5A-19B1-1946-8655-DDFB10074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80457" y="418787"/>
            <a:ext cx="623307" cy="623307"/>
          </a:xfrm>
          <a:prstGeom prst="rect">
            <a:avLst/>
          </a:prstGeom>
        </p:spPr>
      </p:pic>
      <p:pic>
        <p:nvPicPr>
          <p:cNvPr id="13" name="Graphic 12" descr="Server outline">
            <a:extLst>
              <a:ext uri="{FF2B5EF4-FFF2-40B4-BE49-F238E27FC236}">
                <a16:creationId xmlns:a16="http://schemas.microsoft.com/office/drawing/2014/main" id="{E5494B19-8F5D-4C41-BE25-6401266E7B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93861" y="0"/>
            <a:ext cx="914400" cy="914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3CF3A7-7318-EE4F-A8F1-B48F06DC20D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4762" b="94872" l="5000" r="95667">
                        <a14:foregroundMark x1="32667" y1="27839" x2="32667" y2="27839"/>
                        <a14:foregroundMark x1="37333" y1="4762" x2="37333" y2="4762"/>
                        <a14:foregroundMark x1="9000" y1="62271" x2="9000" y2="62271"/>
                        <a14:foregroundMark x1="5000" y1="76923" x2="5000" y2="76923"/>
                        <a14:foregroundMark x1="15667" y1="94872" x2="15667" y2="94872"/>
                        <a14:foregroundMark x1="92000" y1="29670" x2="92000" y2="29670"/>
                        <a14:foregroundMark x1="95667" y1="26740" x2="95667" y2="2674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761" y="1091591"/>
            <a:ext cx="1356742" cy="12346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329CA-E7BA-6745-BEC8-A50DF825BDD5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783" y="4927257"/>
            <a:ext cx="1862336" cy="1862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2C3767-733F-734A-BAFC-D7A85B640D2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44" y="3718548"/>
            <a:ext cx="1046188" cy="10461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31C8EC-4E98-3B41-9E19-18B3506BCC1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2000" b="98375" l="2761" r="96626">
                        <a14:foregroundMark x1="44172" y1="6125" x2="31135" y2="9750"/>
                        <a14:foregroundMark x1="31135" y1="9750" x2="18405" y2="22750"/>
                        <a14:foregroundMark x1="18405" y1="22750" x2="32362" y2="22625"/>
                        <a14:foregroundMark x1="32362" y1="22625" x2="50613" y2="14500"/>
                        <a14:foregroundMark x1="50613" y1="14500" x2="50000" y2="23250"/>
                        <a14:foregroundMark x1="50000" y1="23250" x2="25460" y2="32125"/>
                        <a14:foregroundMark x1="25460" y1="32125" x2="18712" y2="38875"/>
                        <a14:foregroundMark x1="18712" y1="38875" x2="15951" y2="82875"/>
                        <a14:foregroundMark x1="15951" y1="82875" x2="22239" y2="88875"/>
                        <a14:foregroundMark x1="22239" y1="88875" x2="31902" y2="89125"/>
                        <a14:foregroundMark x1="31902" y1="89125" x2="39110" y2="82125"/>
                        <a14:foregroundMark x1="39110" y1="82125" x2="48160" y2="81375"/>
                        <a14:foregroundMark x1="48160" y1="81375" x2="63650" y2="89875"/>
                        <a14:foregroundMark x1="63650" y1="89875" x2="73466" y2="91375"/>
                        <a14:foregroundMark x1="73466" y1="91375" x2="82975" y2="89875"/>
                        <a14:foregroundMark x1="82975" y1="89875" x2="91411" y2="85750"/>
                        <a14:foregroundMark x1="91411" y1="85750" x2="95859" y2="62375"/>
                        <a14:foregroundMark x1="95859" y1="62375" x2="93405" y2="46875"/>
                        <a14:foregroundMark x1="93405" y1="46875" x2="82209" y2="42500"/>
                        <a14:foregroundMark x1="82209" y1="42500" x2="69632" y2="41250"/>
                        <a14:foregroundMark x1="69632" y1="41250" x2="63344" y2="35500"/>
                        <a14:foregroundMark x1="63344" y1="35500" x2="64724" y2="18875"/>
                        <a14:foregroundMark x1="64724" y1="18875" x2="61043" y2="11125"/>
                        <a14:foregroundMark x1="61043" y1="11125" x2="54141" y2="6125"/>
                        <a14:foregroundMark x1="54141" y1="6125" x2="52914" y2="5875"/>
                        <a14:foregroundMark x1="20859" y1="12625" x2="14417" y2="18000"/>
                        <a14:foregroundMark x1="14417" y1="18000" x2="11810" y2="56000"/>
                        <a14:foregroundMark x1="11810" y1="56000" x2="7055" y2="70375"/>
                        <a14:foregroundMark x1="7055" y1="70375" x2="10583" y2="78125"/>
                        <a14:foregroundMark x1="10583" y1="78125" x2="11196" y2="86125"/>
                        <a14:foregroundMark x1="11196" y1="86125" x2="18558" y2="92125"/>
                        <a14:foregroundMark x1="18558" y1="92125" x2="29755" y2="93875"/>
                        <a14:foregroundMark x1="29755" y1="93875" x2="38344" y2="93375"/>
                        <a14:foregroundMark x1="38344" y1="93375" x2="40184" y2="92625"/>
                        <a14:foregroundMark x1="3834" y1="18500" x2="5521" y2="41125"/>
                        <a14:foregroundMark x1="5521" y1="41125" x2="2914" y2="63000"/>
                        <a14:foregroundMark x1="2914" y1="63000" x2="4294" y2="83750"/>
                        <a14:foregroundMark x1="19018" y1="65000" x2="27761" y2="66375"/>
                        <a14:foregroundMark x1="46472" y1="2000" x2="50613" y2="2375"/>
                        <a14:foregroundMark x1="96779" y1="44000" x2="95859" y2="85000"/>
                        <a14:foregroundMark x1="29294" y1="97500" x2="41258" y2="98375"/>
                        <a14:foregroundMark x1="54755" y1="51250" x2="74540" y2="51500"/>
                        <a14:foregroundMark x1="74540" y1="51500" x2="76840" y2="51375"/>
                        <a14:foregroundMark x1="57362" y1="69500" x2="77607" y2="57500"/>
                        <a14:foregroundMark x1="77607" y1="57500" x2="77607" y2="57750"/>
                        <a14:foregroundMark x1="64724" y1="85125" x2="74080" y2="74500"/>
                        <a14:backgroundMark x1="6442" y1="7625" x2="22853" y2="3625"/>
                        <a14:backgroundMark x1="73773" y1="2250" x2="83129" y2="3250"/>
                        <a14:backgroundMark x1="83129" y1="3250" x2="91564" y2="8250"/>
                        <a14:backgroundMark x1="91564" y1="8250" x2="91564" y2="33625"/>
                        <a14:backgroundMark x1="56442" y1="97125" x2="88344" y2="95000"/>
                        <a14:backgroundMark x1="88344" y1="95000" x2="92025" y2="9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330" y="14527"/>
            <a:ext cx="931545" cy="1143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FFA015C-5DA2-574E-8A56-FED19B9E3057}"/>
              </a:ext>
            </a:extLst>
          </p:cNvPr>
          <p:cNvPicPr>
            <a:picLocks/>
          </p:cNvPicPr>
          <p:nvPr/>
        </p:nvPicPr>
        <p:blipFill rotWithShape="1">
          <a:blip r:embed="rId18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6038" b="92642" l="1585" r="95732">
                        <a14:foregroundMark x1="27805" y1="16509" x2="52195" y2="20377"/>
                        <a14:foregroundMark x1="52195" y1="20377" x2="75244" y2="15377"/>
                        <a14:foregroundMark x1="31585" y1="49528" x2="23415" y2="69528"/>
                        <a14:foregroundMark x1="23415" y1="69528" x2="23537" y2="90377"/>
                        <a14:foregroundMark x1="23537" y1="90377" x2="57073" y2="91415"/>
                        <a14:foregroundMark x1="57073" y1="91415" x2="78780" y2="82642"/>
                        <a14:foregroundMark x1="78780" y1="82642" x2="70976" y2="49528"/>
                        <a14:foregroundMark x1="28293" y1="47264" x2="25854" y2="39057"/>
                        <a14:foregroundMark x1="49146" y1="6038" x2="49146" y2="6038"/>
                        <a14:foregroundMark x1="26829" y1="36415" x2="28780" y2="49906"/>
                        <a14:foregroundMark x1="72439" y1="53302" x2="72439" y2="56698"/>
                        <a14:foregroundMark x1="73415" y1="52547" x2="73415" y2="58868"/>
                        <a14:foregroundMark x1="10732" y1="87830" x2="34512" y2="78113"/>
                        <a14:foregroundMark x1="34512" y1="78113" x2="63659" y2="79623"/>
                        <a14:foregroundMark x1="63659" y1="79623" x2="84024" y2="88962"/>
                        <a14:foregroundMark x1="13171" y1="70189" x2="7439" y2="88868"/>
                        <a14:foregroundMark x1="7439" y1="88868" x2="31585" y2="92642"/>
                        <a14:foregroundMark x1="95732" y1="91887" x2="95732" y2="87453"/>
                        <a14:foregroundMark x1="1585" y1="92264" x2="1585" y2="922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0112"/>
          <a:stretch/>
        </p:blipFill>
        <p:spPr>
          <a:xfrm>
            <a:off x="9534887" y="3719563"/>
            <a:ext cx="947762" cy="108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B5662D-A442-8F41-98FA-6BD6DCABB9FE}"/>
              </a:ext>
            </a:extLst>
          </p:cNvPr>
          <p:cNvPicPr>
            <a:picLocks/>
          </p:cNvPicPr>
          <p:nvPr/>
        </p:nvPicPr>
        <p:blipFill rotWithShape="1">
          <a:blip r:embed="rId2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8077" b="97115" l="10000" r="90000">
                        <a14:foregroundMark x1="37111" y1="17500" x2="50889" y2="8077"/>
                        <a14:foregroundMark x1="50889" y1="8077" x2="55222" y2="11731"/>
                        <a14:foregroundMark x1="41667" y1="85962" x2="50889" y2="90192"/>
                        <a14:foregroundMark x1="50889" y1="90192" x2="58333" y2="89038"/>
                        <a14:foregroundMark x1="58333" y1="89038" x2="58333" y2="88269"/>
                        <a14:foregroundMark x1="36556" y1="44231" x2="37667" y2="56923"/>
                        <a14:foregroundMark x1="37667" y1="56923" x2="43222" y2="68077"/>
                        <a14:foregroundMark x1="46000" y1="70577" x2="53222" y2="71346"/>
                        <a14:foregroundMark x1="53222" y1="71346" x2="59667" y2="65000"/>
                        <a14:foregroundMark x1="59667" y1="65000" x2="63333" y2="53846"/>
                        <a14:foregroundMark x1="63333" y1="53846" x2="63778" y2="45192"/>
                        <a14:foregroundMark x1="28333" y1="44038" x2="29222" y2="30385"/>
                        <a14:foregroundMark x1="29222" y1="30385" x2="28667" y2="24808"/>
                        <a14:foregroundMark x1="24556" y1="20192" x2="24556" y2="20192"/>
                        <a14:foregroundMark x1="75222" y1="20769" x2="75222" y2="20769"/>
                        <a14:foregroundMark x1="27000" y1="53846" x2="27000" y2="47885"/>
                        <a14:foregroundMark x1="26889" y1="46346" x2="28333" y2="44038"/>
                        <a14:foregroundMark x1="26889" y1="55385" x2="26889" y2="55385"/>
                        <a14:foregroundMark x1="35222" y1="96538" x2="43111" y2="95962"/>
                        <a14:foregroundMark x1="43111" y1="95962" x2="47000" y2="97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852" r="20240"/>
          <a:stretch/>
        </p:blipFill>
        <p:spPr>
          <a:xfrm>
            <a:off x="9493132" y="2421691"/>
            <a:ext cx="1080000" cy="108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E24E3DB-8319-DF4A-81BC-7843DC699D5D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6876" b="89988" l="6957" r="92391">
                        <a14:foregroundMark x1="15435" y1="36912" x2="16848" y2="44270"/>
                        <a14:foregroundMark x1="16848" y1="44270" x2="20217" y2="50181"/>
                        <a14:foregroundMark x1="20217" y1="50181" x2="15109" y2="54282"/>
                        <a14:foregroundMark x1="15109" y1="54282" x2="7609" y2="55730"/>
                        <a14:foregroundMark x1="8804" y1="71653" x2="7065" y2="79252"/>
                        <a14:foregroundMark x1="7065" y1="79252" x2="7826" y2="82268"/>
                        <a14:foregroundMark x1="35109" y1="6996" x2="41848" y2="7961"/>
                        <a14:foregroundMark x1="92391" y1="7720" x2="92391" y2="14234"/>
                        <a14:foregroundMark x1="57826" y1="43546" x2="65435" y2="41858"/>
                        <a14:foregroundMark x1="65435" y1="41858" x2="75978" y2="42461"/>
                        <a14:foregroundMark x1="55543" y1="29674" x2="72500" y2="31846"/>
                        <a14:foregroundMark x1="58152" y1="19059" x2="69565" y2="19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32" y="1042094"/>
            <a:ext cx="1796424" cy="1628168"/>
          </a:xfrm>
          <a:prstGeom prst="rect">
            <a:avLst/>
          </a:prstGeom>
        </p:spPr>
      </p:pic>
      <p:pic>
        <p:nvPicPr>
          <p:cNvPr id="21" name="Graphic 20" descr="School girl">
            <a:extLst>
              <a:ext uri="{FF2B5EF4-FFF2-40B4-BE49-F238E27FC236}">
                <a16:creationId xmlns:a16="http://schemas.microsoft.com/office/drawing/2014/main" id="{7280A51C-9486-CB4D-BBCD-9C4DDD7851D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06799" y="981531"/>
            <a:ext cx="1440160" cy="1440160"/>
          </a:xfrm>
          <a:prstGeom prst="rect">
            <a:avLst/>
          </a:prstGeom>
        </p:spPr>
      </p:pic>
      <p:pic>
        <p:nvPicPr>
          <p:cNvPr id="22" name="Graphic 21" descr="School boy">
            <a:extLst>
              <a:ext uri="{FF2B5EF4-FFF2-40B4-BE49-F238E27FC236}">
                <a16:creationId xmlns:a16="http://schemas.microsoft.com/office/drawing/2014/main" id="{CEAF58CA-155D-F54B-A115-8EEA5F696B6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06799" y="2258589"/>
            <a:ext cx="1368152" cy="1368152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5356976-132F-1849-9648-64868B4E5C89}"/>
              </a:ext>
            </a:extLst>
          </p:cNvPr>
          <p:cNvSpPr/>
          <p:nvPr/>
        </p:nvSpPr>
        <p:spPr>
          <a:xfrm>
            <a:off x="5059481" y="2591871"/>
            <a:ext cx="2700000" cy="612000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Logging Server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03B125B-9531-104C-A9F1-2A009A06F5C2}"/>
              </a:ext>
            </a:extLst>
          </p:cNvPr>
          <p:cNvSpPr/>
          <p:nvPr/>
        </p:nvSpPr>
        <p:spPr>
          <a:xfrm>
            <a:off x="2985298" y="1252720"/>
            <a:ext cx="1870842" cy="558043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Mongo DB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DD4518-641B-9341-AA14-4A0CB6EA5016}"/>
              </a:ext>
            </a:extLst>
          </p:cNvPr>
          <p:cNvSpPr/>
          <p:nvPr/>
        </p:nvSpPr>
        <p:spPr>
          <a:xfrm>
            <a:off x="5059481" y="1701611"/>
            <a:ext cx="2700000" cy="612000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Communication Manager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8718733-C7E0-FA4F-8409-BECAE4A15787}"/>
              </a:ext>
            </a:extLst>
          </p:cNvPr>
          <p:cNvSpPr/>
          <p:nvPr/>
        </p:nvSpPr>
        <p:spPr>
          <a:xfrm>
            <a:off x="674703" y="4927257"/>
            <a:ext cx="2822028" cy="558043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Visual Reporting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0A25173-E154-6447-8956-6125FA362B35}"/>
              </a:ext>
            </a:extLst>
          </p:cNvPr>
          <p:cNvSpPr/>
          <p:nvPr/>
        </p:nvSpPr>
        <p:spPr>
          <a:xfrm>
            <a:off x="22709" y="2433196"/>
            <a:ext cx="1870842" cy="558043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Analytics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93594FC-3AD9-F24C-96C4-84F7B1172788}"/>
              </a:ext>
            </a:extLst>
          </p:cNvPr>
          <p:cNvSpPr/>
          <p:nvPr/>
        </p:nvSpPr>
        <p:spPr>
          <a:xfrm>
            <a:off x="1327712" y="3626741"/>
            <a:ext cx="1539405" cy="408242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Timing Server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CA4040B-963E-274B-BF3C-D472BD4BF4D1}"/>
              </a:ext>
            </a:extLst>
          </p:cNvPr>
          <p:cNvSpPr/>
          <p:nvPr/>
        </p:nvSpPr>
        <p:spPr>
          <a:xfrm>
            <a:off x="1124967" y="3140626"/>
            <a:ext cx="2175281" cy="408242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Data Sharing Server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E719971-212C-2D41-AE1A-72AC9F450DED}"/>
              </a:ext>
            </a:extLst>
          </p:cNvPr>
          <p:cNvSpPr/>
          <p:nvPr/>
        </p:nvSpPr>
        <p:spPr>
          <a:xfrm>
            <a:off x="2096823" y="4391321"/>
            <a:ext cx="2175281" cy="408242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Static Server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802ED25-39F6-214D-B2AE-12619E098F74}"/>
              </a:ext>
            </a:extLst>
          </p:cNvPr>
          <p:cNvSpPr/>
          <p:nvPr/>
        </p:nvSpPr>
        <p:spPr>
          <a:xfrm>
            <a:off x="2578092" y="5973831"/>
            <a:ext cx="1694012" cy="408242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WebRTC Client</a:t>
            </a:r>
          </a:p>
        </p:txBody>
      </p:sp>
      <p:pic>
        <p:nvPicPr>
          <p:cNvPr id="38" name="Graphic 37" descr="Bar chart outline">
            <a:extLst>
              <a:ext uri="{FF2B5EF4-FFF2-40B4-BE49-F238E27FC236}">
                <a16:creationId xmlns:a16="http://schemas.microsoft.com/office/drawing/2014/main" id="{1415D50E-5137-9E40-81B4-60AE0EA5C77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558899" y="5485300"/>
            <a:ext cx="533756" cy="533756"/>
          </a:xfrm>
          <a:prstGeom prst="rect">
            <a:avLst/>
          </a:prstGeom>
        </p:spPr>
      </p:pic>
      <p:pic>
        <p:nvPicPr>
          <p:cNvPr id="40" name="Graphic 39" descr="Radar Chart with solid fill">
            <a:extLst>
              <a:ext uri="{FF2B5EF4-FFF2-40B4-BE49-F238E27FC236}">
                <a16:creationId xmlns:a16="http://schemas.microsoft.com/office/drawing/2014/main" id="{EB890CD4-4C17-1F45-9B05-E797EE77724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019443" y="5485300"/>
            <a:ext cx="533756" cy="533756"/>
          </a:xfrm>
          <a:prstGeom prst="rect">
            <a:avLst/>
          </a:prstGeom>
        </p:spPr>
      </p:pic>
      <p:pic>
        <p:nvPicPr>
          <p:cNvPr id="42" name="Graphic 41" descr="Pie chart with solid fill">
            <a:extLst>
              <a:ext uri="{FF2B5EF4-FFF2-40B4-BE49-F238E27FC236}">
                <a16:creationId xmlns:a16="http://schemas.microsoft.com/office/drawing/2014/main" id="{8A558326-DCD6-5D42-95C3-033CBDC2123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441118" y="5900281"/>
            <a:ext cx="914400" cy="914400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853AB75-6D97-6145-BE5C-ADD84CDD14ED}"/>
              </a:ext>
            </a:extLst>
          </p:cNvPr>
          <p:cNvSpPr/>
          <p:nvPr/>
        </p:nvSpPr>
        <p:spPr>
          <a:xfrm>
            <a:off x="5090765" y="3436473"/>
            <a:ext cx="2700000" cy="612000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Analytics Platform 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1ADC6EE-0A49-E84D-A4B2-4F291BDAC8F3}"/>
              </a:ext>
            </a:extLst>
          </p:cNvPr>
          <p:cNvSpPr/>
          <p:nvPr/>
        </p:nvSpPr>
        <p:spPr>
          <a:xfrm>
            <a:off x="5090765" y="4347625"/>
            <a:ext cx="2700000" cy="612000"/>
          </a:xfrm>
          <a:prstGeom prst="roundRect">
            <a:avLst>
              <a:gd name="adj" fmla="val 340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Visual Reporting Server</a:t>
            </a:r>
          </a:p>
        </p:txBody>
      </p:sp>
    </p:spTree>
    <p:extLst>
      <p:ext uri="{BB962C8B-B14F-4D97-AF65-F5344CB8AC3E}">
        <p14:creationId xmlns:p14="http://schemas.microsoft.com/office/powerpoint/2010/main" val="172359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035053-156D-5746-BEB6-A3903D71B74C}"/>
              </a:ext>
            </a:extLst>
          </p:cNvPr>
          <p:cNvSpPr/>
          <p:nvPr/>
        </p:nvSpPr>
        <p:spPr>
          <a:xfrm>
            <a:off x="6356757" y="2141258"/>
            <a:ext cx="27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Logging Server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03B539-6E37-2940-9207-21D524DBAC4E}"/>
              </a:ext>
            </a:extLst>
          </p:cNvPr>
          <p:cNvSpPr/>
          <p:nvPr/>
        </p:nvSpPr>
        <p:spPr>
          <a:xfrm>
            <a:off x="6356757" y="727840"/>
            <a:ext cx="27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Communication Manager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2EB021-44DB-9241-85C6-F03948D9E809}"/>
              </a:ext>
            </a:extLst>
          </p:cNvPr>
          <p:cNvSpPr/>
          <p:nvPr/>
        </p:nvSpPr>
        <p:spPr>
          <a:xfrm>
            <a:off x="6356757" y="3554676"/>
            <a:ext cx="27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Data Analytics Platform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5AA126-0770-4346-A473-E80B40AD1C15}"/>
              </a:ext>
            </a:extLst>
          </p:cNvPr>
          <p:cNvSpPr/>
          <p:nvPr/>
        </p:nvSpPr>
        <p:spPr>
          <a:xfrm>
            <a:off x="6356757" y="4968094"/>
            <a:ext cx="27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Visual Reporting Server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D34DDFC-F2ED-4C4D-B34E-50F380CE7A86}"/>
              </a:ext>
            </a:extLst>
          </p:cNvPr>
          <p:cNvSpPr/>
          <p:nvPr/>
        </p:nvSpPr>
        <p:spPr>
          <a:xfrm>
            <a:off x="8402617" y="1355381"/>
            <a:ext cx="1292140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Timing Server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239AB94-D4C5-0442-8B27-DA3D2CB852B4}"/>
              </a:ext>
            </a:extLst>
          </p:cNvPr>
          <p:cNvSpPr/>
          <p:nvPr/>
        </p:nvSpPr>
        <p:spPr>
          <a:xfrm>
            <a:off x="7168438" y="1361274"/>
            <a:ext cx="119358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Shared State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0A3F886-340B-5748-854D-2EA00D942C0A}"/>
              </a:ext>
            </a:extLst>
          </p:cNvPr>
          <p:cNvSpPr/>
          <p:nvPr/>
        </p:nvSpPr>
        <p:spPr>
          <a:xfrm>
            <a:off x="5934259" y="1361274"/>
            <a:ext cx="119358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Static Server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C6C4FB6-1574-4346-9485-951F18293A4C}"/>
              </a:ext>
            </a:extLst>
          </p:cNvPr>
          <p:cNvSpPr/>
          <p:nvPr/>
        </p:nvSpPr>
        <p:spPr>
          <a:xfrm>
            <a:off x="7705745" y="2786895"/>
            <a:ext cx="1340502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User monitoring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EAF611-2053-6C44-A55E-F070B8AE3CD3}"/>
              </a:ext>
            </a:extLst>
          </p:cNvPr>
          <p:cNvSpPr/>
          <p:nvPr/>
        </p:nvSpPr>
        <p:spPr>
          <a:xfrm>
            <a:off x="6324652" y="2786895"/>
            <a:ext cx="1340502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Learning Record Store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62282B7-9A35-FE4E-83FB-4382D3807131}"/>
              </a:ext>
            </a:extLst>
          </p:cNvPr>
          <p:cNvSpPr/>
          <p:nvPr/>
        </p:nvSpPr>
        <p:spPr>
          <a:xfrm>
            <a:off x="7138190" y="4196615"/>
            <a:ext cx="119358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Model fine-tuning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D47224F-3219-8D4B-9F50-759798E58C55}"/>
              </a:ext>
            </a:extLst>
          </p:cNvPr>
          <p:cNvSpPr/>
          <p:nvPr/>
        </p:nvSpPr>
        <p:spPr>
          <a:xfrm>
            <a:off x="5904011" y="4196615"/>
            <a:ext cx="119358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Data pre-processing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A7D8B95-492A-304A-BF46-CEAD4F025167}"/>
              </a:ext>
            </a:extLst>
          </p:cNvPr>
          <p:cNvSpPr/>
          <p:nvPr/>
        </p:nvSpPr>
        <p:spPr>
          <a:xfrm>
            <a:off x="6177515" y="5623282"/>
            <a:ext cx="1440137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Web viz interface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CF989BB-8665-C24E-A2FB-FDB617564192}"/>
              </a:ext>
            </a:extLst>
          </p:cNvPr>
          <p:cNvSpPr/>
          <p:nvPr/>
        </p:nvSpPr>
        <p:spPr>
          <a:xfrm>
            <a:off x="7654723" y="5623282"/>
            <a:ext cx="1554872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Automatic report generation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B1E64C-DDC4-1E45-91BD-2FCAEF14F6A0}"/>
              </a:ext>
            </a:extLst>
          </p:cNvPr>
          <p:cNvSpPr/>
          <p:nvPr/>
        </p:nvSpPr>
        <p:spPr>
          <a:xfrm>
            <a:off x="8372369" y="4199354"/>
            <a:ext cx="1406760" cy="408242"/>
          </a:xfrm>
          <a:prstGeom prst="roundRect">
            <a:avLst>
              <a:gd name="adj" fmla="val 34005"/>
            </a:avLst>
          </a:prstGeom>
          <a:noFill/>
          <a:ln w="28575">
            <a:solidFill>
              <a:srgbClr val="F8CB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0C0"/>
                </a:solidFill>
              </a:rPr>
              <a:t>Prediction and Clustering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419F37-2575-F74A-90F9-22B8AF31D80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4218570" y="1033840"/>
            <a:ext cx="2138187" cy="6737"/>
          </a:xfrm>
          <a:prstGeom prst="straightConnector1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E0658E68-13EB-204C-8D87-54A92C68C740}"/>
              </a:ext>
            </a:extLst>
          </p:cNvPr>
          <p:cNvCxnSpPr>
            <a:cxnSpLocks/>
          </p:cNvCxnSpPr>
          <p:nvPr/>
        </p:nvCxnSpPr>
        <p:spPr>
          <a:xfrm flipV="1">
            <a:off x="4076214" y="1092456"/>
            <a:ext cx="1042528" cy="3220358"/>
          </a:xfrm>
          <a:prstGeom prst="bentConnector2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ED9E041-EAC7-AD46-B996-1BA5889334CE}"/>
              </a:ext>
            </a:extLst>
          </p:cNvPr>
          <p:cNvCxnSpPr>
            <a:cxnSpLocks/>
          </p:cNvCxnSpPr>
          <p:nvPr/>
        </p:nvCxnSpPr>
        <p:spPr>
          <a:xfrm flipV="1">
            <a:off x="3512996" y="1040577"/>
            <a:ext cx="1605746" cy="1367310"/>
          </a:xfrm>
          <a:prstGeom prst="bentConnector3">
            <a:avLst>
              <a:gd name="adj1" fmla="val 100020"/>
            </a:avLst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4D015BE-706A-A94A-9FEE-45416EA79FF0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9056757" y="1033840"/>
            <a:ext cx="12700" cy="2826836"/>
          </a:xfrm>
          <a:prstGeom prst="curvedConnector3">
            <a:avLst>
              <a:gd name="adj1" fmla="val 10362157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5C7E75C-FCF0-4843-9A97-C0ABB66CDCA3}"/>
              </a:ext>
            </a:extLst>
          </p:cNvPr>
          <p:cNvCxnSpPr>
            <a:cxnSpLocks/>
            <a:stCxn id="11" idx="3"/>
            <a:endCxn id="13" idx="3"/>
          </p:cNvCxnSpPr>
          <p:nvPr/>
        </p:nvCxnSpPr>
        <p:spPr>
          <a:xfrm>
            <a:off x="9056757" y="2447258"/>
            <a:ext cx="12700" cy="1413418"/>
          </a:xfrm>
          <a:prstGeom prst="curvedConnector3">
            <a:avLst>
              <a:gd name="adj1" fmla="val 3454055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53F618B8-55F7-BD47-8B94-8F08235C6173}"/>
              </a:ext>
            </a:extLst>
          </p:cNvPr>
          <p:cNvCxnSpPr>
            <a:cxnSpLocks/>
            <a:stCxn id="13" idx="3"/>
            <a:endCxn id="14" idx="3"/>
          </p:cNvCxnSpPr>
          <p:nvPr/>
        </p:nvCxnSpPr>
        <p:spPr>
          <a:xfrm>
            <a:off x="9056757" y="3860676"/>
            <a:ext cx="12700" cy="1413418"/>
          </a:xfrm>
          <a:prstGeom prst="curvedConnector3">
            <a:avLst>
              <a:gd name="adj1" fmla="val 8318921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C64C5C5-D941-EE4A-99FC-68904059131D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9056757" y="2447258"/>
            <a:ext cx="12700" cy="2826836"/>
          </a:xfrm>
          <a:prstGeom prst="curvedConnector3">
            <a:avLst>
              <a:gd name="adj1" fmla="val 7735134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os de la computadora leer libros, aprender más botón, fondo de pantalla  de la computadora, Internet, objetos png | PNGWing">
            <a:extLst>
              <a:ext uri="{FF2B5EF4-FFF2-40B4-BE49-F238E27FC236}">
                <a16:creationId xmlns:a16="http://schemas.microsoft.com/office/drawing/2014/main" id="{A231D70D-BBDF-49D4-9710-7891514B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172" b="97461" l="10000" r="90000">
                        <a14:foregroundMark x1="42609" y1="17188" x2="37935" y2="35938"/>
                        <a14:foregroundMark x1="37935" y1="35938" x2="41739" y2="68555"/>
                        <a14:foregroundMark x1="41739" y1="68555" x2="51957" y2="77734"/>
                        <a14:foregroundMark x1="51957" y1="77734" x2="64457" y2="74414"/>
                        <a14:foregroundMark x1="64457" y1="74414" x2="67500" y2="51563"/>
                        <a14:foregroundMark x1="67500" y1="51563" x2="64457" y2="29883"/>
                        <a14:foregroundMark x1="64457" y1="29883" x2="57065" y2="20703"/>
                        <a14:foregroundMark x1="57065" y1="20703" x2="46196" y2="18164"/>
                        <a14:foregroundMark x1="46196" y1="18164" x2="42065" y2="19141"/>
                        <a14:foregroundMark x1="39239" y1="22461" x2="34674" y2="39063"/>
                        <a14:foregroundMark x1="34674" y1="39063" x2="31957" y2="63867"/>
                        <a14:foregroundMark x1="31957" y1="63867" x2="35761" y2="79102"/>
                        <a14:foregroundMark x1="35761" y1="79102" x2="41630" y2="89648"/>
                        <a14:foregroundMark x1="41630" y1="89648" x2="55217" y2="92578"/>
                        <a14:foregroundMark x1="55217" y1="92578" x2="63913" y2="89063"/>
                        <a14:foregroundMark x1="39565" y1="6836" x2="51413" y2="8789"/>
                        <a14:foregroundMark x1="47391" y1="1367" x2="52283" y2="1367"/>
                        <a14:foregroundMark x1="45978" y1="97461" x2="50000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778" y="142846"/>
            <a:ext cx="2325129" cy="12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06A8469F-ED70-46AC-AA28-889E30A47DA9}"/>
              </a:ext>
            </a:extLst>
          </p:cNvPr>
          <p:cNvGrpSpPr/>
          <p:nvPr/>
        </p:nvGrpSpPr>
        <p:grpSpPr>
          <a:xfrm>
            <a:off x="1810246" y="3508256"/>
            <a:ext cx="1789316" cy="1474123"/>
            <a:chOff x="-149182" y="3813056"/>
            <a:chExt cx="1789316" cy="147412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9B3D6B5-CCE5-4D2F-9576-FF439BFDDB32}"/>
                </a:ext>
              </a:extLst>
            </p:cNvPr>
            <p:cNvSpPr/>
            <p:nvPr/>
          </p:nvSpPr>
          <p:spPr>
            <a:xfrm>
              <a:off x="252411" y="3884175"/>
              <a:ext cx="1268050" cy="1283860"/>
            </a:xfrm>
            <a:prstGeom prst="ellipse">
              <a:avLst/>
            </a:prstGeom>
            <a:solidFill>
              <a:srgbClr val="FC6B5A"/>
            </a:solidFill>
            <a:ln>
              <a:solidFill>
                <a:srgbClr val="FC6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E0B97E2-E9F8-48D1-977D-C6CD6AAD0FDA}"/>
                </a:ext>
              </a:extLst>
            </p:cNvPr>
            <p:cNvGrpSpPr/>
            <p:nvPr/>
          </p:nvGrpSpPr>
          <p:grpSpPr>
            <a:xfrm>
              <a:off x="-149182" y="3813056"/>
              <a:ext cx="1789316" cy="1474123"/>
              <a:chOff x="-329153" y="2002694"/>
              <a:chExt cx="1899280" cy="1508040"/>
            </a:xfrm>
          </p:grpSpPr>
          <p:pic>
            <p:nvPicPr>
              <p:cNvPr id="1028" name="Picture 4" descr="Avatar, Girl, Student, User Icon - Girl Icon PNG – Stunning free  transparent png clipart images free download">
                <a:extLst>
                  <a:ext uri="{FF2B5EF4-FFF2-40B4-BE49-F238E27FC236}">
                    <a16:creationId xmlns:a16="http://schemas.microsoft.com/office/drawing/2014/main" id="{C0B3C79A-4E51-457A-9AC8-DE13B805F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8649" b="93514" l="9559" r="89706">
                            <a14:foregroundMark x1="36765" y1="78919" x2="36765" y2="78919"/>
                            <a14:foregroundMark x1="47426" y1="71892" x2="47426" y2="71892"/>
                            <a14:foregroundMark x1="47426" y1="63243" x2="47426" y2="63243"/>
                            <a14:foregroundMark x1="37132" y1="78919" x2="37132" y2="78919"/>
                            <a14:foregroundMark x1="37132" y1="79459" x2="38971" y2="79459"/>
                            <a14:foregroundMark x1="38971" y1="79459" x2="37132" y2="78378"/>
                            <a14:foregroundMark x1="36397" y1="78919" x2="38971" y2="77838"/>
                            <a14:foregroundMark x1="36029" y1="78919" x2="37500" y2="68649"/>
                            <a14:foregroundMark x1="37132" y1="74595" x2="36029" y2="79459"/>
                            <a14:backgroundMark x1="31250" y1="29730" x2="26838" y2="62703"/>
                            <a14:backgroundMark x1="69853" y1="66486" x2="64706" y2="22703"/>
                            <a14:backgroundMark x1="64706" y1="22703" x2="36765" y2="12432"/>
                            <a14:backgroundMark x1="36765" y1="12432" x2="28309" y2="29189"/>
                            <a14:backgroundMark x1="40984" y1="85237" x2="43015" y2="88649"/>
                            <a14:backgroundMark x1="27574" y1="62703" x2="33678" y2="72961"/>
                            <a14:backgroundMark x1="43015" y1="88649" x2="69485" y2="80000"/>
                            <a14:backgroundMark x1="69485" y1="80000" x2="70588" y2="60541"/>
                            <a14:backgroundMark x1="57353" y1="49730" x2="57353" y2="49730"/>
                            <a14:backgroundMark x1="43015" y1="50811" x2="43015" y2="50811"/>
                            <a14:backgroundMark x1="40809" y1="44324" x2="40809" y2="4432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40"/>
              <a:stretch/>
            </p:blipFill>
            <p:spPr bwMode="auto">
              <a:xfrm>
                <a:off x="-329153" y="2002694"/>
                <a:ext cx="1899280" cy="1508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conos de la computadora leer libros, aprender más botón, fondo de pantalla  de la computadora, Internet, objetos png | PNGWing">
                <a:extLst>
                  <a:ext uri="{FF2B5EF4-FFF2-40B4-BE49-F238E27FC236}">
                    <a16:creationId xmlns:a16="http://schemas.microsoft.com/office/drawing/2014/main" id="{FA5E02A0-FA40-45DB-B4C3-7A2EF0378F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172" b="97461" l="10000" r="90000">
                            <a14:foregroundMark x1="38745" y1="32690" x2="38627" y2="33161"/>
                            <a14:foregroundMark x1="39797" y1="28468" x2="39168" y2="30992"/>
                            <a14:foregroundMark x1="51151" y1="77010" x2="51957" y2="77734"/>
                            <a14:foregroundMark x1="63080" y1="74780" x2="64457" y2="74414"/>
                            <a14:foregroundMark x1="56653" y1="76487" x2="58006" y2="76127"/>
                            <a14:foregroundMark x1="64457" y1="74414" x2="64662" y2="72874"/>
                            <a14:foregroundMark x1="47391" y1="1367" x2="52283" y2="1367"/>
                            <a14:foregroundMark x1="48702" y1="97461" x2="50000" y2="97461"/>
                            <a14:foregroundMark x1="45978" y1="97461" x2="48107" y2="97461"/>
                            <a14:foregroundMark x1="46522" y1="26563" x2="52174" y2="26563"/>
                            <a14:foregroundMark x1="39346" y1="57021" x2="39291" y2="56726"/>
                            <a14:foregroundMark x1="38804" y1="53320" x2="38804" y2="53320"/>
                            <a14:foregroundMark x1="39022" y1="51367" x2="39022" y2="51367"/>
                            <a14:foregroundMark x1="39022" y1="48242" x2="39022" y2="48242"/>
                            <a14:foregroundMark x1="38587" y1="47852" x2="38587" y2="47852"/>
                            <a14:foregroundMark x1="39239" y1="49805" x2="39239" y2="49805"/>
                            <a14:foregroundMark x1="39022" y1="48242" x2="39022" y2="48242"/>
                            <a14:foregroundMark x1="38804" y1="47070" x2="38804" y2="47070"/>
                            <a14:foregroundMark x1="39457" y1="49023" x2="39457" y2="49023"/>
                            <a14:foregroundMark x1="39022" y1="46289" x2="39348" y2="48438"/>
                            <a14:foregroundMark x1="39565" y1="50195" x2="39565" y2="50195"/>
                            <a14:foregroundMark x1="39565" y1="50195" x2="39022" y2="48633"/>
                            <a14:foregroundMark x1="39022" y1="48633" x2="39674" y2="50000"/>
                            <a14:foregroundMark x1="39674" y1="50000" x2="40217" y2="51172"/>
                            <a14:backgroundMark x1="32500" y1="32031" x2="34674" y2="69141"/>
                            <a14:backgroundMark x1="45109" y1="90820" x2="67500" y2="57422"/>
                            <a14:backgroundMark x1="36304" y1="65234" x2="57065" y2="73242"/>
                            <a14:backgroundMark x1="66957" y1="28906" x2="67717" y2="82031"/>
                            <a14:backgroundMark x1="67717" y1="82031" x2="66957" y2="82031"/>
                            <a14:backgroundMark x1="25978" y1="49609" x2="40652" y2="87891"/>
                            <a14:backgroundMark x1="34674" y1="19141" x2="59130" y2="7422"/>
                            <a14:backgroundMark x1="59130" y1="7422" x2="60326" y2="7422"/>
                            <a14:backgroundMark x1="33152" y1="19531" x2="54239" y2="14063"/>
                            <a14:backgroundMark x1="54239" y1="14063" x2="71413" y2="33984"/>
                            <a14:backgroundMark x1="71413" y1="33984" x2="63370" y2="43555"/>
                            <a14:backgroundMark x1="46522" y1="59961" x2="54348" y2="60352"/>
                            <a14:backgroundMark x1="55870" y1="55273" x2="71413" y2="55273"/>
                            <a14:backgroundMark x1="54348" y1="52148" x2="64674" y2="55664"/>
                            <a14:backgroundMark x1="26413" y1="47461" x2="38804" y2="15625"/>
                            <a14:backgroundMark x1="24022" y1="49805" x2="34348" y2="86719"/>
                            <a14:backgroundMark x1="34348" y1="86719" x2="60435" y2="86914"/>
                            <a14:backgroundMark x1="60435" y1="86914" x2="33804" y2="81641"/>
                            <a14:backgroundMark x1="33804" y1="81641" x2="72283" y2="63086"/>
                            <a14:backgroundMark x1="34457" y1="43945" x2="36196" y2="68555"/>
                            <a14:backgroundMark x1="46087" y1="88281" x2="66848" y2="79102"/>
                            <a14:backgroundMark x1="66848" y1="79102" x2="67500" y2="78516"/>
                            <a14:backgroundMark x1="45435" y1="50195" x2="54130" y2="47070"/>
                            <a14:backgroundMark x1="58478" y1="48242" x2="43043" y2="47461"/>
                            <a14:backgroundMark x1="45435" y1="40430" x2="45435" y2="40430"/>
                            <a14:backgroundMark x1="39457" y1="14063" x2="66522" y2="10547"/>
                            <a14:backgroundMark x1="66522" y1="10547" x2="73370" y2="51758"/>
                            <a14:backgroundMark x1="73370" y1="51758" x2="66848" y2="88672"/>
                            <a14:backgroundMark x1="66848" y1="88672" x2="62391" y2="85938"/>
                            <a14:backgroundMark x1="62391" y1="85938" x2="46522" y2="93750"/>
                            <a14:backgroundMark x1="57391" y1="78516" x2="66630" y2="67383"/>
                            <a14:backgroundMark x1="51087" y1="81250" x2="53043" y2="76953"/>
                            <a14:backgroundMark x1="24891" y1="30859" x2="41739" y2="2734"/>
                            <a14:backgroundMark x1="41739" y1="2734" x2="48478" y2="7422"/>
                            <a14:backgroundMark x1="42174" y1="49805" x2="55435" y2="42773"/>
                            <a14:backgroundMark x1="33587" y1="40820" x2="35761" y2="44727"/>
                            <a14:backgroundMark x1="33152" y1="43164" x2="35978" y2="27344"/>
                            <a14:backgroundMark x1="38370" y1="21875" x2="49130" y2="14844"/>
                            <a14:backgroundMark x1="49348" y1="3906" x2="50870" y2="8594"/>
                            <a14:backgroundMark x1="53478" y1="20313" x2="53478" y2="20313"/>
                            <a14:backgroundMark x1="51739" y1="20703" x2="51739" y2="20703"/>
                            <a14:backgroundMark x1="34674" y1="38086" x2="34674" y2="38086"/>
                            <a14:backgroundMark x1="43696" y1="38086" x2="43696" y2="38086"/>
                            <a14:backgroundMark x1="47391" y1="38086" x2="47391" y2="38086"/>
                            <a14:backgroundMark x1="49348" y1="38086" x2="49348" y2="38086"/>
                            <a14:backgroundMark x1="53043" y1="38086" x2="53043" y2="38086"/>
                            <a14:backgroundMark x1="43043" y1="40430" x2="58043" y2="40039"/>
                            <a14:backgroundMark x1="55000" y1="41211" x2="45435" y2="41211"/>
                            <a14:backgroundMark x1="41318" y1="53320" x2="42174" y2="55273"/>
                            <a14:backgroundMark x1="40462" y1="51367" x2="41318" y2="53320"/>
                            <a14:backgroundMark x1="40320" y1="51044" x2="40462" y2="51367"/>
                            <a14:backgroundMark x1="35326" y1="39648" x2="38372" y2="46600"/>
                            <a14:backgroundMark x1="42059" y1="50195" x2="42174" y2="63086"/>
                            <a14:backgroundMark x1="42048" y1="49023" x2="42059" y2="50195"/>
                            <a14:backgroundMark x1="41957" y1="38867" x2="42031" y2="47153"/>
                            <a14:backgroundMark x1="36196" y1="36523" x2="36196" y2="36523"/>
                            <a14:backgroundMark x1="41087" y1="36523" x2="41087" y2="36523"/>
                            <a14:backgroundMark x1="37283" y1="36133" x2="37283" y2="36133"/>
                            <a14:backgroundMark x1="36196" y1="33398" x2="36196" y2="33398"/>
                            <a14:backgroundMark x1="36196" y1="33398" x2="36196" y2="33398"/>
                            <a14:backgroundMark x1="35652" y1="34570" x2="35652" y2="34570"/>
                            <a14:backgroundMark x1="36739" y1="32031" x2="36739" y2="32031"/>
                            <a14:backgroundMark x1="35870" y1="30273" x2="36957" y2="34180"/>
                            <a14:backgroundMark x1="37717" y1="33984" x2="37717" y2="37500"/>
                            <a14:backgroundMark x1="37717" y1="33008" x2="37391" y2="39258"/>
                            <a14:backgroundMark x1="38043" y1="26367" x2="38043" y2="26367"/>
                            <a14:backgroundMark x1="40978" y1="24023" x2="40978" y2="24023"/>
                            <a14:backgroundMark x1="51522" y1="18750" x2="51522" y2="18750"/>
                            <a14:backgroundMark x1="49783" y1="18359" x2="53913" y2="20117"/>
                            <a14:backgroundMark x1="50870" y1="19531" x2="56304" y2="21094"/>
                            <a14:backgroundMark x1="36848" y1="26758" x2="41739" y2="23633"/>
                            <a14:backgroundMark x1="46087" y1="36914" x2="46087" y2="36914"/>
                            <a14:backgroundMark x1="47391" y1="37695" x2="53043" y2="37695"/>
                            <a14:backgroundMark x1="51196" y1="37695" x2="46304" y2="36914"/>
                            <a14:backgroundMark x1="47174" y1="36719" x2="54891" y2="38672"/>
                            <a14:backgroundMark x1="54891" y1="38672" x2="45000" y2="36719"/>
                            <a14:backgroundMark x1="45000" y1="36719" x2="54674" y2="35938"/>
                            <a14:backgroundMark x1="47500" y1="35742" x2="47500" y2="35742"/>
                            <a14:backgroundMark x1="44239" y1="36719" x2="44239" y2="367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94" t="15590" r="32740" b="37114"/>
              <a:stretch/>
            </p:blipFill>
            <p:spPr bwMode="auto">
              <a:xfrm>
                <a:off x="273214" y="2133358"/>
                <a:ext cx="987145" cy="726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Iconos de la computadora leer libros, aprender más botón, fondo de pantalla  de la computadora, Internet, objetos png | PNGWing">
              <a:extLst>
                <a:ext uri="{FF2B5EF4-FFF2-40B4-BE49-F238E27FC236}">
                  <a16:creationId xmlns:a16="http://schemas.microsoft.com/office/drawing/2014/main" id="{590D26CA-923C-463E-AD20-31FEABDB1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72" b="97461" l="10000" r="90000">
                          <a14:foregroundMark x1="41910" y1="19990" x2="40535" y2="25506"/>
                          <a14:foregroundMark x1="38767" y1="43072" x2="40593" y2="58726"/>
                          <a14:foregroundMark x1="47314" y1="73563" x2="51957" y2="77734"/>
                          <a14:foregroundMark x1="57672" y1="76216" x2="58847" y2="75904"/>
                          <a14:foregroundMark x1="51957" y1="77734" x2="56991" y2="76397"/>
                          <a14:foregroundMark x1="65876" y1="63759" x2="67066" y2="54823"/>
                          <a14:foregroundMark x1="64497" y1="74112" x2="64767" y2="72083"/>
                          <a14:foregroundMark x1="66258" y1="42715" x2="65916" y2="40277"/>
                          <a14:foregroundMark x1="66804" y1="46599" x2="66472" y2="44236"/>
                          <a14:foregroundMark x1="46895" y1="18327" x2="46196" y2="18164"/>
                          <a14:foregroundMark x1="46196" y1="18164" x2="42311" y2="19083"/>
                          <a14:foregroundMark x1="36639" y1="31917" x2="36138" y2="33740"/>
                          <a14:foregroundMark x1="33747" y1="47522" x2="33382" y2="50852"/>
                          <a14:foregroundMark x1="58434" y1="91277" x2="63913" y2="89063"/>
                          <a14:foregroundMark x1="57134" y1="91803" x2="57532" y2="91642"/>
                          <a14:foregroundMark x1="48882" y1="8372" x2="51413" y2="8789"/>
                          <a14:foregroundMark x1="39565" y1="6836" x2="40590" y2="7005"/>
                          <a14:foregroundMark x1="47391" y1="1367" x2="52283" y2="1367"/>
                          <a14:foregroundMark x1="45978" y1="97461" x2="50000" y2="97461"/>
                          <a14:foregroundMark x1="49565" y1="53320" x2="49565" y2="53320"/>
                          <a14:foregroundMark x1="53370" y1="42969" x2="53370" y2="42969"/>
                          <a14:foregroundMark x1="46413" y1="42969" x2="46413" y2="42969"/>
                          <a14:backgroundMark x1="27500" y1="60938" x2="41522" y2="25000"/>
                          <a14:backgroundMark x1="41522" y1="25000" x2="66630" y2="10938"/>
                          <a14:backgroundMark x1="66630" y1="10938" x2="60435" y2="62109"/>
                          <a14:backgroundMark x1="60435" y1="62109" x2="33152" y2="64258"/>
                          <a14:backgroundMark x1="33152" y1="64258" x2="53913" y2="59961"/>
                          <a14:backgroundMark x1="53913" y1="59961" x2="59130" y2="48242"/>
                          <a14:backgroundMark x1="44239" y1="47656" x2="63043" y2="48828"/>
                          <a14:backgroundMark x1="26087" y1="42383" x2="61087" y2="33398"/>
                          <a14:backgroundMark x1="49891" y1="24805" x2="29783" y2="46094"/>
                          <a14:backgroundMark x1="29783" y1="46094" x2="32065" y2="75586"/>
                          <a14:backgroundMark x1="32065" y1="75586" x2="55326" y2="83594"/>
                          <a14:backgroundMark x1="55326" y1="83594" x2="69783" y2="31055"/>
                          <a14:backgroundMark x1="69783" y1="31055" x2="44022" y2="7227"/>
                          <a14:backgroundMark x1="44022" y1="7227" x2="29348" y2="40430"/>
                          <a14:backgroundMark x1="29348" y1="40430" x2="34348" y2="83789"/>
                          <a14:backgroundMark x1="34348" y1="83789" x2="58043" y2="89453"/>
                          <a14:backgroundMark x1="58043" y1="89453" x2="72500" y2="62109"/>
                          <a14:backgroundMark x1="72500" y1="62109" x2="72500" y2="60352"/>
                          <a14:backgroundMark x1="58913" y1="8984" x2="62500" y2="66992"/>
                          <a14:backgroundMark x1="62500" y1="66992" x2="60543" y2="75781"/>
                          <a14:backgroundMark x1="32500" y1="70703" x2="67065" y2="67773"/>
                          <a14:backgroundMark x1="67065" y1="67773" x2="68587" y2="15430"/>
                          <a14:backgroundMark x1="68587" y1="15430" x2="70543" y2="76758"/>
                          <a14:backgroundMark x1="70543" y1="76758" x2="42826" y2="85547"/>
                          <a14:backgroundMark x1="42826" y1="85547" x2="21630" y2="54297"/>
                          <a14:backgroundMark x1="21630" y1="54297" x2="36522" y2="1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27" t="36310" r="44218" b="43815"/>
            <a:stretch/>
          </p:blipFill>
          <p:spPr bwMode="auto">
            <a:xfrm>
              <a:off x="794440" y="4307973"/>
              <a:ext cx="229327" cy="22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2AC795E-1F1F-4033-8556-AFDE4DE904E2}"/>
              </a:ext>
            </a:extLst>
          </p:cNvPr>
          <p:cNvGrpSpPr/>
          <p:nvPr/>
        </p:nvGrpSpPr>
        <p:grpSpPr>
          <a:xfrm>
            <a:off x="2023186" y="1770985"/>
            <a:ext cx="1576376" cy="1702486"/>
            <a:chOff x="63758" y="2075785"/>
            <a:chExt cx="1576376" cy="170248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C2C7732-03F1-4366-A253-7CEFFF31562C}"/>
                </a:ext>
              </a:extLst>
            </p:cNvPr>
            <p:cNvSpPr/>
            <p:nvPr/>
          </p:nvSpPr>
          <p:spPr>
            <a:xfrm>
              <a:off x="212024" y="2216077"/>
              <a:ext cx="1268050" cy="1283860"/>
            </a:xfrm>
            <a:prstGeom prst="ellipse">
              <a:avLst/>
            </a:prstGeom>
            <a:solidFill>
              <a:srgbClr val="86DAD2"/>
            </a:solidFill>
            <a:ln>
              <a:solidFill>
                <a:srgbClr val="86D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Vr glasses icon virtual reality headset man in Vector Image">
              <a:extLst>
                <a:ext uri="{FF2B5EF4-FFF2-40B4-BE49-F238E27FC236}">
                  <a16:creationId xmlns:a16="http://schemas.microsoft.com/office/drawing/2014/main" id="{650A31BF-DF41-4C90-9F1E-E689387DB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backgroundMark x1="43000" y1="16574" x2="43000" y2="16574"/>
                          <a14:backgroundMark x1="47900" y1="16574" x2="66200" y2="17130"/>
                          <a14:backgroundMark x1="77200" y1="29630" x2="82700" y2="47685"/>
                          <a14:backgroundMark x1="19200" y1="62963" x2="20400" y2="22778"/>
                          <a14:backgroundMark x1="22800" y1="27870" x2="14900" y2="54444"/>
                          <a14:backgroundMark x1="73500" y1="53889" x2="72000" y2="23611"/>
                          <a14:backgroundMark x1="72000" y1="23611" x2="71100" y2="22778"/>
                          <a14:backgroundMark x1="38700" y1="16574" x2="19800" y2="66296"/>
                          <a14:backgroundMark x1="67400" y1="57315" x2="99100" y2="63519"/>
                          <a14:backgroundMark x1="73500" y1="51667" x2="63700" y2="56204"/>
                          <a14:backgroundMark x1="63700" y1="56204" x2="63700" y2="56204"/>
                          <a14:backgroundMark x1="28900" y1="59537" x2="28900" y2="59537"/>
                          <a14:backgroundMark x1="28900" y1="59537" x2="35600" y2="59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" y="2075785"/>
              <a:ext cx="1576376" cy="170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D01CFBA-3859-46A6-9AE1-83D77D890C43}"/>
              </a:ext>
            </a:extLst>
          </p:cNvPr>
          <p:cNvGrpSpPr/>
          <p:nvPr/>
        </p:nvGrpSpPr>
        <p:grpSpPr>
          <a:xfrm>
            <a:off x="2969310" y="363747"/>
            <a:ext cx="1447371" cy="1030518"/>
            <a:chOff x="1527561" y="196735"/>
            <a:chExt cx="2053037" cy="1366332"/>
          </a:xfrm>
        </p:grpSpPr>
        <p:pic>
          <p:nvPicPr>
            <p:cNvPr id="1032" name="Picture 8" descr="Laptop Icon Gráfico por marco.livolsi2014 · Creative Fabrica">
              <a:extLst>
                <a:ext uri="{FF2B5EF4-FFF2-40B4-BE49-F238E27FC236}">
                  <a16:creationId xmlns:a16="http://schemas.microsoft.com/office/drawing/2014/main" id="{1DC9247D-B605-4D99-9A1B-D13820BAB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561" y="196735"/>
              <a:ext cx="2053037" cy="136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Planet Icon Free Download - Planets Icon Png, Transparent Png , Transparent  Png Image - PNGitem">
              <a:extLst>
                <a:ext uri="{FF2B5EF4-FFF2-40B4-BE49-F238E27FC236}">
                  <a16:creationId xmlns:a16="http://schemas.microsoft.com/office/drawing/2014/main" id="{5D2DCEB3-1B79-471D-A422-1501237B5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8261" b="90000" l="4110" r="94521">
                          <a14:foregroundMark x1="8676" y1="86087" x2="8676" y2="86087"/>
                          <a14:foregroundMark x1="89954" y1="10870" x2="89954" y2="10870"/>
                          <a14:foregroundMark x1="94977" y1="8261" x2="94977" y2="8261"/>
                          <a14:foregroundMark x1="4110" y1="89565" x2="4110" y2="895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178" y="489628"/>
              <a:ext cx="256330" cy="26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lanets Icon #409473 - Free Icons Library">
              <a:extLst>
                <a:ext uri="{FF2B5EF4-FFF2-40B4-BE49-F238E27FC236}">
                  <a16:creationId xmlns:a16="http://schemas.microsoft.com/office/drawing/2014/main" id="{E1568CAE-ADDB-4CB6-BF76-87F29F07A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83" b="68803"/>
            <a:stretch/>
          </p:blipFill>
          <p:spPr bwMode="auto">
            <a:xfrm>
              <a:off x="2653527" y="402670"/>
              <a:ext cx="420103" cy="38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Planets Icon #409473 - Free Icons Library">
              <a:extLst>
                <a:ext uri="{FF2B5EF4-FFF2-40B4-BE49-F238E27FC236}">
                  <a16:creationId xmlns:a16="http://schemas.microsoft.com/office/drawing/2014/main" id="{AC284464-5829-4821-87E2-E4FA62EFC2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5" t="35678" r="34721" b="35343"/>
            <a:stretch/>
          </p:blipFill>
          <p:spPr bwMode="auto">
            <a:xfrm>
              <a:off x="2283913" y="620360"/>
              <a:ext cx="437569" cy="37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Pin on 3">
            <a:extLst>
              <a:ext uri="{FF2B5EF4-FFF2-40B4-BE49-F238E27FC236}">
                <a16:creationId xmlns:a16="http://schemas.microsoft.com/office/drawing/2014/main" id="{906620FB-9E77-4635-907B-01700DC5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34531" y1="10781" x2="55781" y2="14375"/>
                        <a14:foregroundMark x1="55781" y1="14375" x2="47813" y2="77813"/>
                        <a14:foregroundMark x1="47813" y1="77813" x2="44844" y2="84688"/>
                        <a14:foregroundMark x1="37344" y1="84531" x2="69063" y2="79375"/>
                        <a14:foregroundMark x1="69063" y1="79375" x2="69063" y2="79063"/>
                        <a14:foregroundMark x1="60938" y1="13281" x2="66406" y2="13594"/>
                        <a14:foregroundMark x1="72031" y1="25000" x2="72344" y2="29375"/>
                        <a14:foregroundMark x1="72656" y1="31719" x2="71875" y2="5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231" y="3706627"/>
            <a:ext cx="1170087" cy="11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Planet Icon Free Download - Planets Icon Png, Transparent Png , Transparent  Png Image - PNGitem">
            <a:extLst>
              <a:ext uri="{FF2B5EF4-FFF2-40B4-BE49-F238E27FC236}">
                <a16:creationId xmlns:a16="http://schemas.microsoft.com/office/drawing/2014/main" id="{20DAF3B0-9379-4152-BD7A-BEACA39D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8261" b="90000" l="4110" r="94521">
                        <a14:foregroundMark x1="8676" y1="86087" x2="8676" y2="86087"/>
                        <a14:foregroundMark x1="89954" y1="10870" x2="89954" y2="10870"/>
                        <a14:foregroundMark x1="94977" y1="8261" x2="94977" y2="8261"/>
                        <a14:foregroundMark x1="4110" y1="89565" x2="4110" y2="8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644" y="3943501"/>
            <a:ext cx="208281" cy="2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Planets Icon #409473 - Free Icons Library">
            <a:extLst>
              <a:ext uri="{FF2B5EF4-FFF2-40B4-BE49-F238E27FC236}">
                <a16:creationId xmlns:a16="http://schemas.microsoft.com/office/drawing/2014/main" id="{8F548E4C-1C51-483D-AEEE-2E719605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83" b="68803"/>
          <a:stretch/>
        </p:blipFill>
        <p:spPr bwMode="auto">
          <a:xfrm>
            <a:off x="3423213" y="4240448"/>
            <a:ext cx="341355" cy="3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Planets Icon #409473 - Free Icons Library">
            <a:extLst>
              <a:ext uri="{FF2B5EF4-FFF2-40B4-BE49-F238E27FC236}">
                <a16:creationId xmlns:a16="http://schemas.microsoft.com/office/drawing/2014/main" id="{EA384B73-2186-402A-8695-76EBA610E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5" t="35678" r="34721" b="35343"/>
          <a:stretch/>
        </p:blipFill>
        <p:spPr bwMode="auto">
          <a:xfrm>
            <a:off x="3626142" y="4051834"/>
            <a:ext cx="355547" cy="3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F8C13D71-89DD-4351-ACB4-0DDAFB97A659}"/>
              </a:ext>
            </a:extLst>
          </p:cNvPr>
          <p:cNvGrpSpPr/>
          <p:nvPr/>
        </p:nvGrpSpPr>
        <p:grpSpPr>
          <a:xfrm>
            <a:off x="2164406" y="5197265"/>
            <a:ext cx="1268050" cy="1308725"/>
            <a:chOff x="8178610" y="390340"/>
            <a:chExt cx="1268050" cy="1308725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0C3C96-7C0B-43ED-97AA-632C266B4674}"/>
                </a:ext>
              </a:extLst>
            </p:cNvPr>
            <p:cNvSpPr/>
            <p:nvPr/>
          </p:nvSpPr>
          <p:spPr>
            <a:xfrm>
              <a:off x="8178610" y="390340"/>
              <a:ext cx="1268050" cy="1308725"/>
            </a:xfrm>
            <a:prstGeom prst="ellipse">
              <a:avLst/>
            </a:prstGeom>
            <a:solidFill>
              <a:srgbClr val="AAD8B0"/>
            </a:solidFill>
            <a:ln>
              <a:solidFill>
                <a:srgbClr val="AAD8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40" name="Picture 16" descr="Teacher - Free user icons">
              <a:extLst>
                <a:ext uri="{FF2B5EF4-FFF2-40B4-BE49-F238E27FC236}">
                  <a16:creationId xmlns:a16="http://schemas.microsoft.com/office/drawing/2014/main" id="{391CD70C-A5BF-4866-BFA2-0C5D892CD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857" y="556096"/>
              <a:ext cx="1072793" cy="1072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B95B877-2CFC-49D5-868B-FEB34A69ED3B}"/>
              </a:ext>
            </a:extLst>
          </p:cNvPr>
          <p:cNvGrpSpPr/>
          <p:nvPr/>
        </p:nvGrpSpPr>
        <p:grpSpPr>
          <a:xfrm>
            <a:off x="2960765" y="5061606"/>
            <a:ext cx="1789316" cy="1666383"/>
            <a:chOff x="7396913" y="809381"/>
            <a:chExt cx="4876800" cy="4876800"/>
          </a:xfrm>
        </p:grpSpPr>
        <p:pic>
          <p:nvPicPr>
            <p:cNvPr id="1042" name="Picture 18" descr="Desktop hardware internet mac monitor pc icon - Pictograms Vol1">
              <a:extLst>
                <a:ext uri="{FF2B5EF4-FFF2-40B4-BE49-F238E27FC236}">
                  <a16:creationId xmlns:a16="http://schemas.microsoft.com/office/drawing/2014/main" id="{5C12FCB0-F483-450D-BC73-8300C41F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913" y="80938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nalytics, business, chart, graph, statistics Free Icon of Business &amp;amp;  Startup">
              <a:extLst>
                <a:ext uri="{FF2B5EF4-FFF2-40B4-BE49-F238E27FC236}">
                  <a16:creationId xmlns:a16="http://schemas.microsoft.com/office/drawing/2014/main" id="{4610DF8C-9312-4D8D-B9D8-1AD38742E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922" y="2406124"/>
              <a:ext cx="1041808" cy="104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adar chart Mathematics Computer Icons Pie chart, Mathematics, angle,  triangle png | PNGEgg">
              <a:extLst>
                <a:ext uri="{FF2B5EF4-FFF2-40B4-BE49-F238E27FC236}">
                  <a16:creationId xmlns:a16="http://schemas.microsoft.com/office/drawing/2014/main" id="{57FC67CA-77F2-481E-BBDC-F1122CC80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6667" b="96000" l="4000" r="95556">
                          <a14:foregroundMark x1="39556" y1="10222" x2="39556" y2="10222"/>
                          <a14:foregroundMark x1="50667" y1="6667" x2="50667" y2="6667"/>
                          <a14:foregroundMark x1="93778" y1="50222" x2="93778" y2="50222"/>
                          <a14:foregroundMark x1="79111" y1="94222" x2="79111" y2="94222"/>
                          <a14:foregroundMark x1="36889" y1="96000" x2="36889" y2="96000"/>
                          <a14:foregroundMark x1="4444" y1="50667" x2="4444" y2="50667"/>
                          <a14:foregroundMark x1="95556" y1="44000" x2="95556" y2="4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336" y="2263084"/>
              <a:ext cx="1183432" cy="118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FFD11566-7AFA-4254-B918-3969E8BAE555}"/>
              </a:ext>
            </a:extLst>
          </p:cNvPr>
          <p:cNvCxnSpPr>
            <a:endCxn id="11" idx="1"/>
          </p:cNvCxnSpPr>
          <p:nvPr/>
        </p:nvCxnSpPr>
        <p:spPr>
          <a:xfrm>
            <a:off x="3673056" y="1400116"/>
            <a:ext cx="2683701" cy="1047142"/>
          </a:xfrm>
          <a:prstGeom prst="bentConnector3">
            <a:avLst>
              <a:gd name="adj1" fmla="val 67993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BB80FA35-ED53-4961-AF62-A68085D0593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55801" y="2447258"/>
            <a:ext cx="2900956" cy="317674"/>
          </a:xfrm>
          <a:prstGeom prst="bentConnector3">
            <a:avLst>
              <a:gd name="adj1" fmla="val 70187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08C3F9E3-3A05-424D-ACEC-3F4D7531C8F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76563" y="2447258"/>
            <a:ext cx="2380194" cy="1550182"/>
          </a:xfrm>
          <a:prstGeom prst="bentConnector3">
            <a:avLst>
              <a:gd name="adj1" fmla="val 64245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2763F118-D8B4-404E-9E1D-54D94CC474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4470860" y="3996646"/>
            <a:ext cx="1750645" cy="1731040"/>
          </a:xfrm>
          <a:prstGeom prst="bentConnector3">
            <a:avLst>
              <a:gd name="adj1" fmla="val 25938"/>
            </a:avLst>
          </a:prstGeom>
          <a:ln w="1143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65A7828-9FBA-4C2B-9A99-CB9C093B7E4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4470863" y="5274094"/>
            <a:ext cx="1885895" cy="766890"/>
          </a:xfrm>
          <a:prstGeom prst="bentConnector3">
            <a:avLst>
              <a:gd name="adj1" fmla="val 18947"/>
            </a:avLst>
          </a:prstGeom>
          <a:ln w="1143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Database icon - Free download on Iconfinder">
            <a:extLst>
              <a:ext uri="{FF2B5EF4-FFF2-40B4-BE49-F238E27FC236}">
                <a16:creationId xmlns:a16="http://schemas.microsoft.com/office/drawing/2014/main" id="{273DA480-6129-42D9-89E0-6F6A6CAD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43" y="437696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Database icon - Free download on Iconfinder">
            <a:extLst>
              <a:ext uri="{FF2B5EF4-FFF2-40B4-BE49-F238E27FC236}">
                <a16:creationId xmlns:a16="http://schemas.microsoft.com/office/drawing/2014/main" id="{D0384D3A-5950-444B-9704-60C2083C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901" y="3269080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4" descr="Database icon - Free download on Iconfinder">
            <a:extLst>
              <a:ext uri="{FF2B5EF4-FFF2-40B4-BE49-F238E27FC236}">
                <a16:creationId xmlns:a16="http://schemas.microsoft.com/office/drawing/2014/main" id="{6E1F9305-3EED-45FA-A50F-EBC761D07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043" y="181032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81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61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28</cp:revision>
  <dcterms:created xsi:type="dcterms:W3CDTF">2021-07-13T11:18:54Z</dcterms:created>
  <dcterms:modified xsi:type="dcterms:W3CDTF">2021-11-08T15:17:24Z</dcterms:modified>
</cp:coreProperties>
</file>