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BDD7EE"/>
    <a:srgbClr val="BFBFBF"/>
    <a:srgbClr val="7F7F7F"/>
    <a:srgbClr val="F8CBAD"/>
    <a:srgbClr val="AAD8B0"/>
    <a:srgbClr val="C7CDD8"/>
    <a:srgbClr val="ABC571"/>
    <a:srgbClr val="FC6B5A"/>
    <a:srgbClr val="86D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85714"/>
  </p:normalViewPr>
  <p:slideViewPr>
    <p:cSldViewPr snapToGrid="0" snapToObjects="1">
      <p:cViewPr varScale="1">
        <p:scale>
          <a:sx n="109" d="100"/>
          <a:sy n="109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E5608-589A-7949-84DA-87699DBB4D2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8DDD7-D107-E344-AA74-875312D08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9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DDD7-D107-E344-AA74-875312D08E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8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2DFF-E3CE-3444-9A0B-4026FE8A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B02A-536A-BB48-B517-65CB19EF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CC12-2297-4A42-95B6-8D789B56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650A-BBDE-8042-ABA6-A6FE2C3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5055-458C-2E49-AAAD-0FD258ED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524-CB67-FD4D-967A-8CB0A15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2786-E628-D84B-99E0-90C84937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B7A0-35E0-EC40-9325-13F4A9E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F434-8469-8644-8347-1E7E46A8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A7D4-0314-7F45-AC12-F0A6D2C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8533-A76F-3146-AA3A-2C7850EC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1B428-F498-C949-A73F-87464FC7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79E1-6F3C-9E46-86D5-1175AD7A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2D3E-6A41-AA4B-B7B1-038AC47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9855-ABF1-D246-B836-C69DC9E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4AE-58BE-8C4C-9720-60431174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089F-254D-D54C-BA46-6CD1C599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49B6-EC7D-834A-B4EA-A7C0AEDC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8F41-2582-0B4B-B201-269B2F8A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25EC-4E0C-C740-84DF-84A4A3D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B38C-EB21-6B43-B24E-2F5FA515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5773-4025-D346-816A-656FE367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98B-D997-7643-979A-8CE16BE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47CA-EA82-7F4E-B444-A8451A1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E16F-88F9-344D-AE0E-49C81E9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B6E0-9D29-AC49-B49E-1D4465E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1449-17A0-F642-9A54-771B1978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0BAB-027C-C942-B06A-3EDDC220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008F-7DDA-5F46-AA27-166C1E1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039F-7C26-5E48-A429-B8E2129E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2D83-EB66-4B40-B46C-2E5BFA4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A64-41E2-074D-8A56-2482421C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99828-320C-4043-AF16-B704DBDD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C621-AAC6-864B-8DA9-AE15691C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90EE-0C50-2143-B563-C2F05E65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672DD-72E6-4441-8FEE-0726F9CF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CD14-EA6A-B74B-967F-15602C25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3B96-982E-3947-85F7-732D8CD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17011-CDE6-7D45-A7CB-B6E099C9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642-DC69-774E-9484-BAF5DA3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6AA6-A8CF-5C41-B168-A6955B5F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7DC56-682B-E249-A6E0-740FC327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E80F0-EE59-B142-9725-DF2F48A6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5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17B41-08BC-804D-B02D-E6007846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5C6A8-5247-8B47-B4BB-D88585F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A08-481B-AA42-8371-076AE66B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560-440A-7C44-9AC8-59F04E6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5C3A-105D-7B4C-B92A-FBC9E2BB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52B6-1CFA-0E45-8F15-61099219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7D9B-42D0-0C4A-A9A8-30F5C1B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402-2CE2-9843-8AFC-8A4771F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E6C2-76FB-E147-90E7-E12F7AEE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CE9-516F-7B4A-A513-51BE6D82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BC1F-E726-B54D-AD81-09334C54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942BB-748C-AA49-B8A7-4908FE51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D50B-F48C-684A-8050-5DE938A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B21E-BEA6-BF42-A756-68A354BB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D20C-63F8-3141-90C3-EAC7299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6A7A-9658-0847-B469-CA5CF6E4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D897-54E2-F546-B10A-2AD8A3F3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168C-46C1-0A4E-B059-19CC1454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E782-3BA1-8442-9E0A-8B0D04E21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28E0-EFFC-FE49-8A4B-C31093CB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microsoft.com/office/2007/relationships/hdphoto" Target="../media/hdphoto4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5" Type="http://schemas.openxmlformats.org/officeDocument/2006/relationships/image" Target="../media/image19.svg"/><Relationship Id="rId33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microsoft.com/office/2007/relationships/hdphoto" Target="../media/hdphoto5.wdp"/><Relationship Id="rId28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microsoft.com/office/2007/relationships/hdphoto" Target="../media/hdphoto3.wdp"/><Relationship Id="rId31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10.wdp"/><Relationship Id="rId18" Type="http://schemas.openxmlformats.org/officeDocument/2006/relationships/image" Target="../media/image38.png"/><Relationship Id="rId3" Type="http://schemas.microsoft.com/office/2007/relationships/hdphoto" Target="../media/hdphoto6.wdp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microsoft.com/office/2007/relationships/hdphoto" Target="../media/hdphoto11.wdp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microsoft.com/office/2007/relationships/hdphoto" Target="../media/hdphoto8.wdp"/><Relationship Id="rId14" Type="http://schemas.openxmlformats.org/officeDocument/2006/relationships/image" Target="../media/image35.png"/><Relationship Id="rId22" Type="http://schemas.microsoft.com/office/2007/relationships/hdphoto" Target="../media/hdphoto1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10.wdp"/><Relationship Id="rId18" Type="http://schemas.openxmlformats.org/officeDocument/2006/relationships/image" Target="../media/image38.png"/><Relationship Id="rId3" Type="http://schemas.microsoft.com/office/2007/relationships/hdphoto" Target="../media/hdphoto6.wdp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microsoft.com/office/2007/relationships/hdphoto" Target="../media/hdphoto11.wdp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microsoft.com/office/2007/relationships/hdphoto" Target="../media/hdphoto8.wdp"/><Relationship Id="rId14" Type="http://schemas.openxmlformats.org/officeDocument/2006/relationships/image" Target="../media/image35.png"/><Relationship Id="rId22" Type="http://schemas.microsoft.com/office/2007/relationships/hdphoto" Target="../media/hdphoto1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10.wdp"/><Relationship Id="rId18" Type="http://schemas.openxmlformats.org/officeDocument/2006/relationships/image" Target="../media/image38.png"/><Relationship Id="rId3" Type="http://schemas.microsoft.com/office/2007/relationships/hdphoto" Target="../media/hdphoto6.wdp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microsoft.com/office/2007/relationships/hdphoto" Target="../media/hdphoto11.wdp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9.wdp"/><Relationship Id="rId24" Type="http://schemas.openxmlformats.org/officeDocument/2006/relationships/image" Target="../media/image42.jpeg"/><Relationship Id="rId5" Type="http://schemas.microsoft.com/office/2007/relationships/hdphoto" Target="../media/hdphoto7.wdp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microsoft.com/office/2007/relationships/hdphoto" Target="../media/hdphoto8.wdp"/><Relationship Id="rId14" Type="http://schemas.openxmlformats.org/officeDocument/2006/relationships/image" Target="../media/image35.png"/><Relationship Id="rId22" Type="http://schemas.microsoft.com/office/2007/relationships/hdphoto" Target="../media/hdphoto1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10.wdp"/><Relationship Id="rId18" Type="http://schemas.openxmlformats.org/officeDocument/2006/relationships/image" Target="../media/image38.png"/><Relationship Id="rId3" Type="http://schemas.microsoft.com/office/2007/relationships/hdphoto" Target="../media/hdphoto6.wdp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microsoft.com/office/2007/relationships/hdphoto" Target="../media/hdphoto11.wdp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9.wdp"/><Relationship Id="rId24" Type="http://schemas.openxmlformats.org/officeDocument/2006/relationships/image" Target="../media/image42.jpeg"/><Relationship Id="rId5" Type="http://schemas.microsoft.com/office/2007/relationships/hdphoto" Target="../media/hdphoto7.wdp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microsoft.com/office/2007/relationships/hdphoto" Target="../media/hdphoto8.wdp"/><Relationship Id="rId14" Type="http://schemas.openxmlformats.org/officeDocument/2006/relationships/image" Target="../media/image35.png"/><Relationship Id="rId22" Type="http://schemas.microsoft.com/office/2007/relationships/hdphoto" Target="../media/hdphoto1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png"/><Relationship Id="rId18" Type="http://schemas.openxmlformats.org/officeDocument/2006/relationships/image" Target="../media/image37.png"/><Relationship Id="rId3" Type="http://schemas.openxmlformats.org/officeDocument/2006/relationships/image" Target="../media/image28.png"/><Relationship Id="rId21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microsoft.com/office/2007/relationships/hdphoto" Target="../media/hdphoto9.wdp"/><Relationship Id="rId17" Type="http://schemas.microsoft.com/office/2007/relationships/hdphoto" Target="../media/hdphoto11.wdp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microsoft.com/office/2007/relationships/hdphoto" Target="../media/hdphoto12.wdp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11" Type="http://schemas.openxmlformats.org/officeDocument/2006/relationships/image" Target="../media/image33.png"/><Relationship Id="rId24" Type="http://schemas.openxmlformats.org/officeDocument/2006/relationships/image" Target="../media/image41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23" Type="http://schemas.microsoft.com/office/2007/relationships/hdphoto" Target="../media/hdphoto13.wdp"/><Relationship Id="rId10" Type="http://schemas.microsoft.com/office/2007/relationships/hdphoto" Target="../media/hdphoto8.wdp"/><Relationship Id="rId19" Type="http://schemas.openxmlformats.org/officeDocument/2006/relationships/image" Target="../media/image38.png"/><Relationship Id="rId4" Type="http://schemas.microsoft.com/office/2007/relationships/hdphoto" Target="../media/hdphoto6.wdp"/><Relationship Id="rId9" Type="http://schemas.openxmlformats.org/officeDocument/2006/relationships/image" Target="../media/image32.png"/><Relationship Id="rId14" Type="http://schemas.microsoft.com/office/2007/relationships/hdphoto" Target="../media/hdphoto10.wdp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15C96F31-3264-F44C-92A8-FE3C1E64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649" y="4927257"/>
            <a:ext cx="1315994" cy="1315994"/>
          </a:xfrm>
          <a:prstGeom prst="rect">
            <a:avLst/>
          </a:prstGeom>
        </p:spPr>
      </p:pic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37A1578F-CB1B-3444-96DE-6DBC6D705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593861" y="3756455"/>
            <a:ext cx="914400" cy="914400"/>
          </a:xfrm>
          <a:prstGeom prst="rect">
            <a:avLst/>
          </a:prstGeom>
        </p:spPr>
      </p:pic>
      <p:pic>
        <p:nvPicPr>
          <p:cNvPr id="9" name="Graphic 8" descr="Tablet with solid fill">
            <a:extLst>
              <a:ext uri="{FF2B5EF4-FFF2-40B4-BE49-F238E27FC236}">
                <a16:creationId xmlns:a16="http://schemas.microsoft.com/office/drawing/2014/main" id="{654936E3-3108-A149-BE1E-C853CB207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3861" y="2486797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EA1A2D5A-19B1-1946-8655-DDFB10074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0457" y="418787"/>
            <a:ext cx="623307" cy="623307"/>
          </a:xfrm>
          <a:prstGeom prst="rect">
            <a:avLst/>
          </a:prstGeom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E5494B19-8F5D-4C41-BE25-6401266E7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3861" y="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3CF3A7-7318-EE4F-A8F1-B48F06DC20D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62" b="94872" l="5000" r="95667">
                        <a14:foregroundMark x1="32667" y1="27839" x2="32667" y2="27839"/>
                        <a14:foregroundMark x1="37333" y1="4762" x2="37333" y2="4762"/>
                        <a14:foregroundMark x1="9000" y1="62271" x2="9000" y2="62271"/>
                        <a14:foregroundMark x1="5000" y1="76923" x2="5000" y2="76923"/>
                        <a14:foregroundMark x1="15667" y1="94872" x2="15667" y2="94872"/>
                        <a14:foregroundMark x1="92000" y1="29670" x2="92000" y2="29670"/>
                        <a14:foregroundMark x1="95667" y1="26740" x2="95667" y2="2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1" y="1091591"/>
            <a:ext cx="1356742" cy="1234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329CA-E7BA-6745-BEC8-A50DF825BD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83" y="4927257"/>
            <a:ext cx="1862336" cy="186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2C3767-733F-734A-BAFC-D7A85B640D2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44" y="3718548"/>
            <a:ext cx="1046188" cy="1046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31C8EC-4E98-3B41-9E19-18B3506BCC1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000" b="98375" l="2761" r="96626">
                        <a14:foregroundMark x1="44172" y1="6125" x2="31135" y2="9750"/>
                        <a14:foregroundMark x1="31135" y1="9750" x2="18405" y2="22750"/>
                        <a14:foregroundMark x1="18405" y1="22750" x2="32362" y2="22625"/>
                        <a14:foregroundMark x1="32362" y1="22625" x2="50613" y2="14500"/>
                        <a14:foregroundMark x1="50613" y1="14500" x2="50000" y2="23250"/>
                        <a14:foregroundMark x1="50000" y1="23250" x2="25460" y2="32125"/>
                        <a14:foregroundMark x1="25460" y1="32125" x2="18712" y2="38875"/>
                        <a14:foregroundMark x1="18712" y1="38875" x2="15951" y2="82875"/>
                        <a14:foregroundMark x1="15951" y1="82875" x2="22239" y2="88875"/>
                        <a14:foregroundMark x1="22239" y1="88875" x2="31902" y2="89125"/>
                        <a14:foregroundMark x1="31902" y1="89125" x2="39110" y2="82125"/>
                        <a14:foregroundMark x1="39110" y1="82125" x2="48160" y2="81375"/>
                        <a14:foregroundMark x1="48160" y1="81375" x2="63650" y2="89875"/>
                        <a14:foregroundMark x1="63650" y1="89875" x2="73466" y2="91375"/>
                        <a14:foregroundMark x1="73466" y1="91375" x2="82975" y2="89875"/>
                        <a14:foregroundMark x1="82975" y1="89875" x2="91411" y2="85750"/>
                        <a14:foregroundMark x1="91411" y1="85750" x2="95859" y2="62375"/>
                        <a14:foregroundMark x1="95859" y1="62375" x2="93405" y2="46875"/>
                        <a14:foregroundMark x1="93405" y1="46875" x2="82209" y2="42500"/>
                        <a14:foregroundMark x1="82209" y1="42500" x2="69632" y2="41250"/>
                        <a14:foregroundMark x1="69632" y1="41250" x2="63344" y2="35500"/>
                        <a14:foregroundMark x1="63344" y1="35500" x2="64724" y2="18875"/>
                        <a14:foregroundMark x1="64724" y1="18875" x2="61043" y2="11125"/>
                        <a14:foregroundMark x1="61043" y1="11125" x2="54141" y2="6125"/>
                        <a14:foregroundMark x1="54141" y1="6125" x2="52914" y2="5875"/>
                        <a14:foregroundMark x1="20859" y1="12625" x2="14417" y2="18000"/>
                        <a14:foregroundMark x1="14417" y1="18000" x2="11810" y2="56000"/>
                        <a14:foregroundMark x1="11810" y1="56000" x2="7055" y2="70375"/>
                        <a14:foregroundMark x1="7055" y1="70375" x2="10583" y2="78125"/>
                        <a14:foregroundMark x1="10583" y1="78125" x2="11196" y2="86125"/>
                        <a14:foregroundMark x1="11196" y1="86125" x2="18558" y2="92125"/>
                        <a14:foregroundMark x1="18558" y1="92125" x2="29755" y2="93875"/>
                        <a14:foregroundMark x1="29755" y1="93875" x2="38344" y2="93375"/>
                        <a14:foregroundMark x1="38344" y1="93375" x2="40184" y2="92625"/>
                        <a14:foregroundMark x1="3834" y1="18500" x2="5521" y2="41125"/>
                        <a14:foregroundMark x1="5521" y1="41125" x2="2914" y2="63000"/>
                        <a14:foregroundMark x1="2914" y1="63000" x2="4294" y2="83750"/>
                        <a14:foregroundMark x1="19018" y1="65000" x2="27761" y2="66375"/>
                        <a14:foregroundMark x1="46472" y1="2000" x2="50613" y2="2375"/>
                        <a14:foregroundMark x1="96779" y1="44000" x2="95859" y2="85000"/>
                        <a14:foregroundMark x1="29294" y1="97500" x2="41258" y2="98375"/>
                        <a14:foregroundMark x1="54755" y1="51250" x2="74540" y2="51500"/>
                        <a14:foregroundMark x1="74540" y1="51500" x2="76840" y2="51375"/>
                        <a14:foregroundMark x1="57362" y1="69500" x2="77607" y2="57500"/>
                        <a14:foregroundMark x1="77607" y1="57500" x2="77607" y2="57750"/>
                        <a14:foregroundMark x1="64724" y1="85125" x2="74080" y2="74500"/>
                        <a14:backgroundMark x1="6442" y1="7625" x2="22853" y2="3625"/>
                        <a14:backgroundMark x1="73773" y1="2250" x2="83129" y2="3250"/>
                        <a14:backgroundMark x1="83129" y1="3250" x2="91564" y2="8250"/>
                        <a14:backgroundMark x1="91564" y1="8250" x2="91564" y2="33625"/>
                        <a14:backgroundMark x1="56442" y1="97125" x2="88344" y2="95000"/>
                        <a14:backgroundMark x1="88344" y1="95000" x2="92025" y2="9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30" y="14527"/>
            <a:ext cx="931545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FA015C-5DA2-574E-8A56-FED19B9E3057}"/>
              </a:ext>
            </a:extLst>
          </p:cNvPr>
          <p:cNvPicPr>
            <a:picLocks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038" b="92642" l="1585" r="95732">
                        <a14:foregroundMark x1="27805" y1="16509" x2="52195" y2="20377"/>
                        <a14:foregroundMark x1="52195" y1="20377" x2="75244" y2="15377"/>
                        <a14:foregroundMark x1="31585" y1="49528" x2="23415" y2="69528"/>
                        <a14:foregroundMark x1="23415" y1="69528" x2="23537" y2="90377"/>
                        <a14:foregroundMark x1="23537" y1="90377" x2="57073" y2="91415"/>
                        <a14:foregroundMark x1="57073" y1="91415" x2="78780" y2="82642"/>
                        <a14:foregroundMark x1="78780" y1="82642" x2="70976" y2="49528"/>
                        <a14:foregroundMark x1="28293" y1="47264" x2="25854" y2="39057"/>
                        <a14:foregroundMark x1="49146" y1="6038" x2="49146" y2="6038"/>
                        <a14:foregroundMark x1="26829" y1="36415" x2="28780" y2="49906"/>
                        <a14:foregroundMark x1="72439" y1="53302" x2="72439" y2="56698"/>
                        <a14:foregroundMark x1="73415" y1="52547" x2="73415" y2="58868"/>
                        <a14:foregroundMark x1="10732" y1="87830" x2="34512" y2="78113"/>
                        <a14:foregroundMark x1="34512" y1="78113" x2="63659" y2="79623"/>
                        <a14:foregroundMark x1="63659" y1="79623" x2="84024" y2="88962"/>
                        <a14:foregroundMark x1="13171" y1="70189" x2="7439" y2="88868"/>
                        <a14:foregroundMark x1="7439" y1="88868" x2="31585" y2="92642"/>
                        <a14:foregroundMark x1="95732" y1="91887" x2="95732" y2="87453"/>
                        <a14:foregroundMark x1="1585" y1="92264" x2="1585" y2="92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12"/>
          <a:stretch/>
        </p:blipFill>
        <p:spPr>
          <a:xfrm>
            <a:off x="9534887" y="3719563"/>
            <a:ext cx="947762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B5662D-A442-8F41-98FA-6BD6DCABB9FE}"/>
              </a:ext>
            </a:extLst>
          </p:cNvPr>
          <p:cNvPicPr>
            <a:picLocks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077" b="97115" l="10000" r="90000">
                        <a14:foregroundMark x1="37111" y1="17500" x2="50889" y2="8077"/>
                        <a14:foregroundMark x1="50889" y1="8077" x2="55222" y2="11731"/>
                        <a14:foregroundMark x1="41667" y1="85962" x2="50889" y2="90192"/>
                        <a14:foregroundMark x1="50889" y1="90192" x2="58333" y2="89038"/>
                        <a14:foregroundMark x1="58333" y1="89038" x2="58333" y2="88269"/>
                        <a14:foregroundMark x1="36556" y1="44231" x2="37667" y2="56923"/>
                        <a14:foregroundMark x1="37667" y1="56923" x2="43222" y2="68077"/>
                        <a14:foregroundMark x1="46000" y1="70577" x2="53222" y2="71346"/>
                        <a14:foregroundMark x1="53222" y1="71346" x2="59667" y2="65000"/>
                        <a14:foregroundMark x1="59667" y1="65000" x2="63333" y2="53846"/>
                        <a14:foregroundMark x1="63333" y1="53846" x2="63778" y2="45192"/>
                        <a14:foregroundMark x1="28333" y1="44038" x2="29222" y2="30385"/>
                        <a14:foregroundMark x1="29222" y1="30385" x2="28667" y2="24808"/>
                        <a14:foregroundMark x1="24556" y1="20192" x2="24556" y2="20192"/>
                        <a14:foregroundMark x1="75222" y1="20769" x2="75222" y2="20769"/>
                        <a14:foregroundMark x1="27000" y1="53846" x2="27000" y2="47885"/>
                        <a14:foregroundMark x1="26889" y1="46346" x2="28333" y2="44038"/>
                        <a14:foregroundMark x1="26889" y1="55385" x2="26889" y2="55385"/>
                        <a14:foregroundMark x1="35222" y1="96538" x2="43111" y2="95962"/>
                        <a14:foregroundMark x1="43111" y1="95962" x2="47000" y2="9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52" r="20240"/>
          <a:stretch/>
        </p:blipFill>
        <p:spPr>
          <a:xfrm>
            <a:off x="9493132" y="2421691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24E3DB-8319-DF4A-81BC-7843DC699D5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6876" b="89988" l="6957" r="92391">
                        <a14:foregroundMark x1="15435" y1="36912" x2="16848" y2="44270"/>
                        <a14:foregroundMark x1="16848" y1="44270" x2="20217" y2="50181"/>
                        <a14:foregroundMark x1="20217" y1="50181" x2="15109" y2="54282"/>
                        <a14:foregroundMark x1="15109" y1="54282" x2="7609" y2="55730"/>
                        <a14:foregroundMark x1="8804" y1="71653" x2="7065" y2="79252"/>
                        <a14:foregroundMark x1="7065" y1="79252" x2="7826" y2="82268"/>
                        <a14:foregroundMark x1="35109" y1="6996" x2="41848" y2="7961"/>
                        <a14:foregroundMark x1="92391" y1="7720" x2="92391" y2="14234"/>
                        <a14:foregroundMark x1="57826" y1="43546" x2="65435" y2="41858"/>
                        <a14:foregroundMark x1="65435" y1="41858" x2="75978" y2="42461"/>
                        <a14:foregroundMark x1="55543" y1="29674" x2="72500" y2="31846"/>
                        <a14:foregroundMark x1="58152" y1="19059" x2="69565" y2="19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32" y="1042094"/>
            <a:ext cx="1796424" cy="1628168"/>
          </a:xfrm>
          <a:prstGeom prst="rect">
            <a:avLst/>
          </a:prstGeom>
        </p:spPr>
      </p:pic>
      <p:pic>
        <p:nvPicPr>
          <p:cNvPr id="21" name="Graphic 20" descr="School girl">
            <a:extLst>
              <a:ext uri="{FF2B5EF4-FFF2-40B4-BE49-F238E27FC236}">
                <a16:creationId xmlns:a16="http://schemas.microsoft.com/office/drawing/2014/main" id="{7280A51C-9486-CB4D-BBCD-9C4DDD7851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06799" y="981531"/>
            <a:ext cx="1440160" cy="1440160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CEAF58CA-155D-F54B-A115-8EEA5F696B6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06799" y="2258589"/>
            <a:ext cx="1368152" cy="136815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5356976-132F-1849-9648-64868B4E5C89}"/>
              </a:ext>
            </a:extLst>
          </p:cNvPr>
          <p:cNvSpPr/>
          <p:nvPr/>
        </p:nvSpPr>
        <p:spPr>
          <a:xfrm>
            <a:off x="5059481" y="2591871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Logging Server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03B125B-9531-104C-A9F1-2A009A06F5C2}"/>
              </a:ext>
            </a:extLst>
          </p:cNvPr>
          <p:cNvSpPr/>
          <p:nvPr/>
        </p:nvSpPr>
        <p:spPr>
          <a:xfrm>
            <a:off x="2985298" y="1252720"/>
            <a:ext cx="1870842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Mongo DB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DD4518-641B-9341-AA14-4A0CB6EA5016}"/>
              </a:ext>
            </a:extLst>
          </p:cNvPr>
          <p:cNvSpPr/>
          <p:nvPr/>
        </p:nvSpPr>
        <p:spPr>
          <a:xfrm>
            <a:off x="5059481" y="1701611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 Manager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8718733-C7E0-FA4F-8409-BECAE4A15787}"/>
              </a:ext>
            </a:extLst>
          </p:cNvPr>
          <p:cNvSpPr/>
          <p:nvPr/>
        </p:nvSpPr>
        <p:spPr>
          <a:xfrm>
            <a:off x="674703" y="4927257"/>
            <a:ext cx="2822028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Visual Reporting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A25173-E154-6447-8956-6125FA362B35}"/>
              </a:ext>
            </a:extLst>
          </p:cNvPr>
          <p:cNvSpPr/>
          <p:nvPr/>
        </p:nvSpPr>
        <p:spPr>
          <a:xfrm>
            <a:off x="22709" y="2433196"/>
            <a:ext cx="1870842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Analytics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3594FC-3AD9-F24C-96C4-84F7B1172788}"/>
              </a:ext>
            </a:extLst>
          </p:cNvPr>
          <p:cNvSpPr/>
          <p:nvPr/>
        </p:nvSpPr>
        <p:spPr>
          <a:xfrm>
            <a:off x="1327712" y="3626741"/>
            <a:ext cx="1539405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Timing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CA4040B-963E-274B-BF3C-D472BD4BF4D1}"/>
              </a:ext>
            </a:extLst>
          </p:cNvPr>
          <p:cNvSpPr/>
          <p:nvPr/>
        </p:nvSpPr>
        <p:spPr>
          <a:xfrm>
            <a:off x="1124967" y="3140626"/>
            <a:ext cx="2175281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Sharing Server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E719971-212C-2D41-AE1A-72AC9F450DED}"/>
              </a:ext>
            </a:extLst>
          </p:cNvPr>
          <p:cNvSpPr/>
          <p:nvPr/>
        </p:nvSpPr>
        <p:spPr>
          <a:xfrm>
            <a:off x="2096823" y="4391321"/>
            <a:ext cx="2175281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Static Server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02ED25-39F6-214D-B2AE-12619E098F74}"/>
              </a:ext>
            </a:extLst>
          </p:cNvPr>
          <p:cNvSpPr/>
          <p:nvPr/>
        </p:nvSpPr>
        <p:spPr>
          <a:xfrm>
            <a:off x="2578092" y="5973831"/>
            <a:ext cx="1694012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WebRTC Client</a:t>
            </a:r>
          </a:p>
        </p:txBody>
      </p:sp>
      <p:pic>
        <p:nvPicPr>
          <p:cNvPr id="38" name="Graphic 37" descr="Bar chart outline">
            <a:extLst>
              <a:ext uri="{FF2B5EF4-FFF2-40B4-BE49-F238E27FC236}">
                <a16:creationId xmlns:a16="http://schemas.microsoft.com/office/drawing/2014/main" id="{1415D50E-5137-9E40-81B4-60AE0EA5C7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558899" y="5485300"/>
            <a:ext cx="533756" cy="533756"/>
          </a:xfrm>
          <a:prstGeom prst="rect">
            <a:avLst/>
          </a:prstGeom>
        </p:spPr>
      </p:pic>
      <p:pic>
        <p:nvPicPr>
          <p:cNvPr id="40" name="Graphic 39" descr="Radar Chart with solid fill">
            <a:extLst>
              <a:ext uri="{FF2B5EF4-FFF2-40B4-BE49-F238E27FC236}">
                <a16:creationId xmlns:a16="http://schemas.microsoft.com/office/drawing/2014/main" id="{EB890CD4-4C17-1F45-9B05-E797EE77724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19443" y="5485300"/>
            <a:ext cx="533756" cy="533756"/>
          </a:xfrm>
          <a:prstGeom prst="rect">
            <a:avLst/>
          </a:prstGeom>
        </p:spPr>
      </p:pic>
      <p:pic>
        <p:nvPicPr>
          <p:cNvPr id="42" name="Graphic 41" descr="Pie chart with solid fill">
            <a:extLst>
              <a:ext uri="{FF2B5EF4-FFF2-40B4-BE49-F238E27FC236}">
                <a16:creationId xmlns:a16="http://schemas.microsoft.com/office/drawing/2014/main" id="{8A558326-DCD6-5D42-95C3-033CBDC2123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441118" y="5900281"/>
            <a:ext cx="914400" cy="914400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53AB75-6D97-6145-BE5C-ADD84CDD14ED}"/>
              </a:ext>
            </a:extLst>
          </p:cNvPr>
          <p:cNvSpPr/>
          <p:nvPr/>
        </p:nvSpPr>
        <p:spPr>
          <a:xfrm>
            <a:off x="5090765" y="3436473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Analytics Platform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1ADC6EE-0A49-E84D-A4B2-4F291BDAC8F3}"/>
              </a:ext>
            </a:extLst>
          </p:cNvPr>
          <p:cNvSpPr/>
          <p:nvPr/>
        </p:nvSpPr>
        <p:spPr>
          <a:xfrm>
            <a:off x="5090765" y="4347625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Visual Reporting Server</a:t>
            </a:r>
          </a:p>
        </p:txBody>
      </p:sp>
    </p:spTree>
    <p:extLst>
      <p:ext uri="{BB962C8B-B14F-4D97-AF65-F5344CB8AC3E}">
        <p14:creationId xmlns:p14="http://schemas.microsoft.com/office/powerpoint/2010/main" val="1723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6356757" y="2141258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Logging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6356757" y="727840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 Manager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6356757" y="3554676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Analytics Platform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6356757" y="4968094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Visual Reporting Server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D34DDFC-F2ED-4C4D-B34E-50F380CE7A86}"/>
              </a:ext>
            </a:extLst>
          </p:cNvPr>
          <p:cNvSpPr/>
          <p:nvPr/>
        </p:nvSpPr>
        <p:spPr>
          <a:xfrm>
            <a:off x="8402617" y="1355381"/>
            <a:ext cx="1292140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Timing Server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39AB94-D4C5-0442-8B27-DA3D2CB852B4}"/>
              </a:ext>
            </a:extLst>
          </p:cNvPr>
          <p:cNvSpPr/>
          <p:nvPr/>
        </p:nvSpPr>
        <p:spPr>
          <a:xfrm>
            <a:off x="7168438" y="1361274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Shared State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0A3F886-340B-5748-854D-2EA00D942C0A}"/>
              </a:ext>
            </a:extLst>
          </p:cNvPr>
          <p:cNvSpPr/>
          <p:nvPr/>
        </p:nvSpPr>
        <p:spPr>
          <a:xfrm>
            <a:off x="5934259" y="1361274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Static Server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C6C4FB6-1574-4346-9485-951F18293A4C}"/>
              </a:ext>
            </a:extLst>
          </p:cNvPr>
          <p:cNvSpPr/>
          <p:nvPr/>
        </p:nvSpPr>
        <p:spPr>
          <a:xfrm>
            <a:off x="7705745" y="2786895"/>
            <a:ext cx="134050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User monitoring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EAF611-2053-6C44-A55E-F070B8AE3CD3}"/>
              </a:ext>
            </a:extLst>
          </p:cNvPr>
          <p:cNvSpPr/>
          <p:nvPr/>
        </p:nvSpPr>
        <p:spPr>
          <a:xfrm>
            <a:off x="6324652" y="2786895"/>
            <a:ext cx="134050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Learning Record Store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62282B7-9A35-FE4E-83FB-4382D3807131}"/>
              </a:ext>
            </a:extLst>
          </p:cNvPr>
          <p:cNvSpPr/>
          <p:nvPr/>
        </p:nvSpPr>
        <p:spPr>
          <a:xfrm>
            <a:off x="7138190" y="4196615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Model fine-tuning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7224F-3219-8D4B-9F50-759798E58C55}"/>
              </a:ext>
            </a:extLst>
          </p:cNvPr>
          <p:cNvSpPr/>
          <p:nvPr/>
        </p:nvSpPr>
        <p:spPr>
          <a:xfrm>
            <a:off x="5904011" y="4196615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Data pre-processing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A7D8B95-492A-304A-BF46-CEAD4F025167}"/>
              </a:ext>
            </a:extLst>
          </p:cNvPr>
          <p:cNvSpPr/>
          <p:nvPr/>
        </p:nvSpPr>
        <p:spPr>
          <a:xfrm>
            <a:off x="6177515" y="5623282"/>
            <a:ext cx="144013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Web viz interface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F989BB-8665-C24E-A2FB-FDB617564192}"/>
              </a:ext>
            </a:extLst>
          </p:cNvPr>
          <p:cNvSpPr/>
          <p:nvPr/>
        </p:nvSpPr>
        <p:spPr>
          <a:xfrm>
            <a:off x="7654723" y="5623282"/>
            <a:ext cx="155487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Automatic report generation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B1E64C-DDC4-1E45-91BD-2FCAEF14F6A0}"/>
              </a:ext>
            </a:extLst>
          </p:cNvPr>
          <p:cNvSpPr/>
          <p:nvPr/>
        </p:nvSpPr>
        <p:spPr>
          <a:xfrm>
            <a:off x="8372369" y="4199354"/>
            <a:ext cx="1406760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Prediction and Clustering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19F37-2575-F74A-90F9-22B8AF31D8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18570" y="1033840"/>
            <a:ext cx="2138187" cy="6737"/>
          </a:xfrm>
          <a:prstGeom prst="straightConnector1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0658E68-13EB-204C-8D87-54A92C68C740}"/>
              </a:ext>
            </a:extLst>
          </p:cNvPr>
          <p:cNvCxnSpPr>
            <a:cxnSpLocks/>
          </p:cNvCxnSpPr>
          <p:nvPr/>
        </p:nvCxnSpPr>
        <p:spPr>
          <a:xfrm flipV="1">
            <a:off x="4076214" y="1092456"/>
            <a:ext cx="1042528" cy="3220358"/>
          </a:xfrm>
          <a:prstGeom prst="bentConnector2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D9E041-EAC7-AD46-B996-1BA5889334CE}"/>
              </a:ext>
            </a:extLst>
          </p:cNvPr>
          <p:cNvCxnSpPr>
            <a:cxnSpLocks/>
          </p:cNvCxnSpPr>
          <p:nvPr/>
        </p:nvCxnSpPr>
        <p:spPr>
          <a:xfrm flipV="1">
            <a:off x="3512996" y="1040577"/>
            <a:ext cx="1605746" cy="1367310"/>
          </a:xfrm>
          <a:prstGeom prst="bentConnector3">
            <a:avLst>
              <a:gd name="adj1" fmla="val 100020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9056757" y="1033840"/>
            <a:ext cx="12700" cy="2826836"/>
          </a:xfrm>
          <a:prstGeom prst="curvedConnector3">
            <a:avLst>
              <a:gd name="adj1" fmla="val 10362157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9056757" y="2447258"/>
            <a:ext cx="12700" cy="1413418"/>
          </a:xfrm>
          <a:prstGeom prst="curvedConnector3">
            <a:avLst>
              <a:gd name="adj1" fmla="val 3454055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>
            <a:off x="9056757" y="3860676"/>
            <a:ext cx="12700" cy="1413418"/>
          </a:xfrm>
          <a:prstGeom prst="curvedConnector3">
            <a:avLst>
              <a:gd name="adj1" fmla="val 8318921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9056757" y="2447258"/>
            <a:ext cx="12700" cy="2826836"/>
          </a:xfrm>
          <a:prstGeom prst="curvedConnector3">
            <a:avLst>
              <a:gd name="adj1" fmla="val 7735134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8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810246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2023186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969310" y="363747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1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4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423213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626142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2164406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960765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FD11566-7AFA-4254-B918-3969E8BAE555}"/>
              </a:ext>
            </a:extLst>
          </p:cNvPr>
          <p:cNvCxnSpPr>
            <a:endCxn id="11" idx="1"/>
          </p:cNvCxnSpPr>
          <p:nvPr/>
        </p:nvCxnSpPr>
        <p:spPr>
          <a:xfrm>
            <a:off x="3673056" y="1400116"/>
            <a:ext cx="2683701" cy="1047142"/>
          </a:xfrm>
          <a:prstGeom prst="bentConnector3">
            <a:avLst>
              <a:gd name="adj1" fmla="val 67993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B80FA35-ED53-4961-AF62-A68085D059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55801" y="2447258"/>
            <a:ext cx="2900956" cy="317674"/>
          </a:xfrm>
          <a:prstGeom prst="bentConnector3">
            <a:avLst>
              <a:gd name="adj1" fmla="val 70187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76563" y="2447258"/>
            <a:ext cx="2380194" cy="1550182"/>
          </a:xfrm>
          <a:prstGeom prst="bentConnector3">
            <a:avLst>
              <a:gd name="adj1" fmla="val 64245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0860" y="3996646"/>
            <a:ext cx="1750645" cy="1731040"/>
          </a:xfrm>
          <a:prstGeom prst="bentConnector3">
            <a:avLst>
              <a:gd name="adj1" fmla="val 25938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470863" y="5274094"/>
            <a:ext cx="1885895" cy="766890"/>
          </a:xfrm>
          <a:prstGeom prst="bentConnector3">
            <a:avLst>
              <a:gd name="adj1" fmla="val 18947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3" y="437696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01" y="3269080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4" descr="Database icon - Free download on Iconfinder">
            <a:extLst>
              <a:ext uri="{FF2B5EF4-FFF2-40B4-BE49-F238E27FC236}">
                <a16:creationId xmlns:a16="http://schemas.microsoft.com/office/drawing/2014/main" id="{6E1F9305-3EED-45FA-A50F-EBC761D0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3" y="18103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1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6157066" y="2141258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Data Storage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6157066" y="727840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Multi-user Interactions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6156000" y="3554676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AI-based analytics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6157066" y="4968094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Visual Reports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19F37-2575-F74A-90F9-22B8AF31D8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018880" y="1033840"/>
            <a:ext cx="2138186" cy="6738"/>
          </a:xfrm>
          <a:prstGeom prst="straightConnector1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0658E68-13EB-204C-8D87-54A92C68C740}"/>
              </a:ext>
            </a:extLst>
          </p:cNvPr>
          <p:cNvCxnSpPr>
            <a:cxnSpLocks/>
            <a:stCxn id="1038" idx="3"/>
          </p:cNvCxnSpPr>
          <p:nvPr/>
        </p:nvCxnSpPr>
        <p:spPr>
          <a:xfrm flipV="1">
            <a:off x="4272318" y="1092457"/>
            <a:ext cx="846424" cy="3199214"/>
          </a:xfrm>
          <a:prstGeom prst="bentConnector2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D9E041-EAC7-AD46-B996-1BA5889334CE}"/>
              </a:ext>
            </a:extLst>
          </p:cNvPr>
          <p:cNvCxnSpPr>
            <a:cxnSpLocks/>
          </p:cNvCxnSpPr>
          <p:nvPr/>
        </p:nvCxnSpPr>
        <p:spPr>
          <a:xfrm flipV="1">
            <a:off x="3511929" y="1038826"/>
            <a:ext cx="1628337" cy="1200928"/>
          </a:xfrm>
          <a:prstGeom prst="bentConnector3">
            <a:avLst>
              <a:gd name="adj1" fmla="val 98529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8936009" y="1033840"/>
            <a:ext cx="1066" cy="2826836"/>
          </a:xfrm>
          <a:prstGeom prst="curvedConnector3">
            <a:avLst>
              <a:gd name="adj1" fmla="val -47919512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145829" y="3153434"/>
            <a:ext cx="801418" cy="10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145829" y="4566852"/>
            <a:ext cx="801418" cy="10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8937075" y="2447258"/>
            <a:ext cx="12700" cy="2826836"/>
          </a:xfrm>
          <a:prstGeom prst="curvedConnector3">
            <a:avLst>
              <a:gd name="adj1" fmla="val 403448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8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789226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2023186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909625" y="448014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1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4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423213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626142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2164406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866175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FD11566-7AFA-4254-B918-3969E8BAE55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73366" y="1400116"/>
            <a:ext cx="2683700" cy="1047142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B80FA35-ED53-4961-AF62-A68085D059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56111" y="2447258"/>
            <a:ext cx="2900955" cy="317674"/>
          </a:xfrm>
          <a:prstGeom prst="bentConnector3">
            <a:avLst>
              <a:gd name="adj1" fmla="val 53261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97426" y="2447258"/>
            <a:ext cx="2159640" cy="1470031"/>
          </a:xfrm>
          <a:prstGeom prst="bentConnector3">
            <a:avLst>
              <a:gd name="adj1" fmla="val 37347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338586" y="3860676"/>
            <a:ext cx="1817415" cy="1719418"/>
          </a:xfrm>
          <a:prstGeom prst="bentConnector3">
            <a:avLst>
              <a:gd name="adj1" fmla="val 32072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394584" y="5274094"/>
            <a:ext cx="1762482" cy="688610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437696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1" y="3269080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EBCFF9E-DCF5-404A-8E95-C6A96F584B82}"/>
              </a:ext>
            </a:extLst>
          </p:cNvPr>
          <p:cNvSpPr/>
          <p:nvPr/>
        </p:nvSpPr>
        <p:spPr>
          <a:xfrm>
            <a:off x="1904047" y="82378"/>
            <a:ext cx="2759972" cy="6632776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62AA-8BDA-6949-A219-5979F1079C1F}"/>
              </a:ext>
            </a:extLst>
          </p:cNvPr>
          <p:cNvSpPr txBox="1"/>
          <p:nvPr/>
        </p:nvSpPr>
        <p:spPr>
          <a:xfrm rot="16200000">
            <a:off x="391871" y="2998845"/>
            <a:ext cx="244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Interoperability</a:t>
            </a:r>
          </a:p>
        </p:txBody>
      </p:sp>
      <p:pic>
        <p:nvPicPr>
          <p:cNvPr id="59" name="Picture 24" descr="Database icon - Free download on Iconfinder">
            <a:extLst>
              <a:ext uri="{FF2B5EF4-FFF2-40B4-BE49-F238E27FC236}">
                <a16:creationId xmlns:a16="http://schemas.microsoft.com/office/drawing/2014/main" id="{178BC6D5-1BAA-A94A-B33B-8824586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18103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1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6157066" y="2316228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Data Storage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6157066" y="483838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Multi-user Interactions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6156000" y="3939317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AI-based analytics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6146506" y="5545627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Visual Reports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19F37-2575-F74A-90F9-22B8AF31D80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99589" y="786458"/>
            <a:ext cx="2157477" cy="3380"/>
          </a:xfrm>
          <a:prstGeom prst="straightConnector1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8936009" y="789838"/>
            <a:ext cx="1066" cy="3455479"/>
          </a:xfrm>
          <a:prstGeom prst="curvedConnector3">
            <a:avLst>
              <a:gd name="adj1" fmla="val -21444653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040994" y="3433239"/>
            <a:ext cx="1011089" cy="10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7044103" y="5043725"/>
            <a:ext cx="994310" cy="949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H="1">
            <a:off x="8926515" y="2622228"/>
            <a:ext cx="10560" cy="3229399"/>
          </a:xfrm>
          <a:prstGeom prst="curvedConnector3">
            <a:avLst>
              <a:gd name="adj1" fmla="val -2164773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8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789226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2023186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909625" y="448014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1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4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423213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626142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2164406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866175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FD11566-7AFA-4254-B918-3969E8BAE55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53218" y="1308989"/>
            <a:ext cx="2103848" cy="1313239"/>
          </a:xfrm>
          <a:prstGeom prst="bentConnector3">
            <a:avLst>
              <a:gd name="adj1" fmla="val 40945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B80FA35-ED53-4961-AF62-A68085D059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48996" y="2622228"/>
            <a:ext cx="2708070" cy="2606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stCxn id="72" idx="3"/>
            <a:endCxn id="11" idx="1"/>
          </p:cNvCxnSpPr>
          <p:nvPr/>
        </p:nvCxnSpPr>
        <p:spPr>
          <a:xfrm flipV="1">
            <a:off x="3981689" y="2622228"/>
            <a:ext cx="2175377" cy="1591634"/>
          </a:xfrm>
          <a:prstGeom prst="bentConnector3">
            <a:avLst>
              <a:gd name="adj1" fmla="val 43432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394586" y="4245316"/>
            <a:ext cx="1761415" cy="1373081"/>
          </a:xfrm>
          <a:prstGeom prst="bentConnector3">
            <a:avLst>
              <a:gd name="adj1" fmla="val 36481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394586" y="5851626"/>
            <a:ext cx="1751921" cy="87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142421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1" y="360245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EBCFF9E-DCF5-404A-8E95-C6A96F584B82}"/>
              </a:ext>
            </a:extLst>
          </p:cNvPr>
          <p:cNvSpPr/>
          <p:nvPr/>
        </p:nvSpPr>
        <p:spPr>
          <a:xfrm>
            <a:off x="2083361" y="82378"/>
            <a:ext cx="2401309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62AA-8BDA-6949-A219-5979F1079C1F}"/>
              </a:ext>
            </a:extLst>
          </p:cNvPr>
          <p:cNvSpPr txBox="1"/>
          <p:nvPr/>
        </p:nvSpPr>
        <p:spPr>
          <a:xfrm rot="16200000">
            <a:off x="572867" y="3038247"/>
            <a:ext cx="244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Interoperability</a:t>
            </a:r>
          </a:p>
        </p:txBody>
      </p:sp>
      <p:pic>
        <p:nvPicPr>
          <p:cNvPr id="59" name="Picture 24" descr="Database icon - Free download on Iconfinder">
            <a:extLst>
              <a:ext uri="{FF2B5EF4-FFF2-40B4-BE49-F238E27FC236}">
                <a16:creationId xmlns:a16="http://schemas.microsoft.com/office/drawing/2014/main" id="{178BC6D5-1BAA-A94A-B33B-8824586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20008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D9E041-EAC7-AD46-B996-1BA5889334CE}"/>
              </a:ext>
            </a:extLst>
          </p:cNvPr>
          <p:cNvCxnSpPr>
            <a:cxnSpLocks/>
          </p:cNvCxnSpPr>
          <p:nvPr/>
        </p:nvCxnSpPr>
        <p:spPr>
          <a:xfrm flipV="1">
            <a:off x="3399774" y="797687"/>
            <a:ext cx="1731175" cy="1662513"/>
          </a:xfrm>
          <a:prstGeom prst="bentConnector3">
            <a:avLst>
              <a:gd name="adj1" fmla="val 100069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0658E68-13EB-204C-8D87-54A92C68C7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1323" y="2057356"/>
            <a:ext cx="3629546" cy="1148814"/>
          </a:xfrm>
          <a:prstGeom prst="bentConnector3">
            <a:avLst>
              <a:gd name="adj1" fmla="val 401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41FEEB71-23A2-4D7D-8E5F-9E2C7F0BC5FE}"/>
              </a:ext>
            </a:extLst>
          </p:cNvPr>
          <p:cNvSpPr/>
          <p:nvPr/>
        </p:nvSpPr>
        <p:spPr>
          <a:xfrm>
            <a:off x="6036631" y="1911277"/>
            <a:ext cx="3061328" cy="4394273"/>
          </a:xfrm>
          <a:prstGeom prst="roundRect">
            <a:avLst>
              <a:gd name="adj" fmla="val 9476"/>
            </a:avLst>
          </a:prstGeom>
          <a:noFill/>
          <a:ln w="57150">
            <a:solidFill>
              <a:srgbClr val="7F7F7F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3" name="Picture 2" descr="Developer, freelancer, programmer, user, web developer icon - Download on  Iconfinder">
            <a:extLst>
              <a:ext uri="{FF2B5EF4-FFF2-40B4-BE49-F238E27FC236}">
                <a16:creationId xmlns:a16="http://schemas.microsoft.com/office/drawing/2014/main" id="{EC4397E4-8B03-40B1-88EE-BC8ADEA8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930" y="2650152"/>
            <a:ext cx="1237854" cy="12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ounded Rectangle 56">
            <a:extLst>
              <a:ext uri="{FF2B5EF4-FFF2-40B4-BE49-F238E27FC236}">
                <a16:creationId xmlns:a16="http://schemas.microsoft.com/office/drawing/2014/main" id="{53677B45-F5DA-4E91-A666-21EB80D998EF}"/>
              </a:ext>
            </a:extLst>
          </p:cNvPr>
          <p:cNvSpPr/>
          <p:nvPr/>
        </p:nvSpPr>
        <p:spPr>
          <a:xfrm>
            <a:off x="10397741" y="82378"/>
            <a:ext cx="1390041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673829-A72A-4863-9F65-0AE6CDBDC1DE}"/>
              </a:ext>
            </a:extLst>
          </p:cNvPr>
          <p:cNvSpPr txBox="1"/>
          <p:nvPr/>
        </p:nvSpPr>
        <p:spPr>
          <a:xfrm rot="5400000">
            <a:off x="10793491" y="3167933"/>
            <a:ext cx="244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Easy to Develop</a:t>
            </a:r>
          </a:p>
        </p:txBody>
      </p:sp>
      <p:cxnSp>
        <p:nvCxnSpPr>
          <p:cNvPr id="99" name="Conector: angular 96">
            <a:extLst>
              <a:ext uri="{FF2B5EF4-FFF2-40B4-BE49-F238E27FC236}">
                <a16:creationId xmlns:a16="http://schemas.microsoft.com/office/drawing/2014/main" id="{594FF0F3-ACDB-4500-923A-C065589F5A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786458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96">
            <a:extLst>
              <a:ext uri="{FF2B5EF4-FFF2-40B4-BE49-F238E27FC236}">
                <a16:creationId xmlns:a16="http://schemas.microsoft.com/office/drawing/2014/main" id="{455DD8CC-969A-4692-AC8A-C69A51D43B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2597268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96">
            <a:extLst>
              <a:ext uri="{FF2B5EF4-FFF2-40B4-BE49-F238E27FC236}">
                <a16:creationId xmlns:a16="http://schemas.microsoft.com/office/drawing/2014/main" id="{EE02E3F9-E2FC-4284-A529-2B89CEB7CA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4254417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96">
            <a:extLst>
              <a:ext uri="{FF2B5EF4-FFF2-40B4-BE49-F238E27FC236}">
                <a16:creationId xmlns:a16="http://schemas.microsoft.com/office/drawing/2014/main" id="{A5AF39AB-E459-4069-910B-0F79F9F59D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6515" y="5873207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3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6157066" y="2316228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Data Storage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6157066" y="483838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Multi-user Interactions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6156000" y="3939317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AI-based analytics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6146506" y="5545627"/>
            <a:ext cx="2780009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Visual Reports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19F37-2575-F74A-90F9-22B8AF31D80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99589" y="786458"/>
            <a:ext cx="2157477" cy="3380"/>
          </a:xfrm>
          <a:prstGeom prst="straightConnector1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8936009" y="789838"/>
            <a:ext cx="1066" cy="3455479"/>
          </a:xfrm>
          <a:prstGeom prst="curvedConnector3">
            <a:avLst>
              <a:gd name="adj1" fmla="val -21444653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040994" y="3433239"/>
            <a:ext cx="1011089" cy="106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7044103" y="5043725"/>
            <a:ext cx="994310" cy="949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H="1">
            <a:off x="8926515" y="2622228"/>
            <a:ext cx="10560" cy="3229399"/>
          </a:xfrm>
          <a:prstGeom prst="curvedConnector3">
            <a:avLst>
              <a:gd name="adj1" fmla="val -2164773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8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789226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2023186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909625" y="448014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1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4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423213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626142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2164406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866175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FD11566-7AFA-4254-B918-3969E8BAE55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053218" y="1308989"/>
            <a:ext cx="2103848" cy="1313239"/>
          </a:xfrm>
          <a:prstGeom prst="bentConnector3">
            <a:avLst>
              <a:gd name="adj1" fmla="val 40945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B80FA35-ED53-4961-AF62-A68085D059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48996" y="2622228"/>
            <a:ext cx="2708070" cy="2606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stCxn id="72" idx="3"/>
            <a:endCxn id="11" idx="1"/>
          </p:cNvCxnSpPr>
          <p:nvPr/>
        </p:nvCxnSpPr>
        <p:spPr>
          <a:xfrm flipV="1">
            <a:off x="3981689" y="2622228"/>
            <a:ext cx="2175377" cy="1591634"/>
          </a:xfrm>
          <a:prstGeom prst="bentConnector3">
            <a:avLst>
              <a:gd name="adj1" fmla="val 43432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394586" y="4245316"/>
            <a:ext cx="1761415" cy="1373081"/>
          </a:xfrm>
          <a:prstGeom prst="bentConnector3">
            <a:avLst>
              <a:gd name="adj1" fmla="val 36481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394586" y="5851626"/>
            <a:ext cx="1751921" cy="87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142421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1" y="360245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EBCFF9E-DCF5-404A-8E95-C6A96F584B82}"/>
              </a:ext>
            </a:extLst>
          </p:cNvPr>
          <p:cNvSpPr/>
          <p:nvPr/>
        </p:nvSpPr>
        <p:spPr>
          <a:xfrm>
            <a:off x="2083361" y="82378"/>
            <a:ext cx="2401309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62AA-8BDA-6949-A219-5979F1079C1F}"/>
              </a:ext>
            </a:extLst>
          </p:cNvPr>
          <p:cNvSpPr txBox="1"/>
          <p:nvPr/>
        </p:nvSpPr>
        <p:spPr>
          <a:xfrm rot="16200000">
            <a:off x="395994" y="3215120"/>
            <a:ext cx="279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DS1: Interoperability</a:t>
            </a:r>
          </a:p>
        </p:txBody>
      </p:sp>
      <p:pic>
        <p:nvPicPr>
          <p:cNvPr id="59" name="Picture 24" descr="Database icon - Free download on Iconfinder">
            <a:extLst>
              <a:ext uri="{FF2B5EF4-FFF2-40B4-BE49-F238E27FC236}">
                <a16:creationId xmlns:a16="http://schemas.microsoft.com/office/drawing/2014/main" id="{178BC6D5-1BAA-A94A-B33B-8824586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20008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D9E041-EAC7-AD46-B996-1BA5889334CE}"/>
              </a:ext>
            </a:extLst>
          </p:cNvPr>
          <p:cNvCxnSpPr>
            <a:cxnSpLocks/>
          </p:cNvCxnSpPr>
          <p:nvPr/>
        </p:nvCxnSpPr>
        <p:spPr>
          <a:xfrm flipV="1">
            <a:off x="3399774" y="797687"/>
            <a:ext cx="1731175" cy="1662513"/>
          </a:xfrm>
          <a:prstGeom prst="bentConnector3">
            <a:avLst>
              <a:gd name="adj1" fmla="val 100069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0658E68-13EB-204C-8D87-54A92C68C7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1323" y="2057356"/>
            <a:ext cx="3629546" cy="1148814"/>
          </a:xfrm>
          <a:prstGeom prst="bentConnector3">
            <a:avLst>
              <a:gd name="adj1" fmla="val 401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41FEEB71-23A2-4D7D-8E5F-9E2C7F0BC5FE}"/>
              </a:ext>
            </a:extLst>
          </p:cNvPr>
          <p:cNvSpPr/>
          <p:nvPr/>
        </p:nvSpPr>
        <p:spPr>
          <a:xfrm>
            <a:off x="6036631" y="1911277"/>
            <a:ext cx="3061328" cy="4394273"/>
          </a:xfrm>
          <a:prstGeom prst="roundRect">
            <a:avLst>
              <a:gd name="adj" fmla="val 9476"/>
            </a:avLst>
          </a:prstGeom>
          <a:noFill/>
          <a:ln w="57150">
            <a:solidFill>
              <a:srgbClr val="7F7F7F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3" name="Picture 2" descr="Developer, freelancer, programmer, user, web developer icon - Download on  Iconfinder">
            <a:extLst>
              <a:ext uri="{FF2B5EF4-FFF2-40B4-BE49-F238E27FC236}">
                <a16:creationId xmlns:a16="http://schemas.microsoft.com/office/drawing/2014/main" id="{EC4397E4-8B03-40B1-88EE-BC8ADEA82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930" y="2650152"/>
            <a:ext cx="1237854" cy="123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ounded Rectangle 56">
            <a:extLst>
              <a:ext uri="{FF2B5EF4-FFF2-40B4-BE49-F238E27FC236}">
                <a16:creationId xmlns:a16="http://schemas.microsoft.com/office/drawing/2014/main" id="{53677B45-F5DA-4E91-A666-21EB80D998EF}"/>
              </a:ext>
            </a:extLst>
          </p:cNvPr>
          <p:cNvSpPr/>
          <p:nvPr/>
        </p:nvSpPr>
        <p:spPr>
          <a:xfrm>
            <a:off x="10397741" y="82378"/>
            <a:ext cx="1390041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673829-A72A-4863-9F65-0AE6CDBDC1DE}"/>
              </a:ext>
            </a:extLst>
          </p:cNvPr>
          <p:cNvSpPr txBox="1"/>
          <p:nvPr/>
        </p:nvSpPr>
        <p:spPr>
          <a:xfrm rot="5400000">
            <a:off x="10793491" y="3167933"/>
            <a:ext cx="244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Easy to Develop</a:t>
            </a:r>
          </a:p>
        </p:txBody>
      </p:sp>
      <p:cxnSp>
        <p:nvCxnSpPr>
          <p:cNvPr id="99" name="Conector: angular 96">
            <a:extLst>
              <a:ext uri="{FF2B5EF4-FFF2-40B4-BE49-F238E27FC236}">
                <a16:creationId xmlns:a16="http://schemas.microsoft.com/office/drawing/2014/main" id="{594FF0F3-ACDB-4500-923A-C065589F5A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786458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96">
            <a:extLst>
              <a:ext uri="{FF2B5EF4-FFF2-40B4-BE49-F238E27FC236}">
                <a16:creationId xmlns:a16="http://schemas.microsoft.com/office/drawing/2014/main" id="{455DD8CC-969A-4692-AC8A-C69A51D43B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2597268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96">
            <a:extLst>
              <a:ext uri="{FF2B5EF4-FFF2-40B4-BE49-F238E27FC236}">
                <a16:creationId xmlns:a16="http://schemas.microsoft.com/office/drawing/2014/main" id="{EE02E3F9-E2FC-4284-A529-2B89CEB7CA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37077" y="4254417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96">
            <a:extLst>
              <a:ext uri="{FF2B5EF4-FFF2-40B4-BE49-F238E27FC236}">
                <a16:creationId xmlns:a16="http://schemas.microsoft.com/office/drawing/2014/main" id="{A5AF39AB-E459-4069-910B-0F79F9F59D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6515" y="5873207"/>
            <a:ext cx="1460664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F037AE9-8840-42F8-8628-11FD21F27AFE}"/>
              </a:ext>
            </a:extLst>
          </p:cNvPr>
          <p:cNvSpPr/>
          <p:nvPr/>
        </p:nvSpPr>
        <p:spPr>
          <a:xfrm>
            <a:off x="428018" y="3429001"/>
            <a:ext cx="441788" cy="441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/>
              <a:t>R10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9DCE17-4560-43F7-8C5C-D85AF1581698}"/>
              </a:ext>
            </a:extLst>
          </p:cNvPr>
          <p:cNvSpPr/>
          <p:nvPr/>
        </p:nvSpPr>
        <p:spPr>
          <a:xfrm>
            <a:off x="1581424" y="1640536"/>
            <a:ext cx="441788" cy="441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29502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5760000" y="2316228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DO3: Data Storage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5760000" y="483838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DO2: Multi-user Interactions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5760000" y="3939317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DO4: AI-based Analytics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5760000" y="5545627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DO5: Visual Reports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9360000" y="789838"/>
            <a:ext cx="12700" cy="345547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7054456" y="3433772"/>
            <a:ext cx="101108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7062845" y="5048472"/>
            <a:ext cx="99431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9360000" y="2622228"/>
            <a:ext cx="12700" cy="322939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49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519597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1753557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639996" y="448014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02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015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153584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356513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1894777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596546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218466" y="2622228"/>
            <a:ext cx="1541534" cy="5413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222948" y="4264135"/>
            <a:ext cx="1537053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4222948" y="5213577"/>
            <a:ext cx="1537053" cy="638051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142421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1" y="360245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EBCFF9E-DCF5-404A-8E95-C6A96F584B82}"/>
              </a:ext>
            </a:extLst>
          </p:cNvPr>
          <p:cNvSpPr/>
          <p:nvPr/>
        </p:nvSpPr>
        <p:spPr>
          <a:xfrm>
            <a:off x="1813732" y="82378"/>
            <a:ext cx="2401309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FBFB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62AA-8BDA-6949-A219-5979F1079C1F}"/>
              </a:ext>
            </a:extLst>
          </p:cNvPr>
          <p:cNvSpPr txBox="1"/>
          <p:nvPr/>
        </p:nvSpPr>
        <p:spPr>
          <a:xfrm rot="16200000">
            <a:off x="-15368" y="3133015"/>
            <a:ext cx="31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DO1: Interoperability</a:t>
            </a:r>
          </a:p>
        </p:txBody>
      </p:sp>
      <p:pic>
        <p:nvPicPr>
          <p:cNvPr id="59" name="Picture 24" descr="Database icon - Free download on Iconfinder">
            <a:extLst>
              <a:ext uri="{FF2B5EF4-FFF2-40B4-BE49-F238E27FC236}">
                <a16:creationId xmlns:a16="http://schemas.microsoft.com/office/drawing/2014/main" id="{178BC6D5-1BAA-A94A-B33B-8824586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353" y="20008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41FEEB71-23A2-4D7D-8E5F-9E2C7F0BC5FE}"/>
              </a:ext>
            </a:extLst>
          </p:cNvPr>
          <p:cNvSpPr/>
          <p:nvPr/>
        </p:nvSpPr>
        <p:spPr>
          <a:xfrm>
            <a:off x="5696662" y="1911277"/>
            <a:ext cx="3722513" cy="4394273"/>
          </a:xfrm>
          <a:prstGeom prst="roundRect">
            <a:avLst>
              <a:gd name="adj" fmla="val 9476"/>
            </a:avLst>
          </a:prstGeom>
          <a:noFill/>
          <a:ln w="57150">
            <a:solidFill>
              <a:srgbClr val="7F7F7F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ounded Rectangle 56">
            <a:extLst>
              <a:ext uri="{FF2B5EF4-FFF2-40B4-BE49-F238E27FC236}">
                <a16:creationId xmlns:a16="http://schemas.microsoft.com/office/drawing/2014/main" id="{53677B45-F5DA-4E91-A666-21EB80D998EF}"/>
              </a:ext>
            </a:extLst>
          </p:cNvPr>
          <p:cNvSpPr/>
          <p:nvPr/>
        </p:nvSpPr>
        <p:spPr>
          <a:xfrm>
            <a:off x="10397741" y="82378"/>
            <a:ext cx="1390041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673829-A72A-4863-9F65-0AE6CDBDC1DE}"/>
              </a:ext>
            </a:extLst>
          </p:cNvPr>
          <p:cNvSpPr txBox="1"/>
          <p:nvPr/>
        </p:nvSpPr>
        <p:spPr>
          <a:xfrm rot="5400000">
            <a:off x="10428896" y="3098777"/>
            <a:ext cx="317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DO6: Easy to Develop</a:t>
            </a:r>
          </a:p>
        </p:txBody>
      </p:sp>
      <p:cxnSp>
        <p:nvCxnSpPr>
          <p:cNvPr id="99" name="Conector: angular 96">
            <a:extLst>
              <a:ext uri="{FF2B5EF4-FFF2-40B4-BE49-F238E27FC236}">
                <a16:creationId xmlns:a16="http://schemas.microsoft.com/office/drawing/2014/main" id="{594FF0F3-ACDB-4500-923A-C065589F5A61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9360001" y="786458"/>
            <a:ext cx="1037743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96">
            <a:extLst>
              <a:ext uri="{FF2B5EF4-FFF2-40B4-BE49-F238E27FC236}">
                <a16:creationId xmlns:a16="http://schemas.microsoft.com/office/drawing/2014/main" id="{455DD8CC-969A-4692-AC8A-C69A51D43BB2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9360000" y="2622228"/>
            <a:ext cx="1050440" cy="2606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96">
            <a:extLst>
              <a:ext uri="{FF2B5EF4-FFF2-40B4-BE49-F238E27FC236}">
                <a16:creationId xmlns:a16="http://schemas.microsoft.com/office/drawing/2014/main" id="{EE02E3F9-E2FC-4284-A529-2B89CEB7CAF1}"/>
              </a:ext>
            </a:extLst>
          </p:cNvPr>
          <p:cNvCxnSpPr>
            <a:cxnSpLocks/>
          </p:cNvCxnSpPr>
          <p:nvPr/>
        </p:nvCxnSpPr>
        <p:spPr>
          <a:xfrm rot="10800000">
            <a:off x="9398744" y="4233167"/>
            <a:ext cx="1011697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96">
            <a:extLst>
              <a:ext uri="{FF2B5EF4-FFF2-40B4-BE49-F238E27FC236}">
                <a16:creationId xmlns:a16="http://schemas.microsoft.com/office/drawing/2014/main" id="{A5AF39AB-E459-4069-910B-0F79F9F59DC6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9360000" y="5864327"/>
            <a:ext cx="1050440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89DCE17-4560-43F7-8C5C-D85AF1581698}"/>
              </a:ext>
            </a:extLst>
          </p:cNvPr>
          <p:cNvSpPr/>
          <p:nvPr/>
        </p:nvSpPr>
        <p:spPr>
          <a:xfrm>
            <a:off x="1440000" y="78015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731D411-8DEB-364F-A910-E1D4A5A5B5A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401166" y="2668645"/>
            <a:ext cx="1383189" cy="1383189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89394BE3-8CC2-5048-9CF0-81C7104357DF}"/>
              </a:ext>
            </a:extLst>
          </p:cNvPr>
          <p:cNvSpPr/>
          <p:nvPr/>
        </p:nvSpPr>
        <p:spPr>
          <a:xfrm>
            <a:off x="7200663" y="973240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B5352F6-C8BF-CB42-81FA-9DB4056F9B66}"/>
              </a:ext>
            </a:extLst>
          </p:cNvPr>
          <p:cNvSpPr/>
          <p:nvPr/>
        </p:nvSpPr>
        <p:spPr>
          <a:xfrm>
            <a:off x="1440000" y="1283553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8E31E8C-CC5E-B944-BB4A-4386F37289B9}"/>
              </a:ext>
            </a:extLst>
          </p:cNvPr>
          <p:cNvSpPr/>
          <p:nvPr/>
        </p:nvSpPr>
        <p:spPr>
          <a:xfrm>
            <a:off x="11635516" y="1349725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5E71B0C-F8A5-5240-8C5F-7CF77D98DF78}"/>
              </a:ext>
            </a:extLst>
          </p:cNvPr>
          <p:cNvSpPr/>
          <p:nvPr/>
        </p:nvSpPr>
        <p:spPr>
          <a:xfrm>
            <a:off x="6086001" y="623290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096087-1DDD-B04B-9987-19AE31495F0E}"/>
              </a:ext>
            </a:extLst>
          </p:cNvPr>
          <p:cNvSpPr/>
          <p:nvPr/>
        </p:nvSpPr>
        <p:spPr>
          <a:xfrm>
            <a:off x="11632652" y="853462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D4DF4E-88AB-9547-93F9-A778342BEC31}"/>
              </a:ext>
            </a:extLst>
          </p:cNvPr>
          <p:cNvSpPr/>
          <p:nvPr/>
        </p:nvSpPr>
        <p:spPr>
          <a:xfrm>
            <a:off x="6645560" y="971428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FFA944-4381-FF48-922A-1BE367DA3690}"/>
              </a:ext>
            </a:extLst>
          </p:cNvPr>
          <p:cNvSpPr/>
          <p:nvPr/>
        </p:nvSpPr>
        <p:spPr>
          <a:xfrm>
            <a:off x="6086755" y="971428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64F3C3-45B3-EE43-AF3F-60A0A4186AFA}"/>
              </a:ext>
            </a:extLst>
          </p:cNvPr>
          <p:cNvSpPr/>
          <p:nvPr/>
        </p:nvSpPr>
        <p:spPr>
          <a:xfrm>
            <a:off x="7198969" y="623290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806167-7801-F047-BC5B-45556BB7C1AF}"/>
              </a:ext>
            </a:extLst>
          </p:cNvPr>
          <p:cNvSpPr/>
          <p:nvPr/>
        </p:nvSpPr>
        <p:spPr>
          <a:xfrm>
            <a:off x="6642485" y="622649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R9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6662F6E-8E46-5147-8F1E-0B3625137CA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22947" y="789838"/>
            <a:ext cx="1537053" cy="11572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D2095F0-BAA9-194A-B21B-03C070E9CD48}"/>
              </a:ext>
            </a:extLst>
          </p:cNvPr>
          <p:cNvSpPr/>
          <p:nvPr/>
        </p:nvSpPr>
        <p:spPr>
          <a:xfrm>
            <a:off x="7755453" y="622649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R11</a:t>
            </a:r>
          </a:p>
        </p:txBody>
      </p:sp>
    </p:spTree>
    <p:extLst>
      <p:ext uri="{BB962C8B-B14F-4D97-AF65-F5344CB8AC3E}">
        <p14:creationId xmlns:p14="http://schemas.microsoft.com/office/powerpoint/2010/main" val="42489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134</Words>
  <Application>Microsoft Macintosh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DINOT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37</cp:revision>
  <dcterms:created xsi:type="dcterms:W3CDTF">2021-07-13T11:18:54Z</dcterms:created>
  <dcterms:modified xsi:type="dcterms:W3CDTF">2022-01-19T11:55:00Z</dcterms:modified>
</cp:coreProperties>
</file>