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7218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1339"/>
            <a:ext cx="9144000" cy="251306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91312"/>
            <a:ext cx="9144000" cy="174276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79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06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4311"/>
            <a:ext cx="2628900" cy="61172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4311"/>
            <a:ext cx="7734300" cy="6117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115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25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99579"/>
            <a:ext cx="10515600" cy="30026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30623"/>
            <a:ext cx="10515600" cy="157901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4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21555"/>
            <a:ext cx="5181600" cy="4579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21555"/>
            <a:ext cx="5181600" cy="4579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8835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4311"/>
            <a:ext cx="10515600" cy="13952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69502"/>
            <a:ext cx="5157787" cy="867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36707"/>
            <a:ext cx="5157787" cy="38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69502"/>
            <a:ext cx="5183188" cy="86720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36707"/>
            <a:ext cx="5183188" cy="38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813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304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844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1224"/>
            <a:ext cx="3932237" cy="168428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39311"/>
            <a:ext cx="6172200" cy="51297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65509"/>
            <a:ext cx="3932237" cy="40118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5763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1224"/>
            <a:ext cx="3932237" cy="168428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39311"/>
            <a:ext cx="6172200" cy="512971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65509"/>
            <a:ext cx="3932237" cy="40118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56FD-87E8-4D2D-A983-B131F0A5D3E5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7341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4311"/>
            <a:ext cx="10515600" cy="139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21555"/>
            <a:ext cx="10515600" cy="4579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690354"/>
            <a:ext cx="2743200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56FD-87E8-4D2D-A983-B131F0A5D3E5}" type="datetimeFigureOut">
              <a:rPr lang="es-ES" smtClean="0"/>
              <a:t>13/01/2022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690354"/>
            <a:ext cx="4114800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690354"/>
            <a:ext cx="2743200" cy="3843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BA4B-3E22-41BF-A2C7-84F5BE79C2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0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3820EEF4-CCDF-4E06-984D-4B9C6E3C2E2E}"/>
              </a:ext>
            </a:extLst>
          </p:cNvPr>
          <p:cNvSpPr/>
          <p:nvPr/>
        </p:nvSpPr>
        <p:spPr>
          <a:xfrm>
            <a:off x="3159037" y="6155394"/>
            <a:ext cx="5379819" cy="98811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F3CF95-C135-4181-B590-61D26DAB781C}"/>
              </a:ext>
            </a:extLst>
          </p:cNvPr>
          <p:cNvSpPr/>
          <p:nvPr/>
        </p:nvSpPr>
        <p:spPr>
          <a:xfrm>
            <a:off x="363818" y="4977970"/>
            <a:ext cx="11808001" cy="792000"/>
          </a:xfrm>
          <a:prstGeom prst="rect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62A0F7-B44A-49E9-911D-BEE3FEFE5C5B}"/>
              </a:ext>
            </a:extLst>
          </p:cNvPr>
          <p:cNvSpPr/>
          <p:nvPr/>
        </p:nvSpPr>
        <p:spPr>
          <a:xfrm>
            <a:off x="363818" y="302939"/>
            <a:ext cx="11808001" cy="1714709"/>
          </a:xfrm>
          <a:prstGeom prst="rect">
            <a:avLst/>
          </a:prstGeom>
          <a:solidFill>
            <a:schemeClr val="accent1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9F6DBF-96D2-4739-B587-65BA8212069D}"/>
              </a:ext>
            </a:extLst>
          </p:cNvPr>
          <p:cNvSpPr/>
          <p:nvPr/>
        </p:nvSpPr>
        <p:spPr>
          <a:xfrm>
            <a:off x="363818" y="2404617"/>
            <a:ext cx="11808001" cy="249501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8AB72-B096-4446-A629-C49954F5F912}"/>
              </a:ext>
            </a:extLst>
          </p:cNvPr>
          <p:cNvSpPr txBox="1"/>
          <p:nvPr/>
        </p:nvSpPr>
        <p:spPr>
          <a:xfrm rot="16200000">
            <a:off x="-643826" y="934274"/>
            <a:ext cx="1698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B9F7B-FF5F-4BF2-8E29-5B74EEE11777}"/>
              </a:ext>
            </a:extLst>
          </p:cNvPr>
          <p:cNvSpPr txBox="1"/>
          <p:nvPr/>
        </p:nvSpPr>
        <p:spPr>
          <a:xfrm rot="16200000">
            <a:off x="-1499592" y="3854159"/>
            <a:ext cx="3360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89A299-6976-44EB-AC30-214817287F7D}"/>
              </a:ext>
            </a:extLst>
          </p:cNvPr>
          <p:cNvCxnSpPr>
            <a:cxnSpLocks/>
          </p:cNvCxnSpPr>
          <p:nvPr/>
        </p:nvCxnSpPr>
        <p:spPr>
          <a:xfrm flipH="1">
            <a:off x="3315817" y="5370"/>
            <a:ext cx="100" cy="5760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06E357-E22E-4DAC-8278-5F0EAB12B8AE}"/>
              </a:ext>
            </a:extLst>
          </p:cNvPr>
          <p:cNvCxnSpPr>
            <a:cxnSpLocks/>
          </p:cNvCxnSpPr>
          <p:nvPr/>
        </p:nvCxnSpPr>
        <p:spPr>
          <a:xfrm flipH="1">
            <a:off x="6267917" y="5370"/>
            <a:ext cx="0" cy="5760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8C28D4-07A9-41C5-B7AF-CBB636577A51}"/>
              </a:ext>
            </a:extLst>
          </p:cNvPr>
          <p:cNvCxnSpPr>
            <a:cxnSpLocks/>
          </p:cNvCxnSpPr>
          <p:nvPr/>
        </p:nvCxnSpPr>
        <p:spPr>
          <a:xfrm>
            <a:off x="9219917" y="5364"/>
            <a:ext cx="0" cy="5760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AA792B-1CFE-4536-B47B-3E1EB96E20FA}"/>
              </a:ext>
            </a:extLst>
          </p:cNvPr>
          <p:cNvSpPr txBox="1"/>
          <p:nvPr/>
        </p:nvSpPr>
        <p:spPr>
          <a:xfrm>
            <a:off x="363817" y="-36468"/>
            <a:ext cx="295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Multi-user interactions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67EBA1-7FE8-4309-A1E4-4F74F2E28BDB}"/>
              </a:ext>
            </a:extLst>
          </p:cNvPr>
          <p:cNvSpPr txBox="1"/>
          <p:nvPr/>
        </p:nvSpPr>
        <p:spPr>
          <a:xfrm>
            <a:off x="3299174" y="-39813"/>
            <a:ext cx="295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Data storage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03A01F-CA18-44D8-BEFD-47F7BFB26FBB}"/>
              </a:ext>
            </a:extLst>
          </p:cNvPr>
          <p:cNvSpPr txBox="1"/>
          <p:nvPr/>
        </p:nvSpPr>
        <p:spPr>
          <a:xfrm>
            <a:off x="6243916" y="-36468"/>
            <a:ext cx="295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AI-based analytics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379397-2A27-4529-AB0F-EB6EC349BAD6}"/>
              </a:ext>
            </a:extLst>
          </p:cNvPr>
          <p:cNvSpPr txBox="1"/>
          <p:nvPr/>
        </p:nvSpPr>
        <p:spPr>
          <a:xfrm>
            <a:off x="9219919" y="-49915"/>
            <a:ext cx="29519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Visualization tools</a:t>
            </a:r>
            <a:endParaRPr lang="es-E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F0497177-4B34-46EE-A11D-E081DB958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938" y="5099884"/>
            <a:ext cx="553275" cy="55327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8E0D1C3-5AD4-4888-B12B-6BFF56149614}"/>
              </a:ext>
            </a:extLst>
          </p:cNvPr>
          <p:cNvSpPr/>
          <p:nvPr/>
        </p:nvSpPr>
        <p:spPr>
          <a:xfrm>
            <a:off x="435917" y="374937"/>
            <a:ext cx="2808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Multi-device library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BAA2411-F8D0-40F4-883F-CD4C79C10C8F}"/>
              </a:ext>
            </a:extLst>
          </p:cNvPr>
          <p:cNvSpPr/>
          <p:nvPr/>
        </p:nvSpPr>
        <p:spPr>
          <a:xfrm>
            <a:off x="435917" y="1205444"/>
            <a:ext cx="133651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Client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523297-8A8F-481C-A798-BD1FF687B16C}"/>
              </a:ext>
            </a:extLst>
          </p:cNvPr>
          <p:cNvSpPr/>
          <p:nvPr/>
        </p:nvSpPr>
        <p:spPr>
          <a:xfrm>
            <a:off x="1906829" y="1205444"/>
            <a:ext cx="1330833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Unity Client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AB8F7A-4C0B-416B-91F7-29E5A5EEF2B0}"/>
              </a:ext>
            </a:extLst>
          </p:cNvPr>
          <p:cNvSpPr/>
          <p:nvPr/>
        </p:nvSpPr>
        <p:spPr>
          <a:xfrm>
            <a:off x="3387922" y="374937"/>
            <a:ext cx="2809447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Logging API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ACCE71-BA8D-475D-8368-2DAF58BB511C}"/>
              </a:ext>
            </a:extLst>
          </p:cNvPr>
          <p:cNvSpPr/>
          <p:nvPr/>
        </p:nvSpPr>
        <p:spPr>
          <a:xfrm>
            <a:off x="6339917" y="374937"/>
            <a:ext cx="2808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input API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855561-4826-4195-9B55-FC426D95F586}"/>
              </a:ext>
            </a:extLst>
          </p:cNvPr>
          <p:cNvSpPr/>
          <p:nvPr/>
        </p:nvSpPr>
        <p:spPr>
          <a:xfrm>
            <a:off x="6345166" y="1205444"/>
            <a:ext cx="1495621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optimization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8739B8-9947-466D-A6AA-D609A2D8C9ED}"/>
              </a:ext>
            </a:extLst>
          </p:cNvPr>
          <p:cNvSpPr/>
          <p:nvPr/>
        </p:nvSpPr>
        <p:spPr>
          <a:xfrm>
            <a:off x="9291917" y="374937"/>
            <a:ext cx="2808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CAA508-8929-4368-A6A4-46EFB9570676}"/>
              </a:ext>
            </a:extLst>
          </p:cNvPr>
          <p:cNvSpPr/>
          <p:nvPr/>
        </p:nvSpPr>
        <p:spPr>
          <a:xfrm>
            <a:off x="435917" y="2488818"/>
            <a:ext cx="280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Socket server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17401E-8C3B-4CB9-983D-7AE5FE0929A4}"/>
              </a:ext>
            </a:extLst>
          </p:cNvPr>
          <p:cNvSpPr/>
          <p:nvPr/>
        </p:nvSpPr>
        <p:spPr>
          <a:xfrm>
            <a:off x="435917" y="3285583"/>
            <a:ext cx="280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 server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1CA5EC-95A4-4F12-BEB0-C75ED097EEA0}"/>
              </a:ext>
            </a:extLst>
          </p:cNvPr>
          <p:cNvSpPr/>
          <p:nvPr/>
        </p:nvSpPr>
        <p:spPr>
          <a:xfrm>
            <a:off x="435917" y="4082348"/>
            <a:ext cx="280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Synchronization server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089641-8A19-4E11-B00C-5B28AB805DF5}"/>
              </a:ext>
            </a:extLst>
          </p:cNvPr>
          <p:cNvSpPr/>
          <p:nvPr/>
        </p:nvSpPr>
        <p:spPr>
          <a:xfrm>
            <a:off x="3387917" y="2488818"/>
            <a:ext cx="280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xAPI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Manager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46135D-46C6-4E76-BDB2-BB6474C26035}"/>
              </a:ext>
            </a:extLst>
          </p:cNvPr>
          <p:cNvSpPr/>
          <p:nvPr/>
        </p:nvSpPr>
        <p:spPr>
          <a:xfrm>
            <a:off x="9291867" y="1205444"/>
            <a:ext cx="2808000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output API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65373DA-36B7-4BBD-9CD2-F260C0A9DE22}"/>
              </a:ext>
            </a:extLst>
          </p:cNvPr>
          <p:cNvSpPr/>
          <p:nvPr/>
        </p:nvSpPr>
        <p:spPr>
          <a:xfrm>
            <a:off x="7905181" y="1205444"/>
            <a:ext cx="1241292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 tools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A5D841-7238-4E42-82A9-DFFCEC978325}"/>
              </a:ext>
            </a:extLst>
          </p:cNvPr>
          <p:cNvSpPr/>
          <p:nvPr/>
        </p:nvSpPr>
        <p:spPr>
          <a:xfrm>
            <a:off x="6339917" y="2496017"/>
            <a:ext cx="280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Framework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6D3091-875E-4365-A112-6F4B3AC9C27F}"/>
              </a:ext>
            </a:extLst>
          </p:cNvPr>
          <p:cNvSpPr/>
          <p:nvPr/>
        </p:nvSpPr>
        <p:spPr>
          <a:xfrm>
            <a:off x="6338471" y="3301296"/>
            <a:ext cx="280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fine-tuning server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6F45A22-3F05-4BFA-9C77-259BE5F73A3C}"/>
              </a:ext>
            </a:extLst>
          </p:cNvPr>
          <p:cNvSpPr/>
          <p:nvPr/>
        </p:nvSpPr>
        <p:spPr>
          <a:xfrm>
            <a:off x="9288001" y="2496017"/>
            <a:ext cx="280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Dataviz server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ED489A-9FB4-4226-BA22-33EBF8AE407F}"/>
              </a:ext>
            </a:extLst>
          </p:cNvPr>
          <p:cNvSpPr/>
          <p:nvPr/>
        </p:nvSpPr>
        <p:spPr>
          <a:xfrm>
            <a:off x="9289114" y="3304982"/>
            <a:ext cx="280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exporter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3978BE-C928-4B69-825E-8D66AEB06614}"/>
              </a:ext>
            </a:extLst>
          </p:cNvPr>
          <p:cNvSpPr txBox="1"/>
          <p:nvPr/>
        </p:nvSpPr>
        <p:spPr>
          <a:xfrm>
            <a:off x="858212" y="5203704"/>
            <a:ext cx="187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Shared state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" name="Graphic 47" descr="Database outline">
            <a:extLst>
              <a:ext uri="{FF2B5EF4-FFF2-40B4-BE49-F238E27FC236}">
                <a16:creationId xmlns:a16="http://schemas.microsoft.com/office/drawing/2014/main" id="{AFDB6857-013D-4DB9-AA4F-1E26D4C2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2570" y="5099884"/>
            <a:ext cx="553275" cy="553275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B239646-FDB2-4247-B9DC-C46A5A69FAA2}"/>
              </a:ext>
            </a:extLst>
          </p:cNvPr>
          <p:cNvSpPr txBox="1"/>
          <p:nvPr/>
        </p:nvSpPr>
        <p:spPr>
          <a:xfrm>
            <a:off x="3772840" y="5210424"/>
            <a:ext cx="2398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User-App Interactions</a:t>
            </a:r>
          </a:p>
        </p:txBody>
      </p:sp>
      <p:pic>
        <p:nvPicPr>
          <p:cNvPr id="50" name="Graphic 49" descr="Database outline">
            <a:extLst>
              <a:ext uri="{FF2B5EF4-FFF2-40B4-BE49-F238E27FC236}">
                <a16:creationId xmlns:a16="http://schemas.microsoft.com/office/drawing/2014/main" id="{FBF902EE-71D2-40F8-811F-A183C0132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09642" y="5088993"/>
            <a:ext cx="553275" cy="55327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F8B5536-9D60-4A6A-86C1-F6360630140C}"/>
              </a:ext>
            </a:extLst>
          </p:cNvPr>
          <p:cNvSpPr txBox="1"/>
          <p:nvPr/>
        </p:nvSpPr>
        <p:spPr>
          <a:xfrm>
            <a:off x="6839916" y="5192814"/>
            <a:ext cx="1877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Model Zoo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" name="Graphic 51" descr="Database outline">
            <a:extLst>
              <a:ext uri="{FF2B5EF4-FFF2-40B4-BE49-F238E27FC236}">
                <a16:creationId xmlns:a16="http://schemas.microsoft.com/office/drawing/2014/main" id="{81061099-E3E1-4F9F-A3BC-555976BAE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4314" y="5088993"/>
            <a:ext cx="553275" cy="55327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CA71611-452E-4453-BDEC-270BD430C499}"/>
              </a:ext>
            </a:extLst>
          </p:cNvPr>
          <p:cNvSpPr txBox="1"/>
          <p:nvPr/>
        </p:nvSpPr>
        <p:spPr>
          <a:xfrm>
            <a:off x="9714589" y="5192814"/>
            <a:ext cx="2091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Visualizations DB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2DFF763-6F62-434A-950F-6AA91C21AD8B}"/>
              </a:ext>
            </a:extLst>
          </p:cNvPr>
          <p:cNvCxnSpPr/>
          <p:nvPr/>
        </p:nvCxnSpPr>
        <p:spPr>
          <a:xfrm>
            <a:off x="1839917" y="2014385"/>
            <a:ext cx="0" cy="361792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0CD5A41-6312-4B5A-8765-2AEEE6466B03}"/>
              </a:ext>
            </a:extLst>
          </p:cNvPr>
          <p:cNvCxnSpPr/>
          <p:nvPr/>
        </p:nvCxnSpPr>
        <p:spPr>
          <a:xfrm>
            <a:off x="4791917" y="2014385"/>
            <a:ext cx="0" cy="361792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0BEE6F8-2F86-4CE4-B3C7-853FCF5B702A}"/>
              </a:ext>
            </a:extLst>
          </p:cNvPr>
          <p:cNvCxnSpPr/>
          <p:nvPr/>
        </p:nvCxnSpPr>
        <p:spPr>
          <a:xfrm>
            <a:off x="7743917" y="2014385"/>
            <a:ext cx="0" cy="361792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79F1591-BDE0-4EAB-8AA7-81B917B07786}"/>
              </a:ext>
            </a:extLst>
          </p:cNvPr>
          <p:cNvCxnSpPr/>
          <p:nvPr/>
        </p:nvCxnSpPr>
        <p:spPr>
          <a:xfrm>
            <a:off x="10695917" y="2014385"/>
            <a:ext cx="0" cy="361792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5792791D-9759-4D16-9E1E-943D3F41F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5844" y="6372815"/>
            <a:ext cx="553275" cy="553275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743C0D-4410-4008-973F-D8F7AB5D8A19}"/>
              </a:ext>
            </a:extLst>
          </p:cNvPr>
          <p:cNvCxnSpPr/>
          <p:nvPr/>
        </p:nvCxnSpPr>
        <p:spPr>
          <a:xfrm>
            <a:off x="5848942" y="5807049"/>
            <a:ext cx="0" cy="361792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54DF432-CE3E-4A2D-B78E-9DA6B5EC2F8E}"/>
              </a:ext>
            </a:extLst>
          </p:cNvPr>
          <p:cNvSpPr txBox="1"/>
          <p:nvPr/>
        </p:nvSpPr>
        <p:spPr>
          <a:xfrm>
            <a:off x="4440931" y="6345921"/>
            <a:ext cx="399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School DBs (Digital school register,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schedules, Inventory, …)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DEFA46-2A86-44C3-A116-9D626D448995}"/>
              </a:ext>
            </a:extLst>
          </p:cNvPr>
          <p:cNvSpPr/>
          <p:nvPr/>
        </p:nvSpPr>
        <p:spPr>
          <a:xfrm>
            <a:off x="3394081" y="1191525"/>
            <a:ext cx="2809447" cy="7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storage API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884B77D-5D32-4D4F-A2E3-510F8D449EAA}"/>
              </a:ext>
            </a:extLst>
          </p:cNvPr>
          <p:cNvSpPr/>
          <p:nvPr/>
        </p:nvSpPr>
        <p:spPr>
          <a:xfrm>
            <a:off x="3392766" y="3285583"/>
            <a:ext cx="2808000" cy="72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Record Store</a:t>
            </a:r>
            <a:endParaRPr lang="es-E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5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4679</TotalTime>
  <Words>74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Masneri</dc:creator>
  <cp:lastModifiedBy>Stefano Masneri</cp:lastModifiedBy>
  <cp:revision>8</cp:revision>
  <dcterms:created xsi:type="dcterms:W3CDTF">2021-11-29T07:55:53Z</dcterms:created>
  <dcterms:modified xsi:type="dcterms:W3CDTF">2022-01-13T16:03:14Z</dcterms:modified>
</cp:coreProperties>
</file>