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0" r:id="rId6"/>
    <p:sldId id="258" r:id="rId7"/>
    <p:sldId id="261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42E21F-D710-2F3A-C213-E388C4DA2096}"/>
              </a:ext>
            </a:extLst>
          </p:cNvPr>
          <p:cNvGrpSpPr/>
          <p:nvPr/>
        </p:nvGrpSpPr>
        <p:grpSpPr>
          <a:xfrm>
            <a:off x="0" y="1972638"/>
            <a:ext cx="12079532" cy="3523452"/>
            <a:chOff x="0" y="1972638"/>
            <a:chExt cx="12079532" cy="3523452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4" name="Picture 3" descr="A picture containing diagram, line, rectangle, plan&#10;&#10;Description automatically generated">
              <a:extLst>
                <a:ext uri="{FF2B5EF4-FFF2-40B4-BE49-F238E27FC236}">
                  <a16:creationId xmlns:a16="http://schemas.microsoft.com/office/drawing/2014/main" id="{AEF3F0C1-752E-FEBD-FDCF-F3176592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11516" cy="3523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9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89FB1B-8EE2-5AE2-231A-F3FB2AB234B0}"/>
              </a:ext>
            </a:extLst>
          </p:cNvPr>
          <p:cNvGrpSpPr/>
          <p:nvPr/>
        </p:nvGrpSpPr>
        <p:grpSpPr>
          <a:xfrm>
            <a:off x="0" y="1548069"/>
            <a:ext cx="13132001" cy="3618000"/>
            <a:chOff x="0" y="1548069"/>
            <a:chExt cx="13132001" cy="3618000"/>
          </a:xfrm>
        </p:grpSpPr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9BE6E433-A4D2-E7D6-4F1F-3D9BE2E3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940" y="1548069"/>
              <a:ext cx="6838061" cy="3618000"/>
            </a:xfrm>
            <a:prstGeom prst="rect">
              <a:avLst/>
            </a:prstGeom>
          </p:spPr>
        </p:pic>
        <p:pic>
          <p:nvPicPr>
            <p:cNvPr id="5" name="Picture 4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2CFE68CB-59A4-0DB6-8D97-84A8D042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48069"/>
              <a:ext cx="6293940" cy="361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64F9A9-32B3-C9BD-06B2-2AE88FB3A653}"/>
              </a:ext>
            </a:extLst>
          </p:cNvPr>
          <p:cNvGrpSpPr/>
          <p:nvPr/>
        </p:nvGrpSpPr>
        <p:grpSpPr>
          <a:xfrm>
            <a:off x="43219" y="2221288"/>
            <a:ext cx="12046689" cy="3447992"/>
            <a:chOff x="43219" y="2221288"/>
            <a:chExt cx="12046689" cy="3447992"/>
          </a:xfrm>
        </p:grpSpPr>
        <p:pic>
          <p:nvPicPr>
            <p:cNvPr id="5" name="Picture 4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C7D6E18A-7065-7DA8-FF5E-E08C1D52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" y="2221288"/>
              <a:ext cx="5766002" cy="3447992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A5D7E3B0-9572-5904-CA39-DEA7762B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221" y="2221288"/>
              <a:ext cx="6280687" cy="3447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09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AACB73-8927-21B5-160E-F6A1C9A9FAB4}"/>
              </a:ext>
            </a:extLst>
          </p:cNvPr>
          <p:cNvGrpSpPr/>
          <p:nvPr/>
        </p:nvGrpSpPr>
        <p:grpSpPr>
          <a:xfrm>
            <a:off x="13699" y="2004243"/>
            <a:ext cx="12068209" cy="3286949"/>
            <a:chOff x="13699" y="2004243"/>
            <a:chExt cx="12068209" cy="3286949"/>
          </a:xfrm>
        </p:grpSpPr>
        <p:pic>
          <p:nvPicPr>
            <p:cNvPr id="5" name="Picture 4" descr="A picture containing text, screenshot, diagram, plot&#10;&#10;Description automatically generated">
              <a:extLst>
                <a:ext uri="{FF2B5EF4-FFF2-40B4-BE49-F238E27FC236}">
                  <a16:creationId xmlns:a16="http://schemas.microsoft.com/office/drawing/2014/main" id="{47E7005E-8551-0FA1-42F3-9E03A8268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9118" r="2015" b="3615"/>
            <a:stretch/>
          </p:blipFill>
          <p:spPr>
            <a:xfrm>
              <a:off x="6096000" y="2004243"/>
              <a:ext cx="5985908" cy="3286949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4B06573E-6745-378A-E2D2-1EDAC5221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9118" r="1104" b="3615"/>
            <a:stretch/>
          </p:blipFill>
          <p:spPr>
            <a:xfrm>
              <a:off x="13699" y="2004243"/>
              <a:ext cx="6082301" cy="328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2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66D535-55C0-0FFE-968A-D8640EBE833D}"/>
              </a:ext>
            </a:extLst>
          </p:cNvPr>
          <p:cNvGrpSpPr/>
          <p:nvPr/>
        </p:nvGrpSpPr>
        <p:grpSpPr>
          <a:xfrm>
            <a:off x="98975" y="1993186"/>
            <a:ext cx="11872775" cy="3462388"/>
            <a:chOff x="98975" y="1993186"/>
            <a:chExt cx="11872775" cy="3462388"/>
          </a:xfrm>
        </p:grpSpPr>
        <p:pic>
          <p:nvPicPr>
            <p:cNvPr id="5" name="Picture 4" descr="A picture containing screenshot, diagram, rectangle, design&#10;&#10;Description automatically generated">
              <a:extLst>
                <a:ext uri="{FF2B5EF4-FFF2-40B4-BE49-F238E27FC236}">
                  <a16:creationId xmlns:a16="http://schemas.microsoft.com/office/drawing/2014/main" id="{3FC12EFE-656D-B5F0-D3C6-8ED04B653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10786" r="9157" b="3670"/>
            <a:stretch/>
          </p:blipFill>
          <p:spPr>
            <a:xfrm>
              <a:off x="98975" y="1993186"/>
              <a:ext cx="5997025" cy="3462388"/>
            </a:xfrm>
            <a:prstGeom prst="rect">
              <a:avLst/>
            </a:prstGeom>
          </p:spPr>
        </p:pic>
        <p:pic>
          <p:nvPicPr>
            <p:cNvPr id="9" name="Picture 8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072AF427-E837-09FD-675E-919FA6FFE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5" t="10786" r="6208" b="3670"/>
            <a:stretch/>
          </p:blipFill>
          <p:spPr>
            <a:xfrm>
              <a:off x="6096000" y="1993186"/>
              <a:ext cx="5875750" cy="3462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9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, line, parallel, plan&#10;&#10;Description automatically generated">
            <a:extLst>
              <a:ext uri="{FF2B5EF4-FFF2-40B4-BE49-F238E27FC236}">
                <a16:creationId xmlns:a16="http://schemas.microsoft.com/office/drawing/2014/main" id="{2E7CCA64-4A53-B5DC-D572-3203D063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8" y="1303350"/>
            <a:ext cx="5377089" cy="3149439"/>
          </a:xfrm>
          <a:prstGeom prst="rect">
            <a:avLst/>
          </a:prstGeom>
        </p:spPr>
      </p:pic>
      <p:pic>
        <p:nvPicPr>
          <p:cNvPr id="9" name="Picture 8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0B20A98A-7B23-E726-D60C-38420875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11734" r="9436" b="7433"/>
          <a:stretch/>
        </p:blipFill>
        <p:spPr>
          <a:xfrm>
            <a:off x="0" y="1303350"/>
            <a:ext cx="5524901" cy="3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BC831E-667F-C343-FBA1-24A8DCA4810D}"/>
              </a:ext>
            </a:extLst>
          </p:cNvPr>
          <p:cNvGrpSpPr/>
          <p:nvPr/>
        </p:nvGrpSpPr>
        <p:grpSpPr>
          <a:xfrm>
            <a:off x="0" y="1972638"/>
            <a:ext cx="12073563" cy="3519894"/>
            <a:chOff x="0" y="1972638"/>
            <a:chExt cx="12073563" cy="3519894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5" name="Picture 4" descr="A picture containing diagram, line, parallel, rectangle&#10;&#10;Description automatically generated">
              <a:extLst>
                <a:ext uri="{FF2B5EF4-FFF2-40B4-BE49-F238E27FC236}">
                  <a16:creationId xmlns:a16="http://schemas.microsoft.com/office/drawing/2014/main" id="{955F8512-4127-2055-A581-A2EA4AF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05547" cy="351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0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9</cp:revision>
  <dcterms:created xsi:type="dcterms:W3CDTF">2023-06-09T06:30:57Z</dcterms:created>
  <dcterms:modified xsi:type="dcterms:W3CDTF">2023-06-27T10:55:31Z</dcterms:modified>
</cp:coreProperties>
</file>