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1FABFB-B7D6-3C52-0DD4-E31252D0E68F}"/>
              </a:ext>
            </a:extLst>
          </p:cNvPr>
          <p:cNvGrpSpPr/>
          <p:nvPr/>
        </p:nvGrpSpPr>
        <p:grpSpPr>
          <a:xfrm>
            <a:off x="0" y="1303350"/>
            <a:ext cx="11059427" cy="3149439"/>
            <a:chOff x="0" y="1303350"/>
            <a:chExt cx="11059427" cy="3149439"/>
          </a:xfrm>
        </p:grpSpPr>
        <p:pic>
          <p:nvPicPr>
            <p:cNvPr id="11" name="Picture 10" descr="A picture containing diagram, line, parallel, plan&#10;&#10;Description automatically generated">
              <a:extLst>
                <a:ext uri="{FF2B5EF4-FFF2-40B4-BE49-F238E27FC236}">
                  <a16:creationId xmlns:a16="http://schemas.microsoft.com/office/drawing/2014/main" id="{2E7CCA64-4A53-B5DC-D572-3203D063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338" y="1303350"/>
              <a:ext cx="5377089" cy="3149439"/>
            </a:xfrm>
            <a:prstGeom prst="rect">
              <a:avLst/>
            </a:prstGeom>
          </p:spPr>
        </p:pic>
        <p:pic>
          <p:nvPicPr>
            <p:cNvPr id="9" name="Picture 8" descr="A picture containing screenshot, text, diagram&#10;&#10;Description automatically generated">
              <a:extLst>
                <a:ext uri="{FF2B5EF4-FFF2-40B4-BE49-F238E27FC236}">
                  <a16:creationId xmlns:a16="http://schemas.microsoft.com/office/drawing/2014/main" id="{0B20A98A-7B23-E726-D60C-38420875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4" t="11734" r="9436" b="7433"/>
            <a:stretch/>
          </p:blipFill>
          <p:spPr>
            <a:xfrm>
              <a:off x="0" y="1303350"/>
              <a:ext cx="5524901" cy="314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3</cp:revision>
  <dcterms:created xsi:type="dcterms:W3CDTF">2023-06-09T06:30:57Z</dcterms:created>
  <dcterms:modified xsi:type="dcterms:W3CDTF">2023-06-09T21:48:03Z</dcterms:modified>
</cp:coreProperties>
</file>