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6F5-1139-F82A-3117-719FE4F6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4F3B-EB18-64B6-5807-2674BCB5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79C-288E-F165-BE27-D2DB8A6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F33-854F-8326-0C4E-37357A4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1CB-4B0E-0D2C-9A36-7F86E1A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5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F3-84AC-2DE9-95DD-3E39B82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DDAC-250C-DBE9-4909-FF4310DB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2C-BE1E-D9BE-5C89-102A70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6A47-AFC3-0CAE-A93D-FB9FE0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EE33-B6B9-CFAB-8BAB-C55BB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5E2E-7674-59D1-3284-433FA47B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6825-2117-C204-8830-C3405AEA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0F4F-F518-F83A-3A76-F6D2E9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A8F3-D472-7ADC-66B4-13A6815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706A-62D0-56BB-C7CE-75249F7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C5D-9B37-2C40-BF30-CB9787E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30F-BA66-B46B-436C-4C26B8B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852-3095-9AAC-F150-2E943E2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B95-157A-8F40-271A-4F72FE3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5C34-C081-DDB8-00F6-6F62FC1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78F-2ED4-CD5C-DB8B-5F7329B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42C-4278-9336-BB35-9EA9500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B078-BFBD-39FA-5517-C694D5D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106C-0874-67FE-8717-BE5B7BF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333-C143-1101-5F7C-406062E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1A-5B58-9DC4-4C4B-7EF9496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434-17D6-5225-316A-5D43F86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6ED-47D3-7FF4-B4FC-B2430350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FA97-E915-A84E-C6E8-AD7498E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DB5C-08AE-C9A8-9B0C-612F25B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6183-E57E-DFE0-116A-F3A1777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D9-E463-BC9D-2A22-6934288C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E929-43E7-73A8-C9B3-BE612BEB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BEE6-0534-89B0-B918-34D69ED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7425-FDEC-BE93-79C9-5E0B2A67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5140-984C-4FFD-2423-CCCF0E4C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125E9-6B94-72AF-B9B8-F7F1772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D66B-FB06-4D67-5424-EBA7AB7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253D-4EB0-8E9D-4827-1D896C4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8CB-7E52-F202-3975-D282732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21A4-51C2-F509-7065-F0CBFDD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F7C0-0D10-DE38-C787-E8EFF6C9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971E-7548-447F-3870-35B42CC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3C31-4F4F-322E-CD9C-ED5550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DF9D-49E6-3A0D-11B9-B2A16F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6E14-F657-C459-8D14-2D35F62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371-ED4F-C8E7-DDC7-9A4DD9A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3A1-3974-1BD6-2AD5-D26BAC22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C618-8DCA-D172-D598-A3386B6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774-B7D1-D986-13A0-794023C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7252-F539-404C-0CD1-1044D9B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D9C-15BD-0B85-801F-36B3466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3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2D7-0B4C-0876-495B-CF73D30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D7436-66E8-297D-9BE4-CE05127B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C399-29F6-6F7E-DAC1-F5B0436A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56D4-0509-F7BD-C093-E9C3CD8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53F-D1F4-4F80-0946-B865AAB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A2D0-26C9-6677-5C6C-2B171FA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7514-8AE9-CDED-35C8-F7D33671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1F-EA90-B0CE-284E-CCF61A36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8106-09E2-CF01-A65F-3286079D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36E-A8C8-4911-9E3A-5D714A5792E6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0D45-B79C-478E-56E0-9A556A80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9D0-A2CC-B8E3-E408-89F975C2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7FAA0-6E59-AC44-6D82-0C83CEDAC14E}"/>
              </a:ext>
            </a:extLst>
          </p:cNvPr>
          <p:cNvGrpSpPr/>
          <p:nvPr/>
        </p:nvGrpSpPr>
        <p:grpSpPr>
          <a:xfrm>
            <a:off x="0" y="2034606"/>
            <a:ext cx="12538622" cy="3685609"/>
            <a:chOff x="0" y="2034606"/>
            <a:chExt cx="12538622" cy="3685609"/>
          </a:xfrm>
        </p:grpSpPr>
        <p:pic>
          <p:nvPicPr>
            <p:cNvPr id="18" name="Picture 17" descr="A picture containing text, screenshot, diagram, line">
              <a:extLst>
                <a:ext uri="{FF2B5EF4-FFF2-40B4-BE49-F238E27FC236}">
                  <a16:creationId xmlns:a16="http://schemas.microsoft.com/office/drawing/2014/main" id="{E9E008DC-94FE-8035-6065-0753272F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7" t="8057" r="12846" b="3472"/>
            <a:stretch/>
          </p:blipFill>
          <p:spPr>
            <a:xfrm>
              <a:off x="0" y="2034606"/>
              <a:ext cx="5607698" cy="3610414"/>
            </a:xfrm>
            <a:prstGeom prst="rect">
              <a:avLst/>
            </a:prstGeom>
          </p:spPr>
        </p:pic>
        <p:pic>
          <p:nvPicPr>
            <p:cNvPr id="20" name="Picture 19" descr="A picture containing screenshot, text, diagram, line&#10;&#10;Description automatically generated">
              <a:extLst>
                <a:ext uri="{FF2B5EF4-FFF2-40B4-BE49-F238E27FC236}">
                  <a16:creationId xmlns:a16="http://schemas.microsoft.com/office/drawing/2014/main" id="{EC1159EB-8ED4-F62D-C940-07FE150B1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/>
            <a:stretch/>
          </p:blipFill>
          <p:spPr>
            <a:xfrm>
              <a:off x="5607698" y="2034606"/>
              <a:ext cx="6930924" cy="368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B96C2C-5A9C-D507-9B8A-7451B7253146}"/>
              </a:ext>
            </a:extLst>
          </p:cNvPr>
          <p:cNvGrpSpPr/>
          <p:nvPr/>
        </p:nvGrpSpPr>
        <p:grpSpPr>
          <a:xfrm>
            <a:off x="60749" y="3021052"/>
            <a:ext cx="12070502" cy="3307702"/>
            <a:chOff x="60749" y="121298"/>
            <a:chExt cx="12070502" cy="3307702"/>
          </a:xfrm>
        </p:grpSpPr>
        <p:pic>
          <p:nvPicPr>
            <p:cNvPr id="7" name="Picture 6" descr="A picture containing screenshot, diagram, text, plot&#10;&#10;Description automatically generated">
              <a:extLst>
                <a:ext uri="{FF2B5EF4-FFF2-40B4-BE49-F238E27FC236}">
                  <a16:creationId xmlns:a16="http://schemas.microsoft.com/office/drawing/2014/main" id="{94A1A9A4-C66B-40E1-7C32-CF3AE25CD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" t="8152" b="3449"/>
            <a:stretch/>
          </p:blipFill>
          <p:spPr>
            <a:xfrm>
              <a:off x="6000988" y="121298"/>
              <a:ext cx="6130263" cy="3307702"/>
            </a:xfrm>
            <a:prstGeom prst="rect">
              <a:avLst/>
            </a:prstGeom>
          </p:spPr>
        </p:pic>
        <p:pic>
          <p:nvPicPr>
            <p:cNvPr id="5" name="Picture 4" descr="A picture containing screenshot, text, diagram, plot&#10;&#10;Description automatically generated">
              <a:extLst>
                <a:ext uri="{FF2B5EF4-FFF2-40B4-BE49-F238E27FC236}">
                  <a16:creationId xmlns:a16="http://schemas.microsoft.com/office/drawing/2014/main" id="{D5386170-F223-83F0-7B09-BCAD88BA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" t="8412" b="3738"/>
            <a:stretch/>
          </p:blipFill>
          <p:spPr>
            <a:xfrm>
              <a:off x="60749" y="121298"/>
              <a:ext cx="6130263" cy="330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AACB73-8927-21B5-160E-F6A1C9A9FAB4}"/>
              </a:ext>
            </a:extLst>
          </p:cNvPr>
          <p:cNvGrpSpPr/>
          <p:nvPr/>
        </p:nvGrpSpPr>
        <p:grpSpPr>
          <a:xfrm>
            <a:off x="13699" y="2004243"/>
            <a:ext cx="12068209" cy="3286949"/>
            <a:chOff x="13699" y="2004243"/>
            <a:chExt cx="12068209" cy="3286949"/>
          </a:xfrm>
        </p:grpSpPr>
        <p:pic>
          <p:nvPicPr>
            <p:cNvPr id="5" name="Picture 4" descr="A picture containing text, screenshot, diagram, plot&#10;&#10;Description automatically generated">
              <a:extLst>
                <a:ext uri="{FF2B5EF4-FFF2-40B4-BE49-F238E27FC236}">
                  <a16:creationId xmlns:a16="http://schemas.microsoft.com/office/drawing/2014/main" id="{47E7005E-8551-0FA1-42F3-9E03A8268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9118" r="2015" b="3615"/>
            <a:stretch/>
          </p:blipFill>
          <p:spPr>
            <a:xfrm>
              <a:off x="6096000" y="2004243"/>
              <a:ext cx="5985908" cy="3286949"/>
            </a:xfrm>
            <a:prstGeom prst="rect">
              <a:avLst/>
            </a:prstGeom>
          </p:spPr>
        </p:pic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4B06573E-6745-378A-E2D2-1EDAC5221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9118" r="1104" b="3615"/>
            <a:stretch/>
          </p:blipFill>
          <p:spPr>
            <a:xfrm>
              <a:off x="13699" y="2004243"/>
              <a:ext cx="6082301" cy="328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2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4A366F-3C2F-CB73-1603-2E70863AC7F1}"/>
              </a:ext>
            </a:extLst>
          </p:cNvPr>
          <p:cNvGrpSpPr/>
          <p:nvPr/>
        </p:nvGrpSpPr>
        <p:grpSpPr>
          <a:xfrm>
            <a:off x="97971" y="1688353"/>
            <a:ext cx="12094029" cy="3512298"/>
            <a:chOff x="97971" y="1688353"/>
            <a:chExt cx="12094029" cy="3512298"/>
          </a:xfrm>
        </p:grpSpPr>
        <p:pic>
          <p:nvPicPr>
            <p:cNvPr id="5" name="Picture 4" descr="A picture containing screenshot, rectangle, diagram, text&#10;&#10;Description automatically generated">
              <a:extLst>
                <a:ext uri="{FF2B5EF4-FFF2-40B4-BE49-F238E27FC236}">
                  <a16:creationId xmlns:a16="http://schemas.microsoft.com/office/drawing/2014/main" id="{60D85DCE-86B7-9EAD-901A-E7A838EE7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0817" r="9086" b="3978"/>
            <a:stretch/>
          </p:blipFill>
          <p:spPr>
            <a:xfrm>
              <a:off x="6248111" y="1688353"/>
              <a:ext cx="5943889" cy="3512297"/>
            </a:xfrm>
            <a:prstGeom prst="rect">
              <a:avLst/>
            </a:prstGeom>
          </p:spPr>
        </p:pic>
        <p:pic>
          <p:nvPicPr>
            <p:cNvPr id="7" name="Picture 6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8550DC35-B8EA-C112-2B84-1A748D5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" t="10817" r="8778" b="3978"/>
            <a:stretch/>
          </p:blipFill>
          <p:spPr>
            <a:xfrm>
              <a:off x="97971" y="1688353"/>
              <a:ext cx="6090557" cy="3512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66D535-55C0-0FFE-968A-D8640EBE833D}"/>
              </a:ext>
            </a:extLst>
          </p:cNvPr>
          <p:cNvGrpSpPr/>
          <p:nvPr/>
        </p:nvGrpSpPr>
        <p:grpSpPr>
          <a:xfrm>
            <a:off x="98975" y="1993186"/>
            <a:ext cx="11872775" cy="3462388"/>
            <a:chOff x="98975" y="1993186"/>
            <a:chExt cx="11872775" cy="3462388"/>
          </a:xfrm>
        </p:grpSpPr>
        <p:pic>
          <p:nvPicPr>
            <p:cNvPr id="5" name="Picture 4" descr="A picture containing screenshot, diagram, rectangle, design&#10;&#10;Description automatically generated">
              <a:extLst>
                <a:ext uri="{FF2B5EF4-FFF2-40B4-BE49-F238E27FC236}">
                  <a16:creationId xmlns:a16="http://schemas.microsoft.com/office/drawing/2014/main" id="{3FC12EFE-656D-B5F0-D3C6-8ED04B653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10786" r="9157" b="3670"/>
            <a:stretch/>
          </p:blipFill>
          <p:spPr>
            <a:xfrm>
              <a:off x="98975" y="1993186"/>
              <a:ext cx="5997025" cy="3462388"/>
            </a:xfrm>
            <a:prstGeom prst="rect">
              <a:avLst/>
            </a:prstGeom>
          </p:spPr>
        </p:pic>
        <p:pic>
          <p:nvPicPr>
            <p:cNvPr id="9" name="Picture 8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072AF427-E837-09FD-675E-919FA6FFE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5" t="10786" r="6208" b="3670"/>
            <a:stretch/>
          </p:blipFill>
          <p:spPr>
            <a:xfrm>
              <a:off x="6096000" y="1993186"/>
              <a:ext cx="5875750" cy="3462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94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iagram, line, parallel, plan&#10;&#10;Description automatically generated">
            <a:extLst>
              <a:ext uri="{FF2B5EF4-FFF2-40B4-BE49-F238E27FC236}">
                <a16:creationId xmlns:a16="http://schemas.microsoft.com/office/drawing/2014/main" id="{2E7CCA64-4A53-B5DC-D572-3203D063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8" y="1303350"/>
            <a:ext cx="5377089" cy="3149439"/>
          </a:xfrm>
          <a:prstGeom prst="rect">
            <a:avLst/>
          </a:prstGeom>
        </p:spPr>
      </p:pic>
      <p:pic>
        <p:nvPicPr>
          <p:cNvPr id="9" name="Picture 8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0B20A98A-7B23-E726-D60C-38420875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4" t="11734" r="9436" b="7433"/>
          <a:stretch/>
        </p:blipFill>
        <p:spPr>
          <a:xfrm>
            <a:off x="0" y="1303350"/>
            <a:ext cx="5524901" cy="31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BC831E-667F-C343-FBA1-24A8DCA4810D}"/>
              </a:ext>
            </a:extLst>
          </p:cNvPr>
          <p:cNvGrpSpPr/>
          <p:nvPr/>
        </p:nvGrpSpPr>
        <p:grpSpPr>
          <a:xfrm>
            <a:off x="0" y="1972638"/>
            <a:ext cx="12073563" cy="3519894"/>
            <a:chOff x="0" y="1972638"/>
            <a:chExt cx="12073563" cy="3519894"/>
          </a:xfrm>
        </p:grpSpPr>
        <p:pic>
          <p:nvPicPr>
            <p:cNvPr id="3" name="Picture 2" descr="A picture containing screenshot, diagram, line, plot&#10;&#10;Description automatically generated">
              <a:extLst>
                <a:ext uri="{FF2B5EF4-FFF2-40B4-BE49-F238E27FC236}">
                  <a16:creationId xmlns:a16="http://schemas.microsoft.com/office/drawing/2014/main" id="{FA3883E0-2CA1-D3D2-66DA-E558F0A3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2638"/>
              <a:ext cx="6168016" cy="3519894"/>
            </a:xfrm>
            <a:prstGeom prst="rect">
              <a:avLst/>
            </a:prstGeom>
          </p:spPr>
        </p:pic>
        <p:pic>
          <p:nvPicPr>
            <p:cNvPr id="5" name="Picture 4" descr="A picture containing diagram, line, parallel, rectangle&#10;&#10;Description automatically generated">
              <a:extLst>
                <a:ext uri="{FF2B5EF4-FFF2-40B4-BE49-F238E27FC236}">
                  <a16:creationId xmlns:a16="http://schemas.microsoft.com/office/drawing/2014/main" id="{955F8512-4127-2055-A581-A2EA4AF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016" y="1972638"/>
              <a:ext cx="5905547" cy="3519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0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6</cp:revision>
  <dcterms:created xsi:type="dcterms:W3CDTF">2023-06-09T06:30:57Z</dcterms:created>
  <dcterms:modified xsi:type="dcterms:W3CDTF">2023-06-23T11:18:44Z</dcterms:modified>
</cp:coreProperties>
</file>