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7A2-11DB-B9BB-7B72-93E4FA80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AC47-DF00-864A-ECC0-2ECD0C9B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EFDD-0C22-FD18-42FB-B2E221C2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4655-2A32-52C7-F232-C95CE1B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DD31-03CE-7EF8-655B-45D4C94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0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B7E-D0FE-1DCC-E718-441CB05A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DA9C-1C85-6397-3224-870E9494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7B00-0339-71E9-B8C0-F9706670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E893-A185-E58C-1F3B-6E1BF864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4089-B745-B996-8ACB-9DA5908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34980-6FE0-E1E3-B8A1-CE7F340D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1F49-A07D-1F45-8851-8BE0B35B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6CF5-F089-CCE9-DC3D-C9D30829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E922-4E87-E30C-F493-3065E70E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4FD8-2B06-B4D5-C487-C67567D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62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4DF1-2FB8-9FE5-30E5-7947D2AF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8CD9-6F93-47C7-942F-E332C11C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9026-9377-D24C-D0B8-2F375DE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249C-B117-C71B-9833-FD3F87E7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47A4-A44A-7620-953C-8DDCF7AD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76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2AF6-75CE-6167-7CBB-125FDC9D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674D-1B4D-A5D4-5D27-8209A24A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39B8-13B1-7E5A-16F1-85B986E9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74E9-C654-CF60-BADB-635FD80E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C1C7-352A-0EB1-02E9-9EDC52B3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5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2035-9B4E-FC4B-5950-8F59CD74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4D9-4A44-A007-98D8-8106AD23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C06F-9140-69AF-506A-30FFFAC0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C18B-95AD-2DCF-135E-67AC376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AD3D-EE92-02D8-E4E3-046B3075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79414-9D04-4FB5-8786-B31B7888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56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5BE7-EEB7-9689-F8D0-57628C1A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3934-36E2-1C3B-DEDC-4115FFA6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E08D-3425-4CE7-DA0B-09753611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26E4-3561-C4E4-5F99-CB5B74B4A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BEE5-DF7C-0729-CF96-0135689A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307A1-EE1E-4F83-95D3-93B89E7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D3D7-AE32-12B8-C218-F346D42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7F7C3-ACC3-7F6A-E694-D867FCD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8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E048-9177-1BD1-6332-27A5604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A98E7-00AB-1987-3527-1D1407F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FD7D3-923B-E2C4-1FD5-1259F0AD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97AE-B6A9-59A0-3F97-3EE57E47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5DEB-72F4-CB33-4A46-12DFAC91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1D675-896B-7CE4-3D95-61EF5C6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BF47E-4200-0366-3E30-0CCD850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2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67A5-ED42-1DBD-A7AA-2A08897F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01DD-A74E-9799-3000-C9699DDE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4247-915D-792A-8D85-91DA1F62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8AEE-C4A6-F7C7-D93C-04FA2F6F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57BD-849B-6ACB-9FC9-0BE8CC0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2E1F-1F00-1B1F-2ACD-371CA46F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8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BB1C-0F99-97BC-7E1C-D95D0BE9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4868-ECC7-3C44-04AF-6AB68007F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B5DF9-052F-2084-D8F6-DD64209B1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97C2-20E3-350B-5752-9F23BA94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190C-59E1-67F4-6948-6E6DD10A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F735-5FCA-66C2-E6D9-9297C3CB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57F81-663F-7F99-4234-12B08CBA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E877-93F5-7210-3CE3-45496263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59F7-CA4C-721B-9A7C-98D01AC68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6C5E-168B-4520-B64D-2E78D4859AA2}" type="datetimeFigureOut">
              <a:rPr lang="es-ES" smtClean="0"/>
              <a:t>13/12/23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63EC-AF51-277E-22BB-1CB3C07B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4E34-AE4E-05E9-9848-03005A2B5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0F9E-ED16-41E0-8535-2A74C5E332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30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BE913-9C18-27D2-5EDF-BD18FCDB6A38}"/>
              </a:ext>
            </a:extLst>
          </p:cNvPr>
          <p:cNvSpPr/>
          <p:nvPr/>
        </p:nvSpPr>
        <p:spPr>
          <a:xfrm>
            <a:off x="7304073" y="1053516"/>
            <a:ext cx="2196000" cy="57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Chapter 2:</a:t>
            </a:r>
            <a:br>
              <a:rPr lang="en-US" sz="1600" dirty="0"/>
            </a:br>
            <a:r>
              <a:rPr lang="en-US" sz="1600" dirty="0"/>
              <a:t>Related 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9A4B8-EE7B-1426-1F0D-5F364A5B052D}"/>
              </a:ext>
            </a:extLst>
          </p:cNvPr>
          <p:cNvSpPr/>
          <p:nvPr/>
        </p:nvSpPr>
        <p:spPr>
          <a:xfrm>
            <a:off x="3522179" y="796242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7D9C01-9037-5573-EA89-BC2F7348D9B1}"/>
              </a:ext>
            </a:extLst>
          </p:cNvPr>
          <p:cNvSpPr/>
          <p:nvPr/>
        </p:nvSpPr>
        <p:spPr>
          <a:xfrm>
            <a:off x="3522179" y="1291896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64F604-EEAE-8890-8C84-89742B25E582}"/>
              </a:ext>
            </a:extLst>
          </p:cNvPr>
          <p:cNvSpPr/>
          <p:nvPr/>
        </p:nvSpPr>
        <p:spPr>
          <a:xfrm>
            <a:off x="7304073" y="2080484"/>
            <a:ext cx="2196000" cy="1476000"/>
          </a:xfrm>
          <a:prstGeom prst="roundRect">
            <a:avLst>
              <a:gd name="adj" fmla="val 8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/>
              <a:t>Chapter 3: Interoperable Architecture for</a:t>
            </a:r>
          </a:p>
          <a:p>
            <a:pPr algn="ctr"/>
            <a:r>
              <a:rPr lang="en-US" sz="1500" dirty="0"/>
              <a:t>Collaborative AR</a:t>
            </a:r>
          </a:p>
          <a:p>
            <a:pPr algn="ctr"/>
            <a:endParaRPr lang="en-US" sz="1500" dirty="0"/>
          </a:p>
          <a:p>
            <a:pPr algn="ctr"/>
            <a:endParaRPr lang="en-US" sz="1500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37EBF6-79DD-AE60-34F8-FF4474AD9EE8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895910" y="2168814"/>
            <a:ext cx="534163" cy="1115162"/>
          </a:xfrm>
          <a:prstGeom prst="curvedConnector3">
            <a:avLst>
              <a:gd name="adj1" fmla="val 33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5D7DD4-3F07-88C4-87B6-0D4BCDF71863}"/>
              </a:ext>
            </a:extLst>
          </p:cNvPr>
          <p:cNvSpPr/>
          <p:nvPr/>
        </p:nvSpPr>
        <p:spPr>
          <a:xfrm>
            <a:off x="5131910" y="2838963"/>
            <a:ext cx="1764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C3: Architecture definition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DD5BFA-3072-6385-0563-3056E75074A4}"/>
              </a:ext>
            </a:extLst>
          </p:cNvPr>
          <p:cNvSpPr/>
          <p:nvPr/>
        </p:nvSpPr>
        <p:spPr>
          <a:xfrm>
            <a:off x="5131910" y="848238"/>
            <a:ext cx="1764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C1: SotA in Collaborative AR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33C35F-CE22-7283-D602-D5735A1C9FD5}"/>
              </a:ext>
            </a:extLst>
          </p:cNvPr>
          <p:cNvSpPr/>
          <p:nvPr/>
        </p:nvSpPr>
        <p:spPr>
          <a:xfrm>
            <a:off x="5131910" y="1808814"/>
            <a:ext cx="1764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C2: Multi-user AR library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74C56C-FF55-AA6A-7A39-4B9F13918924}"/>
              </a:ext>
            </a:extLst>
          </p:cNvPr>
          <p:cNvSpPr/>
          <p:nvPr/>
        </p:nvSpPr>
        <p:spPr>
          <a:xfrm>
            <a:off x="3522179" y="1986330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0D7876-22E0-368E-038E-9209EB8E59A5}"/>
              </a:ext>
            </a:extLst>
          </p:cNvPr>
          <p:cNvSpPr/>
          <p:nvPr/>
        </p:nvSpPr>
        <p:spPr>
          <a:xfrm>
            <a:off x="7430073" y="3080486"/>
            <a:ext cx="1944000" cy="406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Section 3.4.1: mechanisms for </a:t>
            </a:r>
            <a:br>
              <a:rPr lang="en-US" sz="1100" dirty="0"/>
            </a:br>
            <a:r>
              <a:rPr lang="en-US" sz="1100" dirty="0"/>
              <a:t>multi-user interactions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525637A-C143-5E5D-1DAD-0F9B79B60DFF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6895910" y="2818484"/>
            <a:ext cx="408163" cy="3804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58AB79A-5FB6-87BB-677E-7ACFF9312F1D}"/>
              </a:ext>
            </a:extLst>
          </p:cNvPr>
          <p:cNvSpPr/>
          <p:nvPr/>
        </p:nvSpPr>
        <p:spPr>
          <a:xfrm>
            <a:off x="3522179" y="2750337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P4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937A41-D02E-2FE9-FA52-F5586D732944}"/>
              </a:ext>
            </a:extLst>
          </p:cNvPr>
          <p:cNvSpPr/>
          <p:nvPr/>
        </p:nvSpPr>
        <p:spPr>
          <a:xfrm>
            <a:off x="3522179" y="3232738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P5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5972760-03BE-0EAD-ADE1-37D26E8337F0}"/>
              </a:ext>
            </a:extLst>
          </p:cNvPr>
          <p:cNvSpPr/>
          <p:nvPr/>
        </p:nvSpPr>
        <p:spPr>
          <a:xfrm>
            <a:off x="5131910" y="3799539"/>
            <a:ext cx="1764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C4: Implementation and validation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40479A2-6622-B35E-F7CC-6D3F5CD18EE9}"/>
              </a:ext>
            </a:extLst>
          </p:cNvPr>
          <p:cNvSpPr/>
          <p:nvPr/>
        </p:nvSpPr>
        <p:spPr>
          <a:xfrm>
            <a:off x="3522179" y="3774773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AE7D7C8-AC09-43EF-FDD5-C735F8D22BF1}"/>
              </a:ext>
            </a:extLst>
          </p:cNvPr>
          <p:cNvSpPr/>
          <p:nvPr/>
        </p:nvSpPr>
        <p:spPr>
          <a:xfrm>
            <a:off x="3522179" y="4257175"/>
            <a:ext cx="955963" cy="35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FE91602-6C3D-7353-D98F-A58732DBFBE2}"/>
              </a:ext>
            </a:extLst>
          </p:cNvPr>
          <p:cNvSpPr/>
          <p:nvPr/>
        </p:nvSpPr>
        <p:spPr>
          <a:xfrm>
            <a:off x="7304073" y="3642552"/>
            <a:ext cx="2196000" cy="1021007"/>
          </a:xfrm>
          <a:prstGeom prst="roundRect">
            <a:avLst>
              <a:gd name="adj" fmla="val 8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Chapter 4: Validation of the proposed architecture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A6FD776-B9EA-29B8-AB0F-37E583891039}"/>
              </a:ext>
            </a:extLst>
          </p:cNvPr>
          <p:cNvSpPr/>
          <p:nvPr/>
        </p:nvSpPr>
        <p:spPr>
          <a:xfrm>
            <a:off x="7232073" y="738909"/>
            <a:ext cx="2340000" cy="94210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Part II: Literature Review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D592B29-0264-189E-7301-F056DAB1B1DD}"/>
              </a:ext>
            </a:extLst>
          </p:cNvPr>
          <p:cNvSpPr/>
          <p:nvPr/>
        </p:nvSpPr>
        <p:spPr>
          <a:xfrm>
            <a:off x="7232073" y="1727772"/>
            <a:ext cx="2340000" cy="2988000"/>
          </a:xfrm>
          <a:prstGeom prst="roundRect">
            <a:avLst>
              <a:gd name="adj" fmla="val 700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Part III: Research results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2B20E2-3676-FAE1-6D3E-7E47D5F98604}"/>
              </a:ext>
            </a:extLst>
          </p:cNvPr>
          <p:cNvSpPr txBox="1"/>
          <p:nvPr/>
        </p:nvSpPr>
        <p:spPr>
          <a:xfrm>
            <a:off x="3329941" y="419102"/>
            <a:ext cx="134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Publications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545129D-A5A7-E2CD-FFB3-475E54373FF7}"/>
              </a:ext>
            </a:extLst>
          </p:cNvPr>
          <p:cNvSpPr txBox="1"/>
          <p:nvPr/>
        </p:nvSpPr>
        <p:spPr>
          <a:xfrm>
            <a:off x="5210351" y="419102"/>
            <a:ext cx="160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Contributions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CFB129-1DE6-9CAB-DA29-B8CEE11379A2}"/>
              </a:ext>
            </a:extLst>
          </p:cNvPr>
          <p:cNvSpPr txBox="1"/>
          <p:nvPr/>
        </p:nvSpPr>
        <p:spPr>
          <a:xfrm>
            <a:off x="7330655" y="419102"/>
            <a:ext cx="214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Document structure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03E13E-98C4-057C-8C3D-90AF7AEFF2D9}"/>
              </a:ext>
            </a:extLst>
          </p:cNvPr>
          <p:cNvCxnSpPr>
            <a:stCxn id="56" idx="1"/>
            <a:endCxn id="62" idx="3"/>
          </p:cNvCxnSpPr>
          <p:nvPr/>
        </p:nvCxnSpPr>
        <p:spPr>
          <a:xfrm flipH="1" flipV="1">
            <a:off x="4478142" y="3952574"/>
            <a:ext cx="653768" cy="2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42CB4-2CA9-A83A-6E0C-CAF58CD625A5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H="1">
            <a:off x="4478142" y="4159539"/>
            <a:ext cx="653768" cy="27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16DA6-BF4B-FA47-E044-DED91B8A195F}"/>
              </a:ext>
            </a:extLst>
          </p:cNvPr>
          <p:cNvCxnSpPr>
            <a:cxnSpLocks/>
            <a:stCxn id="25" idx="1"/>
            <a:endCxn id="48" idx="3"/>
          </p:cNvCxnSpPr>
          <p:nvPr/>
        </p:nvCxnSpPr>
        <p:spPr>
          <a:xfrm flipH="1" flipV="1">
            <a:off x="4478142" y="2928138"/>
            <a:ext cx="653768" cy="27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582C14-6059-8034-8ACB-9DC6B5CFA34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4478142" y="3198963"/>
            <a:ext cx="653768" cy="21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0DCAC-399D-9F06-EF57-B40E0ACAB78D}"/>
              </a:ext>
            </a:extLst>
          </p:cNvPr>
          <p:cNvCxnSpPr>
            <a:cxnSpLocks/>
            <a:stCxn id="30" idx="3"/>
            <a:endCxn id="78" idx="1"/>
          </p:cNvCxnSpPr>
          <p:nvPr/>
        </p:nvCxnSpPr>
        <p:spPr>
          <a:xfrm>
            <a:off x="6895910" y="1208238"/>
            <a:ext cx="336163" cy="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BEC618-6534-2DC9-3CEA-0CB9FF994129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4478142" y="1208238"/>
            <a:ext cx="653768" cy="26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25CEE-D76D-D3F2-2BF8-2A94E5135BE9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4478142" y="974043"/>
            <a:ext cx="653768" cy="23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873F81-090D-6E98-8BD9-88B5EF223D88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6895910" y="4153056"/>
            <a:ext cx="408163" cy="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C7FE61-B561-CDDB-CF9C-66DEABBBEF34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4478142" y="2164131"/>
            <a:ext cx="653768" cy="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Mikel Zorrilla Berasategui</dc:creator>
  <cp:lastModifiedBy>Stefano Masneri</cp:lastModifiedBy>
  <cp:revision>4</cp:revision>
  <dcterms:created xsi:type="dcterms:W3CDTF">2023-11-27T09:14:01Z</dcterms:created>
  <dcterms:modified xsi:type="dcterms:W3CDTF">2023-12-13T20:31:52Z</dcterms:modified>
</cp:coreProperties>
</file>