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D7A2-11DB-B9BB-7B72-93E4FA80A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2AC47-DF00-864A-ECC0-2ECD0C9B2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EFDD-0C22-FD18-42FB-B2E221C2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6C5E-168B-4520-B64D-2E78D4859AA2}" type="datetimeFigureOut">
              <a:rPr lang="es-ES" smtClean="0"/>
              <a:t>3/12/23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84655-2A32-52C7-F232-C95CE1BB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DD31-03CE-7EF8-655B-45D4C94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0F9E-ED16-41E0-8535-2A74C5E332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00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EB7E-D0FE-1DCC-E718-441CB05A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6DA9C-1C85-6397-3224-870E94940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07B00-0339-71E9-B8C0-F9706670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6C5E-168B-4520-B64D-2E78D4859AA2}" type="datetimeFigureOut">
              <a:rPr lang="es-ES" smtClean="0"/>
              <a:t>3/12/23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E893-A185-E58C-1F3B-6E1BF864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04089-B745-B996-8ACB-9DA5908F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0F9E-ED16-41E0-8535-2A74C5E332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6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34980-6FE0-E1E3-B8A1-CE7F340D0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31F49-A07D-1F45-8851-8BE0B35B1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36CF5-F089-CCE9-DC3D-C9D30829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6C5E-168B-4520-B64D-2E78D4859AA2}" type="datetimeFigureOut">
              <a:rPr lang="es-ES" smtClean="0"/>
              <a:t>3/12/23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8E922-4E87-E30C-F493-3065E70E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74FD8-2B06-B4D5-C487-C67567DB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0F9E-ED16-41E0-8535-2A74C5E332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662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4DF1-2FB8-9FE5-30E5-7947D2AF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8CD9-6F93-47C7-942F-E332C11C2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C9026-9377-D24C-D0B8-2F375DE2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6C5E-168B-4520-B64D-2E78D4859AA2}" type="datetimeFigureOut">
              <a:rPr lang="es-ES" smtClean="0"/>
              <a:t>3/12/23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F249C-B117-C71B-9833-FD3F87E7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447A4-A44A-7620-953C-8DDCF7AD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0F9E-ED16-41E0-8535-2A74C5E332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76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2AF6-75CE-6167-7CBB-125FDC9D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0674D-1B4D-A5D4-5D27-8209A24A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C39B8-13B1-7E5A-16F1-85B986E9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6C5E-168B-4520-B64D-2E78D4859AA2}" type="datetimeFigureOut">
              <a:rPr lang="es-ES" smtClean="0"/>
              <a:t>3/12/23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674E9-C654-CF60-BADB-635FD80E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1C1C7-352A-0EB1-02E9-9EDC52B3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0F9E-ED16-41E0-8535-2A74C5E332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57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2035-9B4E-FC4B-5950-8F59CD74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F4D9-4A44-A007-98D8-8106AD237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3C06F-9140-69AF-506A-30FFFAC06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AC18B-95AD-2DCF-135E-67AC376A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6C5E-168B-4520-B64D-2E78D4859AA2}" type="datetimeFigureOut">
              <a:rPr lang="es-ES" smtClean="0"/>
              <a:t>3/12/23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AAD3D-EE92-02D8-E4E3-046B3075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79414-9D04-4FB5-8786-B31B7888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0F9E-ED16-41E0-8535-2A74C5E332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56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5BE7-EEB7-9689-F8D0-57628C1A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C3934-36E2-1C3B-DEDC-4115FFA67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DE08D-3425-4CE7-DA0B-097536116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926E4-3561-C4E4-5F99-CB5B74B4A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9BEE5-DF7C-0729-CF96-0135689A3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307A1-EE1E-4F83-95D3-93B89E73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6C5E-168B-4520-B64D-2E78D4859AA2}" type="datetimeFigureOut">
              <a:rPr lang="es-ES" smtClean="0"/>
              <a:t>3/12/23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FD3D7-AE32-12B8-C218-F346D429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7F7C3-ACC3-7F6A-E694-D867FCD9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0F9E-ED16-41E0-8535-2A74C5E332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87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E048-9177-1BD1-6332-27A56045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A98E7-00AB-1987-3527-1D1407F1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6C5E-168B-4520-B64D-2E78D4859AA2}" type="datetimeFigureOut">
              <a:rPr lang="es-ES" smtClean="0"/>
              <a:t>3/12/23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FD7D3-923B-E2C4-1FD5-1259F0AD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997AE-B6A9-59A0-3F97-3EE57E47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0F9E-ED16-41E0-8535-2A74C5E332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57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35DEB-72F4-CB33-4A46-12DFAC91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6C5E-168B-4520-B64D-2E78D4859AA2}" type="datetimeFigureOut">
              <a:rPr lang="es-ES" smtClean="0"/>
              <a:t>3/12/23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1D675-896B-7CE4-3D95-61EF5C62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BF47E-4200-0366-3E30-0CCD8505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0F9E-ED16-41E0-8535-2A74C5E332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22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67A5-ED42-1DBD-A7AA-2A08897F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E01DD-A74E-9799-3000-C9699DDE8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A4247-915D-792A-8D85-91DA1F62C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48AEE-C4A6-F7C7-D93C-04FA2F6F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6C5E-168B-4520-B64D-2E78D4859AA2}" type="datetimeFigureOut">
              <a:rPr lang="es-ES" smtClean="0"/>
              <a:t>3/12/23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757BD-849B-6ACB-9FC9-0BE8CC01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F2E1F-1F00-1B1F-2ACD-371CA46F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0F9E-ED16-41E0-8535-2A74C5E332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87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BB1C-0F99-97BC-7E1C-D95D0BE9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4868-ECC7-3C44-04AF-6AB68007F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B5DF9-052F-2084-D8F6-DD64209B1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297C2-20E3-350B-5752-9F23BA94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6C5E-168B-4520-B64D-2E78D4859AA2}" type="datetimeFigureOut">
              <a:rPr lang="es-ES" smtClean="0"/>
              <a:t>3/12/23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0190C-59E1-67F4-6948-6E6DD10A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AF735-5FCA-66C2-E6D9-9297C3CB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0F9E-ED16-41E0-8535-2A74C5E332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79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57F81-663F-7F99-4234-12B08CBA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AE877-93F5-7210-3CE3-45496263D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059F7-CA4C-721B-9A7C-98D01AC68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86C5E-168B-4520-B64D-2E78D4859AA2}" type="datetimeFigureOut">
              <a:rPr lang="es-ES" smtClean="0"/>
              <a:t>3/12/23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663EC-AF51-277E-22BB-1CB3C07B3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D4E34-AE4E-05E9-9848-03005A2B5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40F9E-ED16-41E0-8535-2A74C5E332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30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2BE913-9C18-27D2-5EDF-BD18FCDB6A38}"/>
              </a:ext>
            </a:extLst>
          </p:cNvPr>
          <p:cNvSpPr/>
          <p:nvPr/>
        </p:nvSpPr>
        <p:spPr>
          <a:xfrm>
            <a:off x="7356770" y="1053517"/>
            <a:ext cx="1935011" cy="5726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Chapter 2:</a:t>
            </a:r>
            <a:br>
              <a:rPr lang="en-US" sz="1600" dirty="0"/>
            </a:br>
            <a:r>
              <a:rPr lang="en-US" sz="1600" dirty="0"/>
              <a:t>Related Work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89A4B8-EE7B-1426-1F0D-5F364A5B052D}"/>
              </a:ext>
            </a:extLst>
          </p:cNvPr>
          <p:cNvSpPr/>
          <p:nvPr/>
        </p:nvSpPr>
        <p:spPr>
          <a:xfrm>
            <a:off x="3522179" y="746547"/>
            <a:ext cx="955963" cy="3556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7D9C01-9037-5573-EA89-BC2F7348D9B1}"/>
              </a:ext>
            </a:extLst>
          </p:cNvPr>
          <p:cNvSpPr/>
          <p:nvPr/>
        </p:nvSpPr>
        <p:spPr>
          <a:xfrm>
            <a:off x="3522179" y="1321713"/>
            <a:ext cx="955963" cy="3556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64F604-EEAE-8890-8C84-89742B25E582}"/>
              </a:ext>
            </a:extLst>
          </p:cNvPr>
          <p:cNvSpPr/>
          <p:nvPr/>
        </p:nvSpPr>
        <p:spPr>
          <a:xfrm>
            <a:off x="7356769" y="2080484"/>
            <a:ext cx="1935011" cy="1445082"/>
          </a:xfrm>
          <a:prstGeom prst="roundRect">
            <a:avLst>
              <a:gd name="adj" fmla="val 8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/>
              <a:t>Chapter 3: Interoperable Architecture for</a:t>
            </a:r>
          </a:p>
          <a:p>
            <a:pPr algn="ctr"/>
            <a:r>
              <a:rPr lang="en-US" sz="1500" dirty="0"/>
              <a:t>Collaborative AR</a:t>
            </a:r>
          </a:p>
          <a:p>
            <a:pPr algn="ctr"/>
            <a:endParaRPr lang="en-US" sz="1500" dirty="0"/>
          </a:p>
          <a:p>
            <a:pPr algn="ctr"/>
            <a:endParaRPr lang="en-US" sz="1500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37EBF6-79DD-AE60-34F8-FF4474AD9EE8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>
            <a:off x="6788725" y="2137350"/>
            <a:ext cx="685809" cy="114662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85D7DD4-3F07-88C4-87B6-0D4BCDF71863}"/>
              </a:ext>
            </a:extLst>
          </p:cNvPr>
          <p:cNvSpPr/>
          <p:nvPr/>
        </p:nvSpPr>
        <p:spPr>
          <a:xfrm>
            <a:off x="5181606" y="2646777"/>
            <a:ext cx="1607119" cy="819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C3: </a:t>
            </a:r>
            <a:r>
              <a:rPr lang="en-US" sz="1600" i="1" dirty="0"/>
              <a:t>CleAR</a:t>
            </a:r>
            <a:r>
              <a:rPr lang="en-US" sz="1600" dirty="0"/>
              <a:t> architecture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9DD5BFA-3072-6385-0563-3056E75074A4}"/>
              </a:ext>
            </a:extLst>
          </p:cNvPr>
          <p:cNvSpPr/>
          <p:nvPr/>
        </p:nvSpPr>
        <p:spPr>
          <a:xfrm>
            <a:off x="5181607" y="738909"/>
            <a:ext cx="1607119" cy="9421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C1: SotA in AR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E33C35F-CE22-7283-D602-D5735A1C9FD5}"/>
              </a:ext>
            </a:extLst>
          </p:cNvPr>
          <p:cNvSpPr/>
          <p:nvPr/>
        </p:nvSpPr>
        <p:spPr>
          <a:xfrm>
            <a:off x="5181606" y="1727772"/>
            <a:ext cx="1607119" cy="819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C2: Orkestra Library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774C56C-FF55-AA6A-7A39-4B9F13918924}"/>
              </a:ext>
            </a:extLst>
          </p:cNvPr>
          <p:cNvSpPr/>
          <p:nvPr/>
        </p:nvSpPr>
        <p:spPr>
          <a:xfrm>
            <a:off x="3522179" y="1956513"/>
            <a:ext cx="955963" cy="3556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40D7876-22E0-368E-038E-9209EB8E59A5}"/>
              </a:ext>
            </a:extLst>
          </p:cNvPr>
          <p:cNvSpPr/>
          <p:nvPr/>
        </p:nvSpPr>
        <p:spPr>
          <a:xfrm>
            <a:off x="7474534" y="3080486"/>
            <a:ext cx="1780302" cy="406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Section 3.4.1: mechanisms for </a:t>
            </a:r>
            <a:br>
              <a:rPr lang="en-US" sz="1100" dirty="0"/>
            </a:br>
            <a:r>
              <a:rPr lang="en-US" sz="1100" dirty="0"/>
              <a:t>multi-user interactions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E525637A-C143-5E5D-1DAD-0F9B79B60DFF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 flipV="1">
            <a:off x="6788725" y="2803025"/>
            <a:ext cx="568044" cy="25333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58AB79A-5FB6-87BB-677E-7ACFF9312F1D}"/>
              </a:ext>
            </a:extLst>
          </p:cNvPr>
          <p:cNvSpPr/>
          <p:nvPr/>
        </p:nvSpPr>
        <p:spPr>
          <a:xfrm>
            <a:off x="3522179" y="2591313"/>
            <a:ext cx="955963" cy="3556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P4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5937A41-D02E-2FE9-FA52-F5586D732944}"/>
              </a:ext>
            </a:extLst>
          </p:cNvPr>
          <p:cNvSpPr/>
          <p:nvPr/>
        </p:nvSpPr>
        <p:spPr>
          <a:xfrm>
            <a:off x="3522179" y="3166479"/>
            <a:ext cx="955963" cy="3556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P5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5972760-03BE-0EAD-ADE1-37D26E8337F0}"/>
              </a:ext>
            </a:extLst>
          </p:cNvPr>
          <p:cNvSpPr/>
          <p:nvPr/>
        </p:nvSpPr>
        <p:spPr>
          <a:xfrm>
            <a:off x="5181606" y="3620637"/>
            <a:ext cx="1607119" cy="979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C4: </a:t>
            </a:r>
            <a:r>
              <a:rPr lang="en-US" sz="1600" i="1" dirty="0"/>
              <a:t>ARoundTheWorld</a:t>
            </a:r>
            <a:r>
              <a:rPr lang="en-US" sz="1600" dirty="0"/>
              <a:t> implementation and validation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40479A2-6622-B35E-F7CC-6D3F5CD18EE9}"/>
              </a:ext>
            </a:extLst>
          </p:cNvPr>
          <p:cNvSpPr/>
          <p:nvPr/>
        </p:nvSpPr>
        <p:spPr>
          <a:xfrm>
            <a:off x="3522179" y="3652194"/>
            <a:ext cx="955963" cy="3556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P6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AE7D7C8-AC09-43EF-FDD5-C735F8D22BF1}"/>
              </a:ext>
            </a:extLst>
          </p:cNvPr>
          <p:cNvSpPr/>
          <p:nvPr/>
        </p:nvSpPr>
        <p:spPr>
          <a:xfrm>
            <a:off x="3522179" y="4217419"/>
            <a:ext cx="955963" cy="3556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P7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FE91602-6C3D-7353-D98F-A58732DBFBE2}"/>
              </a:ext>
            </a:extLst>
          </p:cNvPr>
          <p:cNvSpPr/>
          <p:nvPr/>
        </p:nvSpPr>
        <p:spPr>
          <a:xfrm>
            <a:off x="7356770" y="3602796"/>
            <a:ext cx="1935010" cy="1021007"/>
          </a:xfrm>
          <a:prstGeom prst="roundRect">
            <a:avLst>
              <a:gd name="adj" fmla="val 8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Chapter 4: Validation of the proposed architecture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A6FD776-B9EA-29B8-AB0F-37E583891039}"/>
              </a:ext>
            </a:extLst>
          </p:cNvPr>
          <p:cNvSpPr/>
          <p:nvPr/>
        </p:nvSpPr>
        <p:spPr>
          <a:xfrm>
            <a:off x="7232073" y="738909"/>
            <a:ext cx="2142836" cy="94210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Part II: Literature Review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D592B29-0264-189E-7301-F056DAB1B1DD}"/>
              </a:ext>
            </a:extLst>
          </p:cNvPr>
          <p:cNvSpPr/>
          <p:nvPr/>
        </p:nvSpPr>
        <p:spPr>
          <a:xfrm>
            <a:off x="7232073" y="1787406"/>
            <a:ext cx="2142836" cy="2903864"/>
          </a:xfrm>
          <a:prstGeom prst="roundRect">
            <a:avLst>
              <a:gd name="adj" fmla="val 700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Part III: Research results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E2B20E2-3676-FAE1-6D3E-7E47D5F98604}"/>
              </a:ext>
            </a:extLst>
          </p:cNvPr>
          <p:cNvSpPr txBox="1"/>
          <p:nvPr/>
        </p:nvSpPr>
        <p:spPr>
          <a:xfrm>
            <a:off x="3329941" y="419102"/>
            <a:ext cx="134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Publications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545129D-A5A7-E2CD-FFB3-475E54373FF7}"/>
              </a:ext>
            </a:extLst>
          </p:cNvPr>
          <p:cNvSpPr txBox="1"/>
          <p:nvPr/>
        </p:nvSpPr>
        <p:spPr>
          <a:xfrm>
            <a:off x="5181605" y="419102"/>
            <a:ext cx="1607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Contributions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BCFB129-1DE6-9CAB-DA29-B8CEE11379A2}"/>
              </a:ext>
            </a:extLst>
          </p:cNvPr>
          <p:cNvSpPr txBox="1"/>
          <p:nvPr/>
        </p:nvSpPr>
        <p:spPr>
          <a:xfrm>
            <a:off x="7232074" y="419102"/>
            <a:ext cx="2142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Document structure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03E13E-98C4-057C-8C3D-90AF7AEFF2D9}"/>
              </a:ext>
            </a:extLst>
          </p:cNvPr>
          <p:cNvCxnSpPr>
            <a:stCxn id="56" idx="1"/>
            <a:endCxn id="62" idx="3"/>
          </p:cNvCxnSpPr>
          <p:nvPr/>
        </p:nvCxnSpPr>
        <p:spPr>
          <a:xfrm flipH="1" flipV="1">
            <a:off x="4478142" y="3829995"/>
            <a:ext cx="703464" cy="28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42CB4-2CA9-A83A-6E0C-CAF58CD625A5}"/>
              </a:ext>
            </a:extLst>
          </p:cNvPr>
          <p:cNvCxnSpPr>
            <a:cxnSpLocks/>
            <a:stCxn id="56" idx="1"/>
            <a:endCxn id="63" idx="3"/>
          </p:cNvCxnSpPr>
          <p:nvPr/>
        </p:nvCxnSpPr>
        <p:spPr>
          <a:xfrm flipH="1">
            <a:off x="4478142" y="4110173"/>
            <a:ext cx="703464" cy="28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916DA6-BF4B-FA47-E044-DED91B8A195F}"/>
              </a:ext>
            </a:extLst>
          </p:cNvPr>
          <p:cNvCxnSpPr>
            <a:cxnSpLocks/>
            <a:stCxn id="25" idx="1"/>
            <a:endCxn id="48" idx="3"/>
          </p:cNvCxnSpPr>
          <p:nvPr/>
        </p:nvCxnSpPr>
        <p:spPr>
          <a:xfrm flipH="1" flipV="1">
            <a:off x="4478142" y="2769114"/>
            <a:ext cx="703464" cy="28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582C14-6059-8034-8ACB-9DC6B5CFA34B}"/>
              </a:ext>
            </a:extLst>
          </p:cNvPr>
          <p:cNvCxnSpPr>
            <a:cxnSpLocks/>
            <a:stCxn id="25" idx="1"/>
            <a:endCxn id="49" idx="3"/>
          </p:cNvCxnSpPr>
          <p:nvPr/>
        </p:nvCxnSpPr>
        <p:spPr>
          <a:xfrm flipH="1">
            <a:off x="4478142" y="3056355"/>
            <a:ext cx="703464" cy="28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80DCAC-399D-9F06-EF57-B40E0ACAB78D}"/>
              </a:ext>
            </a:extLst>
          </p:cNvPr>
          <p:cNvCxnSpPr>
            <a:cxnSpLocks/>
            <a:stCxn id="30" idx="3"/>
            <a:endCxn id="78" idx="1"/>
          </p:cNvCxnSpPr>
          <p:nvPr/>
        </p:nvCxnSpPr>
        <p:spPr>
          <a:xfrm>
            <a:off x="6788726" y="1209962"/>
            <a:ext cx="44334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BEC618-6534-2DC9-3CEA-0CB9FF994129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>
            <a:off x="4478142" y="1209962"/>
            <a:ext cx="703465" cy="28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25CEE-D76D-D3F2-2BF8-2A94E5135BE9}"/>
              </a:ext>
            </a:extLst>
          </p:cNvPr>
          <p:cNvCxnSpPr>
            <a:cxnSpLocks/>
            <a:stCxn id="30" idx="1"/>
            <a:endCxn id="9" idx="3"/>
          </p:cNvCxnSpPr>
          <p:nvPr/>
        </p:nvCxnSpPr>
        <p:spPr>
          <a:xfrm flipH="1" flipV="1">
            <a:off x="4478142" y="924348"/>
            <a:ext cx="703465" cy="28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873F81-090D-6E98-8BD9-88B5EF223D88}"/>
              </a:ext>
            </a:extLst>
          </p:cNvPr>
          <p:cNvCxnSpPr>
            <a:cxnSpLocks/>
            <a:stCxn id="56" idx="3"/>
            <a:endCxn id="70" idx="1"/>
          </p:cNvCxnSpPr>
          <p:nvPr/>
        </p:nvCxnSpPr>
        <p:spPr>
          <a:xfrm>
            <a:off x="6788725" y="4110173"/>
            <a:ext cx="568045" cy="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C7FE61-B561-CDDB-CF9C-66DEABBBEF34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4478142" y="2134314"/>
            <a:ext cx="703464" cy="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9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70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Mikel Zorrilla Berasategui</dc:creator>
  <cp:lastModifiedBy>Stefano Masneri</cp:lastModifiedBy>
  <cp:revision>2</cp:revision>
  <dcterms:created xsi:type="dcterms:W3CDTF">2023-11-27T09:14:01Z</dcterms:created>
  <dcterms:modified xsi:type="dcterms:W3CDTF">2023-12-02T23:17:38Z</dcterms:modified>
</cp:coreProperties>
</file>