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-32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5B664-0DF2-4E22-BE2A-4D3BE55657B4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EF8D4185-1A01-4AA6-BA6B-CD5C108A8A5B}">
      <dgm:prSet phldrT="[Text]"/>
      <dgm:spPr/>
      <dgm:t>
        <a:bodyPr/>
        <a:lstStyle/>
        <a:p>
          <a:r>
            <a:rPr lang="en-GB" dirty="0" smtClean="0"/>
            <a:t>Hypothesis</a:t>
          </a:r>
          <a:endParaRPr lang="en-GB" dirty="0"/>
        </a:p>
      </dgm:t>
    </dgm:pt>
    <dgm:pt modelId="{BD00A676-915B-4AB7-B17D-AEE04E244103}" type="parTrans" cxnId="{FF92075E-0DEC-4B1E-80D1-9C69C6D7AFDF}">
      <dgm:prSet/>
      <dgm:spPr/>
      <dgm:t>
        <a:bodyPr/>
        <a:lstStyle/>
        <a:p>
          <a:endParaRPr lang="en-GB"/>
        </a:p>
      </dgm:t>
    </dgm:pt>
    <dgm:pt modelId="{FC596299-6C7E-4349-B6FD-343EC6E44571}" type="sibTrans" cxnId="{FF92075E-0DEC-4B1E-80D1-9C69C6D7AFD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71C1A18-CDE0-4B6D-BD46-4A0A4384F897}">
      <dgm:prSet phldrT="[Text]"/>
      <dgm:spPr/>
      <dgm:t>
        <a:bodyPr/>
        <a:lstStyle/>
        <a:p>
          <a:r>
            <a:rPr lang="en-GB" dirty="0" smtClean="0"/>
            <a:t>Experiment</a:t>
          </a:r>
          <a:endParaRPr lang="en-GB" dirty="0"/>
        </a:p>
      </dgm:t>
    </dgm:pt>
    <dgm:pt modelId="{80CDEEF3-BF9C-418B-87D9-792115B98115}" type="parTrans" cxnId="{0A9A0011-FEA8-43CF-96AC-69BB193EC956}">
      <dgm:prSet/>
      <dgm:spPr/>
      <dgm:t>
        <a:bodyPr/>
        <a:lstStyle/>
        <a:p>
          <a:endParaRPr lang="en-GB"/>
        </a:p>
      </dgm:t>
    </dgm:pt>
    <dgm:pt modelId="{26023AB4-2006-476F-8DCE-C04E7E05BB55}" type="sibTrans" cxnId="{0A9A0011-FEA8-43CF-96AC-69BB193EC9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8383A43-4529-459B-982F-8C814A51B536}">
      <dgm:prSet phldrT="[Text]"/>
      <dgm:spPr/>
      <dgm:t>
        <a:bodyPr/>
        <a:lstStyle/>
        <a:p>
          <a:r>
            <a:rPr lang="en-GB" smtClean="0"/>
            <a:t>Evaluation</a:t>
          </a:r>
          <a:endParaRPr lang="en-GB" dirty="0"/>
        </a:p>
      </dgm:t>
    </dgm:pt>
    <dgm:pt modelId="{9E6A64CE-5F84-42A1-A8A5-66F5EB33099E}" type="parTrans" cxnId="{314F97EE-9841-4B2C-922B-7AFD4B1D4422}">
      <dgm:prSet/>
      <dgm:spPr/>
      <dgm:t>
        <a:bodyPr/>
        <a:lstStyle/>
        <a:p>
          <a:endParaRPr lang="en-GB"/>
        </a:p>
      </dgm:t>
    </dgm:pt>
    <dgm:pt modelId="{E3F9B348-55B6-4C51-ABF2-3399324A33DA}" type="sibTrans" cxnId="{314F97EE-9841-4B2C-922B-7AFD4B1D442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D7759F4-1669-428F-A59D-C37A37C57909}" type="pres">
      <dgm:prSet presAssocID="{DA55B664-0DF2-4E22-BE2A-4D3BE55657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6A5E7D2-FC1A-40F9-A94E-90F490635B25}" type="pres">
      <dgm:prSet presAssocID="{EF8D4185-1A01-4AA6-BA6B-CD5C108A8A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383235-62AF-48F9-9597-66319D5107DD}" type="pres">
      <dgm:prSet presAssocID="{EF8D4185-1A01-4AA6-BA6B-CD5C108A8A5B}" presName="spNode" presStyleCnt="0"/>
      <dgm:spPr/>
    </dgm:pt>
    <dgm:pt modelId="{DFE8DE2D-12C3-4829-A244-F8F0AABFF1A8}" type="pres">
      <dgm:prSet presAssocID="{FC596299-6C7E-4349-B6FD-343EC6E44571}" presName="sibTrans" presStyleLbl="sibTrans1D1" presStyleIdx="0" presStyleCnt="3"/>
      <dgm:spPr/>
      <dgm:t>
        <a:bodyPr/>
        <a:lstStyle/>
        <a:p>
          <a:endParaRPr lang="es-ES"/>
        </a:p>
      </dgm:t>
    </dgm:pt>
    <dgm:pt modelId="{49A077E6-5A86-4952-9533-DB89ADF2371B}" type="pres">
      <dgm:prSet presAssocID="{F71C1A18-CDE0-4B6D-BD46-4A0A4384F8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47E2E1-A745-477D-80A9-D61ED8374786}" type="pres">
      <dgm:prSet presAssocID="{F71C1A18-CDE0-4B6D-BD46-4A0A4384F897}" presName="spNode" presStyleCnt="0"/>
      <dgm:spPr/>
    </dgm:pt>
    <dgm:pt modelId="{FF066F2A-D6A6-4916-9E55-E72E18B8509C}" type="pres">
      <dgm:prSet presAssocID="{26023AB4-2006-476F-8DCE-C04E7E05BB55}" presName="sibTrans" presStyleLbl="sibTrans1D1" presStyleIdx="1" presStyleCnt="3"/>
      <dgm:spPr/>
      <dgm:t>
        <a:bodyPr/>
        <a:lstStyle/>
        <a:p>
          <a:endParaRPr lang="es-ES"/>
        </a:p>
      </dgm:t>
    </dgm:pt>
    <dgm:pt modelId="{2214D242-35D3-4CD0-B3EC-A84D0FAFD814}" type="pres">
      <dgm:prSet presAssocID="{58383A43-4529-459B-982F-8C814A51B5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6BB531-F7F4-48D4-ABE9-2246D2ABCF14}" type="pres">
      <dgm:prSet presAssocID="{58383A43-4529-459B-982F-8C814A51B536}" presName="spNode" presStyleCnt="0"/>
      <dgm:spPr/>
    </dgm:pt>
    <dgm:pt modelId="{610B97BB-D3DC-42A8-BDDE-ECB3E3414FC3}" type="pres">
      <dgm:prSet presAssocID="{E3F9B348-55B6-4C51-ABF2-3399324A33DA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FF92075E-0DEC-4B1E-80D1-9C69C6D7AFDF}" srcId="{DA55B664-0DF2-4E22-BE2A-4D3BE55657B4}" destId="{EF8D4185-1A01-4AA6-BA6B-CD5C108A8A5B}" srcOrd="0" destOrd="0" parTransId="{BD00A676-915B-4AB7-B17D-AEE04E244103}" sibTransId="{FC596299-6C7E-4349-B6FD-343EC6E44571}"/>
    <dgm:cxn modelId="{0C2AA022-D9DF-4C1E-9972-91EDF6CD0CF2}" type="presOf" srcId="{26023AB4-2006-476F-8DCE-C04E7E05BB55}" destId="{FF066F2A-D6A6-4916-9E55-E72E18B8509C}" srcOrd="0" destOrd="0" presId="urn:microsoft.com/office/officeart/2005/8/layout/cycle5"/>
    <dgm:cxn modelId="{4A787C11-2C9B-44E9-85BE-EE632F089BC5}" type="presOf" srcId="{FC596299-6C7E-4349-B6FD-343EC6E44571}" destId="{DFE8DE2D-12C3-4829-A244-F8F0AABFF1A8}" srcOrd="0" destOrd="0" presId="urn:microsoft.com/office/officeart/2005/8/layout/cycle5"/>
    <dgm:cxn modelId="{1362EF75-3386-4E1C-9931-D9A1F61C26B2}" type="presOf" srcId="{EF8D4185-1A01-4AA6-BA6B-CD5C108A8A5B}" destId="{C6A5E7D2-FC1A-40F9-A94E-90F490635B25}" srcOrd="0" destOrd="0" presId="urn:microsoft.com/office/officeart/2005/8/layout/cycle5"/>
    <dgm:cxn modelId="{0FDBA360-2562-4680-B4AD-D14E32CAB116}" type="presOf" srcId="{58383A43-4529-459B-982F-8C814A51B536}" destId="{2214D242-35D3-4CD0-B3EC-A84D0FAFD814}" srcOrd="0" destOrd="0" presId="urn:microsoft.com/office/officeart/2005/8/layout/cycle5"/>
    <dgm:cxn modelId="{CDAA81CE-BFFA-4491-84AB-A6385F9E5856}" type="presOf" srcId="{F71C1A18-CDE0-4B6D-BD46-4A0A4384F897}" destId="{49A077E6-5A86-4952-9533-DB89ADF2371B}" srcOrd="0" destOrd="0" presId="urn:microsoft.com/office/officeart/2005/8/layout/cycle5"/>
    <dgm:cxn modelId="{FB26BFCD-E3F4-4C2D-A8DD-FB16488401B5}" type="presOf" srcId="{DA55B664-0DF2-4E22-BE2A-4D3BE55657B4}" destId="{3D7759F4-1669-428F-A59D-C37A37C57909}" srcOrd="0" destOrd="0" presId="urn:microsoft.com/office/officeart/2005/8/layout/cycle5"/>
    <dgm:cxn modelId="{314F97EE-9841-4B2C-922B-7AFD4B1D4422}" srcId="{DA55B664-0DF2-4E22-BE2A-4D3BE55657B4}" destId="{58383A43-4529-459B-982F-8C814A51B536}" srcOrd="2" destOrd="0" parTransId="{9E6A64CE-5F84-42A1-A8A5-66F5EB33099E}" sibTransId="{E3F9B348-55B6-4C51-ABF2-3399324A33DA}"/>
    <dgm:cxn modelId="{3A670DC6-B701-456E-AED8-91CE3AF67E87}" type="presOf" srcId="{E3F9B348-55B6-4C51-ABF2-3399324A33DA}" destId="{610B97BB-D3DC-42A8-BDDE-ECB3E3414FC3}" srcOrd="0" destOrd="0" presId="urn:microsoft.com/office/officeart/2005/8/layout/cycle5"/>
    <dgm:cxn modelId="{0A9A0011-FEA8-43CF-96AC-69BB193EC956}" srcId="{DA55B664-0DF2-4E22-BE2A-4D3BE55657B4}" destId="{F71C1A18-CDE0-4B6D-BD46-4A0A4384F897}" srcOrd="1" destOrd="0" parTransId="{80CDEEF3-BF9C-418B-87D9-792115B98115}" sibTransId="{26023AB4-2006-476F-8DCE-C04E7E05BB55}"/>
    <dgm:cxn modelId="{561F3789-3A50-45A6-81B2-9D61366A5512}" type="presParOf" srcId="{3D7759F4-1669-428F-A59D-C37A37C57909}" destId="{C6A5E7D2-FC1A-40F9-A94E-90F490635B25}" srcOrd="0" destOrd="0" presId="urn:microsoft.com/office/officeart/2005/8/layout/cycle5"/>
    <dgm:cxn modelId="{3E65CCF1-646E-498A-8E84-09F14F2B6310}" type="presParOf" srcId="{3D7759F4-1669-428F-A59D-C37A37C57909}" destId="{37383235-62AF-48F9-9597-66319D5107DD}" srcOrd="1" destOrd="0" presId="urn:microsoft.com/office/officeart/2005/8/layout/cycle5"/>
    <dgm:cxn modelId="{5BE402B2-7683-47F8-A011-7B1CB7A2A0AD}" type="presParOf" srcId="{3D7759F4-1669-428F-A59D-C37A37C57909}" destId="{DFE8DE2D-12C3-4829-A244-F8F0AABFF1A8}" srcOrd="2" destOrd="0" presId="urn:microsoft.com/office/officeart/2005/8/layout/cycle5"/>
    <dgm:cxn modelId="{172089CA-9F37-4DD7-AA62-B45B914D3A48}" type="presParOf" srcId="{3D7759F4-1669-428F-A59D-C37A37C57909}" destId="{49A077E6-5A86-4952-9533-DB89ADF2371B}" srcOrd="3" destOrd="0" presId="urn:microsoft.com/office/officeart/2005/8/layout/cycle5"/>
    <dgm:cxn modelId="{5AFCECFF-928E-4448-B92C-ED5D42F60848}" type="presParOf" srcId="{3D7759F4-1669-428F-A59D-C37A37C57909}" destId="{8E47E2E1-A745-477D-80A9-D61ED8374786}" srcOrd="4" destOrd="0" presId="urn:microsoft.com/office/officeart/2005/8/layout/cycle5"/>
    <dgm:cxn modelId="{5BFE5720-8D34-4990-8C73-340209DBF7CC}" type="presParOf" srcId="{3D7759F4-1669-428F-A59D-C37A37C57909}" destId="{FF066F2A-D6A6-4916-9E55-E72E18B8509C}" srcOrd="5" destOrd="0" presId="urn:microsoft.com/office/officeart/2005/8/layout/cycle5"/>
    <dgm:cxn modelId="{20DB0164-F9D8-4ED8-BD5F-2703038DEE06}" type="presParOf" srcId="{3D7759F4-1669-428F-A59D-C37A37C57909}" destId="{2214D242-35D3-4CD0-B3EC-A84D0FAFD814}" srcOrd="6" destOrd="0" presId="urn:microsoft.com/office/officeart/2005/8/layout/cycle5"/>
    <dgm:cxn modelId="{31778A94-CEA9-49D5-8908-753614D72BD2}" type="presParOf" srcId="{3D7759F4-1669-428F-A59D-C37A37C57909}" destId="{A46BB531-F7F4-48D4-ABE9-2246D2ABCF14}" srcOrd="7" destOrd="0" presId="urn:microsoft.com/office/officeart/2005/8/layout/cycle5"/>
    <dgm:cxn modelId="{25F948F5-2BA9-469D-8957-3C011BEAD172}" type="presParOf" srcId="{3D7759F4-1669-428F-A59D-C37A37C57909}" destId="{610B97BB-D3DC-42A8-BDDE-ECB3E3414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55B664-0DF2-4E22-BE2A-4D3BE55657B4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EF8D4185-1A01-4AA6-BA6B-CD5C108A8A5B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BD00A676-915B-4AB7-B17D-AEE04E244103}" type="parTrans" cxnId="{FF92075E-0DEC-4B1E-80D1-9C69C6D7AFDF}">
      <dgm:prSet/>
      <dgm:spPr/>
      <dgm:t>
        <a:bodyPr/>
        <a:lstStyle/>
        <a:p>
          <a:endParaRPr lang="en-GB"/>
        </a:p>
      </dgm:t>
    </dgm:pt>
    <dgm:pt modelId="{FC596299-6C7E-4349-B6FD-343EC6E44571}" type="sibTrans" cxnId="{FF92075E-0DEC-4B1E-80D1-9C69C6D7AFD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71C1A18-CDE0-4B6D-BD46-4A0A4384F897}">
      <dgm:prSet phldrT="[Text]"/>
      <dgm:spPr/>
      <dgm:t>
        <a:bodyPr/>
        <a:lstStyle/>
        <a:p>
          <a:r>
            <a:rPr lang="en-GB" dirty="0" smtClean="0"/>
            <a:t>Implementation</a:t>
          </a:r>
          <a:endParaRPr lang="en-GB" dirty="0"/>
        </a:p>
      </dgm:t>
    </dgm:pt>
    <dgm:pt modelId="{80CDEEF3-BF9C-418B-87D9-792115B98115}" type="parTrans" cxnId="{0A9A0011-FEA8-43CF-96AC-69BB193EC956}">
      <dgm:prSet/>
      <dgm:spPr/>
      <dgm:t>
        <a:bodyPr/>
        <a:lstStyle/>
        <a:p>
          <a:endParaRPr lang="en-GB"/>
        </a:p>
      </dgm:t>
    </dgm:pt>
    <dgm:pt modelId="{26023AB4-2006-476F-8DCE-C04E7E05BB55}" type="sibTrans" cxnId="{0A9A0011-FEA8-43CF-96AC-69BB193EC9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8383A43-4529-459B-982F-8C814A51B536}">
      <dgm:prSet phldrT="[Text]"/>
      <dgm:spPr/>
      <dgm:t>
        <a:bodyPr/>
        <a:lstStyle/>
        <a:p>
          <a:r>
            <a:rPr lang="en-GB" smtClean="0"/>
            <a:t>Evaluation</a:t>
          </a:r>
          <a:endParaRPr lang="en-GB" dirty="0"/>
        </a:p>
      </dgm:t>
    </dgm:pt>
    <dgm:pt modelId="{9E6A64CE-5F84-42A1-A8A5-66F5EB33099E}" type="parTrans" cxnId="{314F97EE-9841-4B2C-922B-7AFD4B1D4422}">
      <dgm:prSet/>
      <dgm:spPr/>
      <dgm:t>
        <a:bodyPr/>
        <a:lstStyle/>
        <a:p>
          <a:endParaRPr lang="en-GB"/>
        </a:p>
      </dgm:t>
    </dgm:pt>
    <dgm:pt modelId="{E3F9B348-55B6-4C51-ABF2-3399324A33DA}" type="sibTrans" cxnId="{314F97EE-9841-4B2C-922B-7AFD4B1D442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D7759F4-1669-428F-A59D-C37A37C57909}" type="pres">
      <dgm:prSet presAssocID="{DA55B664-0DF2-4E22-BE2A-4D3BE55657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6A5E7D2-FC1A-40F9-A94E-90F490635B25}" type="pres">
      <dgm:prSet presAssocID="{EF8D4185-1A01-4AA6-BA6B-CD5C108A8A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383235-62AF-48F9-9597-66319D5107DD}" type="pres">
      <dgm:prSet presAssocID="{EF8D4185-1A01-4AA6-BA6B-CD5C108A8A5B}" presName="spNode" presStyleCnt="0"/>
      <dgm:spPr/>
    </dgm:pt>
    <dgm:pt modelId="{DFE8DE2D-12C3-4829-A244-F8F0AABFF1A8}" type="pres">
      <dgm:prSet presAssocID="{FC596299-6C7E-4349-B6FD-343EC6E44571}" presName="sibTrans" presStyleLbl="sibTrans1D1" presStyleIdx="0" presStyleCnt="3"/>
      <dgm:spPr/>
      <dgm:t>
        <a:bodyPr/>
        <a:lstStyle/>
        <a:p>
          <a:endParaRPr lang="es-ES"/>
        </a:p>
      </dgm:t>
    </dgm:pt>
    <dgm:pt modelId="{49A077E6-5A86-4952-9533-DB89ADF2371B}" type="pres">
      <dgm:prSet presAssocID="{F71C1A18-CDE0-4B6D-BD46-4A0A4384F8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47E2E1-A745-477D-80A9-D61ED8374786}" type="pres">
      <dgm:prSet presAssocID="{F71C1A18-CDE0-4B6D-BD46-4A0A4384F897}" presName="spNode" presStyleCnt="0"/>
      <dgm:spPr/>
    </dgm:pt>
    <dgm:pt modelId="{FF066F2A-D6A6-4916-9E55-E72E18B8509C}" type="pres">
      <dgm:prSet presAssocID="{26023AB4-2006-476F-8DCE-C04E7E05BB55}" presName="sibTrans" presStyleLbl="sibTrans1D1" presStyleIdx="1" presStyleCnt="3"/>
      <dgm:spPr/>
      <dgm:t>
        <a:bodyPr/>
        <a:lstStyle/>
        <a:p>
          <a:endParaRPr lang="es-ES"/>
        </a:p>
      </dgm:t>
    </dgm:pt>
    <dgm:pt modelId="{2214D242-35D3-4CD0-B3EC-A84D0FAFD814}" type="pres">
      <dgm:prSet presAssocID="{58383A43-4529-459B-982F-8C814A51B5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6BB531-F7F4-48D4-ABE9-2246D2ABCF14}" type="pres">
      <dgm:prSet presAssocID="{58383A43-4529-459B-982F-8C814A51B536}" presName="spNode" presStyleCnt="0"/>
      <dgm:spPr/>
    </dgm:pt>
    <dgm:pt modelId="{610B97BB-D3DC-42A8-BDDE-ECB3E3414FC3}" type="pres">
      <dgm:prSet presAssocID="{E3F9B348-55B6-4C51-ABF2-3399324A33DA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314F97EE-9841-4B2C-922B-7AFD4B1D4422}" srcId="{DA55B664-0DF2-4E22-BE2A-4D3BE55657B4}" destId="{58383A43-4529-459B-982F-8C814A51B536}" srcOrd="2" destOrd="0" parTransId="{9E6A64CE-5F84-42A1-A8A5-66F5EB33099E}" sibTransId="{E3F9B348-55B6-4C51-ABF2-3399324A33DA}"/>
    <dgm:cxn modelId="{9BE2D91A-6F00-47A8-9308-A751A5EA34C8}" type="presOf" srcId="{58383A43-4529-459B-982F-8C814A51B536}" destId="{2214D242-35D3-4CD0-B3EC-A84D0FAFD814}" srcOrd="0" destOrd="0" presId="urn:microsoft.com/office/officeart/2005/8/layout/cycle5"/>
    <dgm:cxn modelId="{0A9A0011-FEA8-43CF-96AC-69BB193EC956}" srcId="{DA55B664-0DF2-4E22-BE2A-4D3BE55657B4}" destId="{F71C1A18-CDE0-4B6D-BD46-4A0A4384F897}" srcOrd="1" destOrd="0" parTransId="{80CDEEF3-BF9C-418B-87D9-792115B98115}" sibTransId="{26023AB4-2006-476F-8DCE-C04E7E05BB55}"/>
    <dgm:cxn modelId="{5B16DC4B-FDB5-47FD-915F-EA56236BAB99}" type="presOf" srcId="{FC596299-6C7E-4349-B6FD-343EC6E44571}" destId="{DFE8DE2D-12C3-4829-A244-F8F0AABFF1A8}" srcOrd="0" destOrd="0" presId="urn:microsoft.com/office/officeart/2005/8/layout/cycle5"/>
    <dgm:cxn modelId="{39738B56-3F42-489E-A77A-DE5B20099FE7}" type="presOf" srcId="{DA55B664-0DF2-4E22-BE2A-4D3BE55657B4}" destId="{3D7759F4-1669-428F-A59D-C37A37C57909}" srcOrd="0" destOrd="0" presId="urn:microsoft.com/office/officeart/2005/8/layout/cycle5"/>
    <dgm:cxn modelId="{7BE92EC4-51C9-453B-A980-857F4BD0FBC1}" type="presOf" srcId="{26023AB4-2006-476F-8DCE-C04E7E05BB55}" destId="{FF066F2A-D6A6-4916-9E55-E72E18B8509C}" srcOrd="0" destOrd="0" presId="urn:microsoft.com/office/officeart/2005/8/layout/cycle5"/>
    <dgm:cxn modelId="{02231E98-02BF-4E91-A51D-E54BCA4084E6}" type="presOf" srcId="{E3F9B348-55B6-4C51-ABF2-3399324A33DA}" destId="{610B97BB-D3DC-42A8-BDDE-ECB3E3414FC3}" srcOrd="0" destOrd="0" presId="urn:microsoft.com/office/officeart/2005/8/layout/cycle5"/>
    <dgm:cxn modelId="{71730873-CEF5-4944-AE10-E12F26BF117B}" type="presOf" srcId="{EF8D4185-1A01-4AA6-BA6B-CD5C108A8A5B}" destId="{C6A5E7D2-FC1A-40F9-A94E-90F490635B25}" srcOrd="0" destOrd="0" presId="urn:microsoft.com/office/officeart/2005/8/layout/cycle5"/>
    <dgm:cxn modelId="{FF92075E-0DEC-4B1E-80D1-9C69C6D7AFDF}" srcId="{DA55B664-0DF2-4E22-BE2A-4D3BE55657B4}" destId="{EF8D4185-1A01-4AA6-BA6B-CD5C108A8A5B}" srcOrd="0" destOrd="0" parTransId="{BD00A676-915B-4AB7-B17D-AEE04E244103}" sibTransId="{FC596299-6C7E-4349-B6FD-343EC6E44571}"/>
    <dgm:cxn modelId="{F96F2C91-38FF-4932-9008-4A7C3E58D3E7}" type="presOf" srcId="{F71C1A18-CDE0-4B6D-BD46-4A0A4384F897}" destId="{49A077E6-5A86-4952-9533-DB89ADF2371B}" srcOrd="0" destOrd="0" presId="urn:microsoft.com/office/officeart/2005/8/layout/cycle5"/>
    <dgm:cxn modelId="{021CD764-E7CB-4845-BEB8-185DC5CD9E89}" type="presParOf" srcId="{3D7759F4-1669-428F-A59D-C37A37C57909}" destId="{C6A5E7D2-FC1A-40F9-A94E-90F490635B25}" srcOrd="0" destOrd="0" presId="urn:microsoft.com/office/officeart/2005/8/layout/cycle5"/>
    <dgm:cxn modelId="{056823F9-3A2B-4BDF-941B-9A2E951DA4A7}" type="presParOf" srcId="{3D7759F4-1669-428F-A59D-C37A37C57909}" destId="{37383235-62AF-48F9-9597-66319D5107DD}" srcOrd="1" destOrd="0" presId="urn:microsoft.com/office/officeart/2005/8/layout/cycle5"/>
    <dgm:cxn modelId="{DADB6EE8-793A-4D77-9F8F-BD0E24450E6F}" type="presParOf" srcId="{3D7759F4-1669-428F-A59D-C37A37C57909}" destId="{DFE8DE2D-12C3-4829-A244-F8F0AABFF1A8}" srcOrd="2" destOrd="0" presId="urn:microsoft.com/office/officeart/2005/8/layout/cycle5"/>
    <dgm:cxn modelId="{8324F348-7A4D-4409-8F92-D1B1061E4BFF}" type="presParOf" srcId="{3D7759F4-1669-428F-A59D-C37A37C57909}" destId="{49A077E6-5A86-4952-9533-DB89ADF2371B}" srcOrd="3" destOrd="0" presId="urn:microsoft.com/office/officeart/2005/8/layout/cycle5"/>
    <dgm:cxn modelId="{5F6F0EEA-4F15-4532-85E8-113F471BB1B1}" type="presParOf" srcId="{3D7759F4-1669-428F-A59D-C37A37C57909}" destId="{8E47E2E1-A745-477D-80A9-D61ED8374786}" srcOrd="4" destOrd="0" presId="urn:microsoft.com/office/officeart/2005/8/layout/cycle5"/>
    <dgm:cxn modelId="{6A327119-9EEA-4515-93B2-6EAAA4B05D75}" type="presParOf" srcId="{3D7759F4-1669-428F-A59D-C37A37C57909}" destId="{FF066F2A-D6A6-4916-9E55-E72E18B8509C}" srcOrd="5" destOrd="0" presId="urn:microsoft.com/office/officeart/2005/8/layout/cycle5"/>
    <dgm:cxn modelId="{EBCEAB2E-2FB7-4DF1-B6BE-AB59948B4C91}" type="presParOf" srcId="{3D7759F4-1669-428F-A59D-C37A37C57909}" destId="{2214D242-35D3-4CD0-B3EC-A84D0FAFD814}" srcOrd="6" destOrd="0" presId="urn:microsoft.com/office/officeart/2005/8/layout/cycle5"/>
    <dgm:cxn modelId="{1ED33BC8-C315-4603-B8A5-102FF3281066}" type="presParOf" srcId="{3D7759F4-1669-428F-A59D-C37A37C57909}" destId="{A46BB531-F7F4-48D4-ABE9-2246D2ABCF14}" srcOrd="7" destOrd="0" presId="urn:microsoft.com/office/officeart/2005/8/layout/cycle5"/>
    <dgm:cxn modelId="{B9549B1C-E231-4A0D-926A-65FCDA81C974}" type="presParOf" srcId="{3D7759F4-1669-428F-A59D-C37A37C57909}" destId="{610B97BB-D3DC-42A8-BDDE-ECB3E3414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5B664-0DF2-4E22-BE2A-4D3BE55657B4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EF8D4185-1A01-4AA6-BA6B-CD5C108A8A5B}">
      <dgm:prSet phldrT="[Text]"/>
      <dgm:spPr/>
      <dgm:t>
        <a:bodyPr/>
        <a:lstStyle/>
        <a:p>
          <a:r>
            <a:rPr lang="en-GB" dirty="0" smtClean="0"/>
            <a:t>Hypothesis</a:t>
          </a:r>
          <a:endParaRPr lang="en-GB" dirty="0"/>
        </a:p>
      </dgm:t>
    </dgm:pt>
    <dgm:pt modelId="{BD00A676-915B-4AB7-B17D-AEE04E244103}" type="parTrans" cxnId="{FF92075E-0DEC-4B1E-80D1-9C69C6D7AFDF}">
      <dgm:prSet/>
      <dgm:spPr/>
      <dgm:t>
        <a:bodyPr/>
        <a:lstStyle/>
        <a:p>
          <a:endParaRPr lang="en-GB"/>
        </a:p>
      </dgm:t>
    </dgm:pt>
    <dgm:pt modelId="{FC596299-6C7E-4349-B6FD-343EC6E44571}" type="sibTrans" cxnId="{FF92075E-0DEC-4B1E-80D1-9C69C6D7AFD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71C1A18-CDE0-4B6D-BD46-4A0A4384F897}">
      <dgm:prSet phldrT="[Text]"/>
      <dgm:spPr/>
      <dgm:t>
        <a:bodyPr/>
        <a:lstStyle/>
        <a:p>
          <a:r>
            <a:rPr lang="en-GB" dirty="0" smtClean="0"/>
            <a:t>Experiment</a:t>
          </a:r>
          <a:endParaRPr lang="en-GB" dirty="0"/>
        </a:p>
      </dgm:t>
    </dgm:pt>
    <dgm:pt modelId="{80CDEEF3-BF9C-418B-87D9-792115B98115}" type="parTrans" cxnId="{0A9A0011-FEA8-43CF-96AC-69BB193EC956}">
      <dgm:prSet/>
      <dgm:spPr/>
      <dgm:t>
        <a:bodyPr/>
        <a:lstStyle/>
        <a:p>
          <a:endParaRPr lang="en-GB"/>
        </a:p>
      </dgm:t>
    </dgm:pt>
    <dgm:pt modelId="{26023AB4-2006-476F-8DCE-C04E7E05BB55}" type="sibTrans" cxnId="{0A9A0011-FEA8-43CF-96AC-69BB193EC9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8383A43-4529-459B-982F-8C814A51B536}">
      <dgm:prSet phldrT="[Text]"/>
      <dgm:spPr/>
      <dgm:t>
        <a:bodyPr/>
        <a:lstStyle/>
        <a:p>
          <a:r>
            <a:rPr lang="en-GB" smtClean="0"/>
            <a:t>Evaluation</a:t>
          </a:r>
          <a:endParaRPr lang="en-GB" dirty="0"/>
        </a:p>
      </dgm:t>
    </dgm:pt>
    <dgm:pt modelId="{9E6A64CE-5F84-42A1-A8A5-66F5EB33099E}" type="parTrans" cxnId="{314F97EE-9841-4B2C-922B-7AFD4B1D4422}">
      <dgm:prSet/>
      <dgm:spPr/>
      <dgm:t>
        <a:bodyPr/>
        <a:lstStyle/>
        <a:p>
          <a:endParaRPr lang="en-GB"/>
        </a:p>
      </dgm:t>
    </dgm:pt>
    <dgm:pt modelId="{E3F9B348-55B6-4C51-ABF2-3399324A33DA}" type="sibTrans" cxnId="{314F97EE-9841-4B2C-922B-7AFD4B1D442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D7759F4-1669-428F-A59D-C37A37C57909}" type="pres">
      <dgm:prSet presAssocID="{DA55B664-0DF2-4E22-BE2A-4D3BE55657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6A5E7D2-FC1A-40F9-A94E-90F490635B25}" type="pres">
      <dgm:prSet presAssocID="{EF8D4185-1A01-4AA6-BA6B-CD5C108A8A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383235-62AF-48F9-9597-66319D5107DD}" type="pres">
      <dgm:prSet presAssocID="{EF8D4185-1A01-4AA6-BA6B-CD5C108A8A5B}" presName="spNode" presStyleCnt="0"/>
      <dgm:spPr/>
    </dgm:pt>
    <dgm:pt modelId="{DFE8DE2D-12C3-4829-A244-F8F0AABFF1A8}" type="pres">
      <dgm:prSet presAssocID="{FC596299-6C7E-4349-B6FD-343EC6E44571}" presName="sibTrans" presStyleLbl="sibTrans1D1" presStyleIdx="0" presStyleCnt="3"/>
      <dgm:spPr/>
      <dgm:t>
        <a:bodyPr/>
        <a:lstStyle/>
        <a:p>
          <a:endParaRPr lang="es-ES"/>
        </a:p>
      </dgm:t>
    </dgm:pt>
    <dgm:pt modelId="{49A077E6-5A86-4952-9533-DB89ADF2371B}" type="pres">
      <dgm:prSet presAssocID="{F71C1A18-CDE0-4B6D-BD46-4A0A4384F8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47E2E1-A745-477D-80A9-D61ED8374786}" type="pres">
      <dgm:prSet presAssocID="{F71C1A18-CDE0-4B6D-BD46-4A0A4384F897}" presName="spNode" presStyleCnt="0"/>
      <dgm:spPr/>
    </dgm:pt>
    <dgm:pt modelId="{FF066F2A-D6A6-4916-9E55-E72E18B8509C}" type="pres">
      <dgm:prSet presAssocID="{26023AB4-2006-476F-8DCE-C04E7E05BB55}" presName="sibTrans" presStyleLbl="sibTrans1D1" presStyleIdx="1" presStyleCnt="3"/>
      <dgm:spPr/>
      <dgm:t>
        <a:bodyPr/>
        <a:lstStyle/>
        <a:p>
          <a:endParaRPr lang="es-ES"/>
        </a:p>
      </dgm:t>
    </dgm:pt>
    <dgm:pt modelId="{2214D242-35D3-4CD0-B3EC-A84D0FAFD814}" type="pres">
      <dgm:prSet presAssocID="{58383A43-4529-459B-982F-8C814A51B5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6BB531-F7F4-48D4-ABE9-2246D2ABCF14}" type="pres">
      <dgm:prSet presAssocID="{58383A43-4529-459B-982F-8C814A51B536}" presName="spNode" presStyleCnt="0"/>
      <dgm:spPr/>
    </dgm:pt>
    <dgm:pt modelId="{610B97BB-D3DC-42A8-BDDE-ECB3E3414FC3}" type="pres">
      <dgm:prSet presAssocID="{E3F9B348-55B6-4C51-ABF2-3399324A33DA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314F97EE-9841-4B2C-922B-7AFD4B1D4422}" srcId="{DA55B664-0DF2-4E22-BE2A-4D3BE55657B4}" destId="{58383A43-4529-459B-982F-8C814A51B536}" srcOrd="2" destOrd="0" parTransId="{9E6A64CE-5F84-42A1-A8A5-66F5EB33099E}" sibTransId="{E3F9B348-55B6-4C51-ABF2-3399324A33DA}"/>
    <dgm:cxn modelId="{09C11F54-C1C8-4C3E-BA33-A87B04646B15}" type="presOf" srcId="{58383A43-4529-459B-982F-8C814A51B536}" destId="{2214D242-35D3-4CD0-B3EC-A84D0FAFD814}" srcOrd="0" destOrd="0" presId="urn:microsoft.com/office/officeart/2005/8/layout/cycle5"/>
    <dgm:cxn modelId="{F1ED0324-4C21-4A8D-8A58-605D8FBF9CAF}" type="presOf" srcId="{26023AB4-2006-476F-8DCE-C04E7E05BB55}" destId="{FF066F2A-D6A6-4916-9E55-E72E18B8509C}" srcOrd="0" destOrd="0" presId="urn:microsoft.com/office/officeart/2005/8/layout/cycle5"/>
    <dgm:cxn modelId="{0A9A0011-FEA8-43CF-96AC-69BB193EC956}" srcId="{DA55B664-0DF2-4E22-BE2A-4D3BE55657B4}" destId="{F71C1A18-CDE0-4B6D-BD46-4A0A4384F897}" srcOrd="1" destOrd="0" parTransId="{80CDEEF3-BF9C-418B-87D9-792115B98115}" sibTransId="{26023AB4-2006-476F-8DCE-C04E7E05BB55}"/>
    <dgm:cxn modelId="{1ABE3F0C-BC4C-40D3-BED0-870C22EAB89C}" type="presOf" srcId="{E3F9B348-55B6-4C51-ABF2-3399324A33DA}" destId="{610B97BB-D3DC-42A8-BDDE-ECB3E3414FC3}" srcOrd="0" destOrd="0" presId="urn:microsoft.com/office/officeart/2005/8/layout/cycle5"/>
    <dgm:cxn modelId="{2B5B1E7F-C1C3-4C23-A3AB-9DB2243DD4C0}" type="presOf" srcId="{DA55B664-0DF2-4E22-BE2A-4D3BE55657B4}" destId="{3D7759F4-1669-428F-A59D-C37A37C57909}" srcOrd="0" destOrd="0" presId="urn:microsoft.com/office/officeart/2005/8/layout/cycle5"/>
    <dgm:cxn modelId="{09DBCA7F-747D-4ED2-89CD-1C38C61A7B4A}" type="presOf" srcId="{EF8D4185-1A01-4AA6-BA6B-CD5C108A8A5B}" destId="{C6A5E7D2-FC1A-40F9-A94E-90F490635B25}" srcOrd="0" destOrd="0" presId="urn:microsoft.com/office/officeart/2005/8/layout/cycle5"/>
    <dgm:cxn modelId="{45D97E4C-41C9-44D4-A69B-7835AAD361C2}" type="presOf" srcId="{FC596299-6C7E-4349-B6FD-343EC6E44571}" destId="{DFE8DE2D-12C3-4829-A244-F8F0AABFF1A8}" srcOrd="0" destOrd="0" presId="urn:microsoft.com/office/officeart/2005/8/layout/cycle5"/>
    <dgm:cxn modelId="{F9F30E1B-7B95-4480-A69E-864D2059A416}" type="presOf" srcId="{F71C1A18-CDE0-4B6D-BD46-4A0A4384F897}" destId="{49A077E6-5A86-4952-9533-DB89ADF2371B}" srcOrd="0" destOrd="0" presId="urn:microsoft.com/office/officeart/2005/8/layout/cycle5"/>
    <dgm:cxn modelId="{FF92075E-0DEC-4B1E-80D1-9C69C6D7AFDF}" srcId="{DA55B664-0DF2-4E22-BE2A-4D3BE55657B4}" destId="{EF8D4185-1A01-4AA6-BA6B-CD5C108A8A5B}" srcOrd="0" destOrd="0" parTransId="{BD00A676-915B-4AB7-B17D-AEE04E244103}" sibTransId="{FC596299-6C7E-4349-B6FD-343EC6E44571}"/>
    <dgm:cxn modelId="{6D865BB2-0FF9-4B01-A602-E2C28B18379C}" type="presParOf" srcId="{3D7759F4-1669-428F-A59D-C37A37C57909}" destId="{C6A5E7D2-FC1A-40F9-A94E-90F490635B25}" srcOrd="0" destOrd="0" presId="urn:microsoft.com/office/officeart/2005/8/layout/cycle5"/>
    <dgm:cxn modelId="{BADD5F01-9744-4926-A497-3B9F0CEBD4A6}" type="presParOf" srcId="{3D7759F4-1669-428F-A59D-C37A37C57909}" destId="{37383235-62AF-48F9-9597-66319D5107DD}" srcOrd="1" destOrd="0" presId="urn:microsoft.com/office/officeart/2005/8/layout/cycle5"/>
    <dgm:cxn modelId="{670EF3C7-17A7-4333-9385-D56B1FF29B3B}" type="presParOf" srcId="{3D7759F4-1669-428F-A59D-C37A37C57909}" destId="{DFE8DE2D-12C3-4829-A244-F8F0AABFF1A8}" srcOrd="2" destOrd="0" presId="urn:microsoft.com/office/officeart/2005/8/layout/cycle5"/>
    <dgm:cxn modelId="{DAA981E8-B0F9-468A-8C47-8F1D4E6BB0A2}" type="presParOf" srcId="{3D7759F4-1669-428F-A59D-C37A37C57909}" destId="{49A077E6-5A86-4952-9533-DB89ADF2371B}" srcOrd="3" destOrd="0" presId="urn:microsoft.com/office/officeart/2005/8/layout/cycle5"/>
    <dgm:cxn modelId="{4365E9F8-0A95-43DF-96E0-82FB111E25B6}" type="presParOf" srcId="{3D7759F4-1669-428F-A59D-C37A37C57909}" destId="{8E47E2E1-A745-477D-80A9-D61ED8374786}" srcOrd="4" destOrd="0" presId="urn:microsoft.com/office/officeart/2005/8/layout/cycle5"/>
    <dgm:cxn modelId="{7EE524B6-3575-4B24-AE60-3E4C67447A18}" type="presParOf" srcId="{3D7759F4-1669-428F-A59D-C37A37C57909}" destId="{FF066F2A-D6A6-4916-9E55-E72E18B8509C}" srcOrd="5" destOrd="0" presId="urn:microsoft.com/office/officeart/2005/8/layout/cycle5"/>
    <dgm:cxn modelId="{C60279E8-A365-4E9A-B13C-B56106847685}" type="presParOf" srcId="{3D7759F4-1669-428F-A59D-C37A37C57909}" destId="{2214D242-35D3-4CD0-B3EC-A84D0FAFD814}" srcOrd="6" destOrd="0" presId="urn:microsoft.com/office/officeart/2005/8/layout/cycle5"/>
    <dgm:cxn modelId="{1B7F1E8A-B41D-4927-9F8E-CED9A6B1A18A}" type="presParOf" srcId="{3D7759F4-1669-428F-A59D-C37A37C57909}" destId="{A46BB531-F7F4-48D4-ABE9-2246D2ABCF14}" srcOrd="7" destOrd="0" presId="urn:microsoft.com/office/officeart/2005/8/layout/cycle5"/>
    <dgm:cxn modelId="{5D9C0009-EDBA-4ACE-8017-8E75EC0448F8}" type="presParOf" srcId="{3D7759F4-1669-428F-A59D-C37A37C57909}" destId="{610B97BB-D3DC-42A8-BDDE-ECB3E3414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55B664-0DF2-4E22-BE2A-4D3BE55657B4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EF8D4185-1A01-4AA6-BA6B-CD5C108A8A5B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BD00A676-915B-4AB7-B17D-AEE04E244103}" type="parTrans" cxnId="{FF92075E-0DEC-4B1E-80D1-9C69C6D7AFDF}">
      <dgm:prSet/>
      <dgm:spPr/>
      <dgm:t>
        <a:bodyPr/>
        <a:lstStyle/>
        <a:p>
          <a:endParaRPr lang="en-GB"/>
        </a:p>
      </dgm:t>
    </dgm:pt>
    <dgm:pt modelId="{FC596299-6C7E-4349-B6FD-343EC6E44571}" type="sibTrans" cxnId="{FF92075E-0DEC-4B1E-80D1-9C69C6D7AFD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71C1A18-CDE0-4B6D-BD46-4A0A4384F897}">
      <dgm:prSet phldrT="[Text]"/>
      <dgm:spPr/>
      <dgm:t>
        <a:bodyPr/>
        <a:lstStyle/>
        <a:p>
          <a:r>
            <a:rPr lang="en-GB" dirty="0" smtClean="0"/>
            <a:t>Implementation</a:t>
          </a:r>
          <a:endParaRPr lang="en-GB" dirty="0"/>
        </a:p>
      </dgm:t>
    </dgm:pt>
    <dgm:pt modelId="{80CDEEF3-BF9C-418B-87D9-792115B98115}" type="parTrans" cxnId="{0A9A0011-FEA8-43CF-96AC-69BB193EC956}">
      <dgm:prSet/>
      <dgm:spPr/>
      <dgm:t>
        <a:bodyPr/>
        <a:lstStyle/>
        <a:p>
          <a:endParaRPr lang="en-GB"/>
        </a:p>
      </dgm:t>
    </dgm:pt>
    <dgm:pt modelId="{26023AB4-2006-476F-8DCE-C04E7E05BB55}" type="sibTrans" cxnId="{0A9A0011-FEA8-43CF-96AC-69BB193EC9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8383A43-4529-459B-982F-8C814A51B536}">
      <dgm:prSet phldrT="[Text]"/>
      <dgm:spPr/>
      <dgm:t>
        <a:bodyPr/>
        <a:lstStyle/>
        <a:p>
          <a:r>
            <a:rPr lang="en-GB" smtClean="0"/>
            <a:t>Evaluation</a:t>
          </a:r>
          <a:endParaRPr lang="en-GB" dirty="0"/>
        </a:p>
      </dgm:t>
    </dgm:pt>
    <dgm:pt modelId="{9E6A64CE-5F84-42A1-A8A5-66F5EB33099E}" type="parTrans" cxnId="{314F97EE-9841-4B2C-922B-7AFD4B1D4422}">
      <dgm:prSet/>
      <dgm:spPr/>
      <dgm:t>
        <a:bodyPr/>
        <a:lstStyle/>
        <a:p>
          <a:endParaRPr lang="en-GB"/>
        </a:p>
      </dgm:t>
    </dgm:pt>
    <dgm:pt modelId="{E3F9B348-55B6-4C51-ABF2-3399324A33DA}" type="sibTrans" cxnId="{314F97EE-9841-4B2C-922B-7AFD4B1D442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D7759F4-1669-428F-A59D-C37A37C57909}" type="pres">
      <dgm:prSet presAssocID="{DA55B664-0DF2-4E22-BE2A-4D3BE55657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6A5E7D2-FC1A-40F9-A94E-90F490635B25}" type="pres">
      <dgm:prSet presAssocID="{EF8D4185-1A01-4AA6-BA6B-CD5C108A8A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383235-62AF-48F9-9597-66319D5107DD}" type="pres">
      <dgm:prSet presAssocID="{EF8D4185-1A01-4AA6-BA6B-CD5C108A8A5B}" presName="spNode" presStyleCnt="0"/>
      <dgm:spPr/>
    </dgm:pt>
    <dgm:pt modelId="{DFE8DE2D-12C3-4829-A244-F8F0AABFF1A8}" type="pres">
      <dgm:prSet presAssocID="{FC596299-6C7E-4349-B6FD-343EC6E44571}" presName="sibTrans" presStyleLbl="sibTrans1D1" presStyleIdx="0" presStyleCnt="3"/>
      <dgm:spPr/>
      <dgm:t>
        <a:bodyPr/>
        <a:lstStyle/>
        <a:p>
          <a:endParaRPr lang="es-ES"/>
        </a:p>
      </dgm:t>
    </dgm:pt>
    <dgm:pt modelId="{49A077E6-5A86-4952-9533-DB89ADF2371B}" type="pres">
      <dgm:prSet presAssocID="{F71C1A18-CDE0-4B6D-BD46-4A0A4384F8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47E2E1-A745-477D-80A9-D61ED8374786}" type="pres">
      <dgm:prSet presAssocID="{F71C1A18-CDE0-4B6D-BD46-4A0A4384F897}" presName="spNode" presStyleCnt="0"/>
      <dgm:spPr/>
    </dgm:pt>
    <dgm:pt modelId="{FF066F2A-D6A6-4916-9E55-E72E18B8509C}" type="pres">
      <dgm:prSet presAssocID="{26023AB4-2006-476F-8DCE-C04E7E05BB55}" presName="sibTrans" presStyleLbl="sibTrans1D1" presStyleIdx="1" presStyleCnt="3"/>
      <dgm:spPr/>
      <dgm:t>
        <a:bodyPr/>
        <a:lstStyle/>
        <a:p>
          <a:endParaRPr lang="es-ES"/>
        </a:p>
      </dgm:t>
    </dgm:pt>
    <dgm:pt modelId="{2214D242-35D3-4CD0-B3EC-A84D0FAFD814}" type="pres">
      <dgm:prSet presAssocID="{58383A43-4529-459B-982F-8C814A51B5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6BB531-F7F4-48D4-ABE9-2246D2ABCF14}" type="pres">
      <dgm:prSet presAssocID="{58383A43-4529-459B-982F-8C814A51B536}" presName="spNode" presStyleCnt="0"/>
      <dgm:spPr/>
    </dgm:pt>
    <dgm:pt modelId="{610B97BB-D3DC-42A8-BDDE-ECB3E3414FC3}" type="pres">
      <dgm:prSet presAssocID="{E3F9B348-55B6-4C51-ABF2-3399324A33DA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314F97EE-9841-4B2C-922B-7AFD4B1D4422}" srcId="{DA55B664-0DF2-4E22-BE2A-4D3BE55657B4}" destId="{58383A43-4529-459B-982F-8C814A51B536}" srcOrd="2" destOrd="0" parTransId="{9E6A64CE-5F84-42A1-A8A5-66F5EB33099E}" sibTransId="{E3F9B348-55B6-4C51-ABF2-3399324A33DA}"/>
    <dgm:cxn modelId="{E9954418-7E3D-4C3E-82BE-B0404C8373BB}" type="presOf" srcId="{FC596299-6C7E-4349-B6FD-343EC6E44571}" destId="{DFE8DE2D-12C3-4829-A244-F8F0AABFF1A8}" srcOrd="0" destOrd="0" presId="urn:microsoft.com/office/officeart/2005/8/layout/cycle5"/>
    <dgm:cxn modelId="{0A9A0011-FEA8-43CF-96AC-69BB193EC956}" srcId="{DA55B664-0DF2-4E22-BE2A-4D3BE55657B4}" destId="{F71C1A18-CDE0-4B6D-BD46-4A0A4384F897}" srcOrd="1" destOrd="0" parTransId="{80CDEEF3-BF9C-418B-87D9-792115B98115}" sibTransId="{26023AB4-2006-476F-8DCE-C04E7E05BB55}"/>
    <dgm:cxn modelId="{60094F71-4D7B-4D71-B4D8-1DB8C6A316D0}" type="presOf" srcId="{F71C1A18-CDE0-4B6D-BD46-4A0A4384F897}" destId="{49A077E6-5A86-4952-9533-DB89ADF2371B}" srcOrd="0" destOrd="0" presId="urn:microsoft.com/office/officeart/2005/8/layout/cycle5"/>
    <dgm:cxn modelId="{4300DD96-1E2E-4225-B387-28C12E0C4427}" type="presOf" srcId="{58383A43-4529-459B-982F-8C814A51B536}" destId="{2214D242-35D3-4CD0-B3EC-A84D0FAFD814}" srcOrd="0" destOrd="0" presId="urn:microsoft.com/office/officeart/2005/8/layout/cycle5"/>
    <dgm:cxn modelId="{CFE133FC-3627-4972-A6D1-E094DF42054D}" type="presOf" srcId="{E3F9B348-55B6-4C51-ABF2-3399324A33DA}" destId="{610B97BB-D3DC-42A8-BDDE-ECB3E3414FC3}" srcOrd="0" destOrd="0" presId="urn:microsoft.com/office/officeart/2005/8/layout/cycle5"/>
    <dgm:cxn modelId="{5C692F6E-3792-434F-803F-7166BB774FAA}" type="presOf" srcId="{EF8D4185-1A01-4AA6-BA6B-CD5C108A8A5B}" destId="{C6A5E7D2-FC1A-40F9-A94E-90F490635B25}" srcOrd="0" destOrd="0" presId="urn:microsoft.com/office/officeart/2005/8/layout/cycle5"/>
    <dgm:cxn modelId="{DDED999D-BD6B-40A3-A7E8-E8640FA5BF1F}" type="presOf" srcId="{DA55B664-0DF2-4E22-BE2A-4D3BE55657B4}" destId="{3D7759F4-1669-428F-A59D-C37A37C57909}" srcOrd="0" destOrd="0" presId="urn:microsoft.com/office/officeart/2005/8/layout/cycle5"/>
    <dgm:cxn modelId="{FF92075E-0DEC-4B1E-80D1-9C69C6D7AFDF}" srcId="{DA55B664-0DF2-4E22-BE2A-4D3BE55657B4}" destId="{EF8D4185-1A01-4AA6-BA6B-CD5C108A8A5B}" srcOrd="0" destOrd="0" parTransId="{BD00A676-915B-4AB7-B17D-AEE04E244103}" sibTransId="{FC596299-6C7E-4349-B6FD-343EC6E44571}"/>
    <dgm:cxn modelId="{63694678-0C32-42B8-A716-8D2D380503EA}" type="presOf" srcId="{26023AB4-2006-476F-8DCE-C04E7E05BB55}" destId="{FF066F2A-D6A6-4916-9E55-E72E18B8509C}" srcOrd="0" destOrd="0" presId="urn:microsoft.com/office/officeart/2005/8/layout/cycle5"/>
    <dgm:cxn modelId="{1207F59D-3428-4C20-B9F9-4F5C00A20DB5}" type="presParOf" srcId="{3D7759F4-1669-428F-A59D-C37A37C57909}" destId="{C6A5E7D2-FC1A-40F9-A94E-90F490635B25}" srcOrd="0" destOrd="0" presId="urn:microsoft.com/office/officeart/2005/8/layout/cycle5"/>
    <dgm:cxn modelId="{D990F300-4C1F-4E10-9417-ACE6A742EA2A}" type="presParOf" srcId="{3D7759F4-1669-428F-A59D-C37A37C57909}" destId="{37383235-62AF-48F9-9597-66319D5107DD}" srcOrd="1" destOrd="0" presId="urn:microsoft.com/office/officeart/2005/8/layout/cycle5"/>
    <dgm:cxn modelId="{D5FCE6F7-8596-4D1E-A660-CF8D8DBA3637}" type="presParOf" srcId="{3D7759F4-1669-428F-A59D-C37A37C57909}" destId="{DFE8DE2D-12C3-4829-A244-F8F0AABFF1A8}" srcOrd="2" destOrd="0" presId="urn:microsoft.com/office/officeart/2005/8/layout/cycle5"/>
    <dgm:cxn modelId="{FAC7065B-7D50-496C-9C0F-662EE9929A58}" type="presParOf" srcId="{3D7759F4-1669-428F-A59D-C37A37C57909}" destId="{49A077E6-5A86-4952-9533-DB89ADF2371B}" srcOrd="3" destOrd="0" presId="urn:microsoft.com/office/officeart/2005/8/layout/cycle5"/>
    <dgm:cxn modelId="{42C66E8C-7042-4BD0-ADC7-CBDA777D71C0}" type="presParOf" srcId="{3D7759F4-1669-428F-A59D-C37A37C57909}" destId="{8E47E2E1-A745-477D-80A9-D61ED8374786}" srcOrd="4" destOrd="0" presId="urn:microsoft.com/office/officeart/2005/8/layout/cycle5"/>
    <dgm:cxn modelId="{D9CCBAAC-5A96-4FC1-8A12-37BDDC1A0D0E}" type="presParOf" srcId="{3D7759F4-1669-428F-A59D-C37A37C57909}" destId="{FF066F2A-D6A6-4916-9E55-E72E18B8509C}" srcOrd="5" destOrd="0" presId="urn:microsoft.com/office/officeart/2005/8/layout/cycle5"/>
    <dgm:cxn modelId="{A848E897-3006-4B14-9AA7-3FF305DE73E9}" type="presParOf" srcId="{3D7759F4-1669-428F-A59D-C37A37C57909}" destId="{2214D242-35D3-4CD0-B3EC-A84D0FAFD814}" srcOrd="6" destOrd="0" presId="urn:microsoft.com/office/officeart/2005/8/layout/cycle5"/>
    <dgm:cxn modelId="{C2263CF2-B6B9-4A16-8572-C03D3E487815}" type="presParOf" srcId="{3D7759F4-1669-428F-A59D-C37A37C57909}" destId="{A46BB531-F7F4-48D4-ABE9-2246D2ABCF14}" srcOrd="7" destOrd="0" presId="urn:microsoft.com/office/officeart/2005/8/layout/cycle5"/>
    <dgm:cxn modelId="{84570987-DAD5-4B73-91E1-1B5504BF790A}" type="presParOf" srcId="{3D7759F4-1669-428F-A59D-C37A37C57909}" destId="{610B97BB-D3DC-42A8-BDDE-ECB3E3414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55B664-0DF2-4E22-BE2A-4D3BE55657B4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EF8D4185-1A01-4AA6-BA6B-CD5C108A8A5B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BD00A676-915B-4AB7-B17D-AEE04E244103}" type="parTrans" cxnId="{FF92075E-0DEC-4B1E-80D1-9C69C6D7AFDF}">
      <dgm:prSet/>
      <dgm:spPr/>
      <dgm:t>
        <a:bodyPr/>
        <a:lstStyle/>
        <a:p>
          <a:endParaRPr lang="en-GB"/>
        </a:p>
      </dgm:t>
    </dgm:pt>
    <dgm:pt modelId="{FC596299-6C7E-4349-B6FD-343EC6E44571}" type="sibTrans" cxnId="{FF92075E-0DEC-4B1E-80D1-9C69C6D7AFD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71C1A18-CDE0-4B6D-BD46-4A0A4384F897}">
      <dgm:prSet phldrT="[Text]"/>
      <dgm:spPr/>
      <dgm:t>
        <a:bodyPr/>
        <a:lstStyle/>
        <a:p>
          <a:r>
            <a:rPr lang="en-GB" dirty="0" smtClean="0"/>
            <a:t>Implementation</a:t>
          </a:r>
          <a:endParaRPr lang="en-GB" dirty="0"/>
        </a:p>
      </dgm:t>
    </dgm:pt>
    <dgm:pt modelId="{80CDEEF3-BF9C-418B-87D9-792115B98115}" type="parTrans" cxnId="{0A9A0011-FEA8-43CF-96AC-69BB193EC956}">
      <dgm:prSet/>
      <dgm:spPr/>
      <dgm:t>
        <a:bodyPr/>
        <a:lstStyle/>
        <a:p>
          <a:endParaRPr lang="en-GB"/>
        </a:p>
      </dgm:t>
    </dgm:pt>
    <dgm:pt modelId="{26023AB4-2006-476F-8DCE-C04E7E05BB55}" type="sibTrans" cxnId="{0A9A0011-FEA8-43CF-96AC-69BB193EC9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8383A43-4529-459B-982F-8C814A51B536}">
      <dgm:prSet phldrT="[Text]"/>
      <dgm:spPr/>
      <dgm:t>
        <a:bodyPr/>
        <a:lstStyle/>
        <a:p>
          <a:r>
            <a:rPr lang="en-GB" smtClean="0"/>
            <a:t>Evaluation</a:t>
          </a:r>
          <a:endParaRPr lang="en-GB" dirty="0"/>
        </a:p>
      </dgm:t>
    </dgm:pt>
    <dgm:pt modelId="{9E6A64CE-5F84-42A1-A8A5-66F5EB33099E}" type="parTrans" cxnId="{314F97EE-9841-4B2C-922B-7AFD4B1D4422}">
      <dgm:prSet/>
      <dgm:spPr/>
      <dgm:t>
        <a:bodyPr/>
        <a:lstStyle/>
        <a:p>
          <a:endParaRPr lang="en-GB"/>
        </a:p>
      </dgm:t>
    </dgm:pt>
    <dgm:pt modelId="{E3F9B348-55B6-4C51-ABF2-3399324A33DA}" type="sibTrans" cxnId="{314F97EE-9841-4B2C-922B-7AFD4B1D442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D7759F4-1669-428F-A59D-C37A37C57909}" type="pres">
      <dgm:prSet presAssocID="{DA55B664-0DF2-4E22-BE2A-4D3BE55657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6A5E7D2-FC1A-40F9-A94E-90F490635B25}" type="pres">
      <dgm:prSet presAssocID="{EF8D4185-1A01-4AA6-BA6B-CD5C108A8A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383235-62AF-48F9-9597-66319D5107DD}" type="pres">
      <dgm:prSet presAssocID="{EF8D4185-1A01-4AA6-BA6B-CD5C108A8A5B}" presName="spNode" presStyleCnt="0"/>
      <dgm:spPr/>
    </dgm:pt>
    <dgm:pt modelId="{DFE8DE2D-12C3-4829-A244-F8F0AABFF1A8}" type="pres">
      <dgm:prSet presAssocID="{FC596299-6C7E-4349-B6FD-343EC6E44571}" presName="sibTrans" presStyleLbl="sibTrans1D1" presStyleIdx="0" presStyleCnt="3"/>
      <dgm:spPr/>
      <dgm:t>
        <a:bodyPr/>
        <a:lstStyle/>
        <a:p>
          <a:endParaRPr lang="es-ES"/>
        </a:p>
      </dgm:t>
    </dgm:pt>
    <dgm:pt modelId="{49A077E6-5A86-4952-9533-DB89ADF2371B}" type="pres">
      <dgm:prSet presAssocID="{F71C1A18-CDE0-4B6D-BD46-4A0A4384F8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47E2E1-A745-477D-80A9-D61ED8374786}" type="pres">
      <dgm:prSet presAssocID="{F71C1A18-CDE0-4B6D-BD46-4A0A4384F897}" presName="spNode" presStyleCnt="0"/>
      <dgm:spPr/>
    </dgm:pt>
    <dgm:pt modelId="{FF066F2A-D6A6-4916-9E55-E72E18B8509C}" type="pres">
      <dgm:prSet presAssocID="{26023AB4-2006-476F-8DCE-C04E7E05BB55}" presName="sibTrans" presStyleLbl="sibTrans1D1" presStyleIdx="1" presStyleCnt="3"/>
      <dgm:spPr/>
      <dgm:t>
        <a:bodyPr/>
        <a:lstStyle/>
        <a:p>
          <a:endParaRPr lang="es-ES"/>
        </a:p>
      </dgm:t>
    </dgm:pt>
    <dgm:pt modelId="{2214D242-35D3-4CD0-B3EC-A84D0FAFD814}" type="pres">
      <dgm:prSet presAssocID="{58383A43-4529-459B-982F-8C814A51B5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6BB531-F7F4-48D4-ABE9-2246D2ABCF14}" type="pres">
      <dgm:prSet presAssocID="{58383A43-4529-459B-982F-8C814A51B536}" presName="spNode" presStyleCnt="0"/>
      <dgm:spPr/>
    </dgm:pt>
    <dgm:pt modelId="{610B97BB-D3DC-42A8-BDDE-ECB3E3414FC3}" type="pres">
      <dgm:prSet presAssocID="{E3F9B348-55B6-4C51-ABF2-3399324A33DA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314F97EE-9841-4B2C-922B-7AFD4B1D4422}" srcId="{DA55B664-0DF2-4E22-BE2A-4D3BE55657B4}" destId="{58383A43-4529-459B-982F-8C814A51B536}" srcOrd="2" destOrd="0" parTransId="{9E6A64CE-5F84-42A1-A8A5-66F5EB33099E}" sibTransId="{E3F9B348-55B6-4C51-ABF2-3399324A33DA}"/>
    <dgm:cxn modelId="{6E8A519C-7D2B-4EB8-80F4-07806CB267DC}" type="presOf" srcId="{58383A43-4529-459B-982F-8C814A51B536}" destId="{2214D242-35D3-4CD0-B3EC-A84D0FAFD814}" srcOrd="0" destOrd="0" presId="urn:microsoft.com/office/officeart/2005/8/layout/cycle5"/>
    <dgm:cxn modelId="{0A9A0011-FEA8-43CF-96AC-69BB193EC956}" srcId="{DA55B664-0DF2-4E22-BE2A-4D3BE55657B4}" destId="{F71C1A18-CDE0-4B6D-BD46-4A0A4384F897}" srcOrd="1" destOrd="0" parTransId="{80CDEEF3-BF9C-418B-87D9-792115B98115}" sibTransId="{26023AB4-2006-476F-8DCE-C04E7E05BB55}"/>
    <dgm:cxn modelId="{C8E4E4B6-8304-4ED9-99C3-40C553E34A81}" type="presOf" srcId="{E3F9B348-55B6-4C51-ABF2-3399324A33DA}" destId="{610B97BB-D3DC-42A8-BDDE-ECB3E3414FC3}" srcOrd="0" destOrd="0" presId="urn:microsoft.com/office/officeart/2005/8/layout/cycle5"/>
    <dgm:cxn modelId="{B2FDA4CD-E4C6-4CD8-AA3B-1F3A0935C005}" type="presOf" srcId="{DA55B664-0DF2-4E22-BE2A-4D3BE55657B4}" destId="{3D7759F4-1669-428F-A59D-C37A37C57909}" srcOrd="0" destOrd="0" presId="urn:microsoft.com/office/officeart/2005/8/layout/cycle5"/>
    <dgm:cxn modelId="{FF92075E-0DEC-4B1E-80D1-9C69C6D7AFDF}" srcId="{DA55B664-0DF2-4E22-BE2A-4D3BE55657B4}" destId="{EF8D4185-1A01-4AA6-BA6B-CD5C108A8A5B}" srcOrd="0" destOrd="0" parTransId="{BD00A676-915B-4AB7-B17D-AEE04E244103}" sibTransId="{FC596299-6C7E-4349-B6FD-343EC6E44571}"/>
    <dgm:cxn modelId="{8DC56EA4-0B52-48A7-8E3B-215BC3589CBB}" type="presOf" srcId="{F71C1A18-CDE0-4B6D-BD46-4A0A4384F897}" destId="{49A077E6-5A86-4952-9533-DB89ADF2371B}" srcOrd="0" destOrd="0" presId="urn:microsoft.com/office/officeart/2005/8/layout/cycle5"/>
    <dgm:cxn modelId="{2B02C45D-0159-4AC0-9C6A-A9D62BACD9AD}" type="presOf" srcId="{FC596299-6C7E-4349-B6FD-343EC6E44571}" destId="{DFE8DE2D-12C3-4829-A244-F8F0AABFF1A8}" srcOrd="0" destOrd="0" presId="urn:microsoft.com/office/officeart/2005/8/layout/cycle5"/>
    <dgm:cxn modelId="{7C51F85F-565C-40D0-8F80-A796C1E5BEA8}" type="presOf" srcId="{EF8D4185-1A01-4AA6-BA6B-CD5C108A8A5B}" destId="{C6A5E7D2-FC1A-40F9-A94E-90F490635B25}" srcOrd="0" destOrd="0" presId="urn:microsoft.com/office/officeart/2005/8/layout/cycle5"/>
    <dgm:cxn modelId="{3536C15B-4835-4133-BC06-F66B6584CC9D}" type="presOf" srcId="{26023AB4-2006-476F-8DCE-C04E7E05BB55}" destId="{FF066F2A-D6A6-4916-9E55-E72E18B8509C}" srcOrd="0" destOrd="0" presId="urn:microsoft.com/office/officeart/2005/8/layout/cycle5"/>
    <dgm:cxn modelId="{BAD55ECE-4671-4689-859A-99C09886CBB8}" type="presParOf" srcId="{3D7759F4-1669-428F-A59D-C37A37C57909}" destId="{C6A5E7D2-FC1A-40F9-A94E-90F490635B25}" srcOrd="0" destOrd="0" presId="urn:microsoft.com/office/officeart/2005/8/layout/cycle5"/>
    <dgm:cxn modelId="{497B5C0F-E508-4507-BD56-AAF1A14762BC}" type="presParOf" srcId="{3D7759F4-1669-428F-A59D-C37A37C57909}" destId="{37383235-62AF-48F9-9597-66319D5107DD}" srcOrd="1" destOrd="0" presId="urn:microsoft.com/office/officeart/2005/8/layout/cycle5"/>
    <dgm:cxn modelId="{6416A07E-93B7-4483-86D5-D96EA5632EA9}" type="presParOf" srcId="{3D7759F4-1669-428F-A59D-C37A37C57909}" destId="{DFE8DE2D-12C3-4829-A244-F8F0AABFF1A8}" srcOrd="2" destOrd="0" presId="urn:microsoft.com/office/officeart/2005/8/layout/cycle5"/>
    <dgm:cxn modelId="{2B21C037-D477-4707-A915-261063173B33}" type="presParOf" srcId="{3D7759F4-1669-428F-A59D-C37A37C57909}" destId="{49A077E6-5A86-4952-9533-DB89ADF2371B}" srcOrd="3" destOrd="0" presId="urn:microsoft.com/office/officeart/2005/8/layout/cycle5"/>
    <dgm:cxn modelId="{4BE3F329-2D74-440C-934A-3B815E1A0A8A}" type="presParOf" srcId="{3D7759F4-1669-428F-A59D-C37A37C57909}" destId="{8E47E2E1-A745-477D-80A9-D61ED8374786}" srcOrd="4" destOrd="0" presId="urn:microsoft.com/office/officeart/2005/8/layout/cycle5"/>
    <dgm:cxn modelId="{7A5797A8-1FEE-47EB-BFBA-FB01B3BD3ACF}" type="presParOf" srcId="{3D7759F4-1669-428F-A59D-C37A37C57909}" destId="{FF066F2A-D6A6-4916-9E55-E72E18B8509C}" srcOrd="5" destOrd="0" presId="urn:microsoft.com/office/officeart/2005/8/layout/cycle5"/>
    <dgm:cxn modelId="{118A65CB-96E8-43F3-AD48-84E6A7AC81A9}" type="presParOf" srcId="{3D7759F4-1669-428F-A59D-C37A37C57909}" destId="{2214D242-35D3-4CD0-B3EC-A84D0FAFD814}" srcOrd="6" destOrd="0" presId="urn:microsoft.com/office/officeart/2005/8/layout/cycle5"/>
    <dgm:cxn modelId="{B2775BB5-15C5-4159-949F-D6BB6898EA5B}" type="presParOf" srcId="{3D7759F4-1669-428F-A59D-C37A37C57909}" destId="{A46BB531-F7F4-48D4-ABE9-2246D2ABCF14}" srcOrd="7" destOrd="0" presId="urn:microsoft.com/office/officeart/2005/8/layout/cycle5"/>
    <dgm:cxn modelId="{953FF4B5-5828-44AA-94A0-4F7AC9DAEB14}" type="presParOf" srcId="{3D7759F4-1669-428F-A59D-C37A37C57909}" destId="{610B97BB-D3DC-42A8-BDDE-ECB3E3414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55B664-0DF2-4E22-BE2A-4D3BE55657B4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EF8D4185-1A01-4AA6-BA6B-CD5C108A8A5B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BD00A676-915B-4AB7-B17D-AEE04E244103}" type="parTrans" cxnId="{FF92075E-0DEC-4B1E-80D1-9C69C6D7AFDF}">
      <dgm:prSet/>
      <dgm:spPr/>
      <dgm:t>
        <a:bodyPr/>
        <a:lstStyle/>
        <a:p>
          <a:endParaRPr lang="en-GB"/>
        </a:p>
      </dgm:t>
    </dgm:pt>
    <dgm:pt modelId="{FC596299-6C7E-4349-B6FD-343EC6E44571}" type="sibTrans" cxnId="{FF92075E-0DEC-4B1E-80D1-9C69C6D7AFD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71C1A18-CDE0-4B6D-BD46-4A0A4384F897}">
      <dgm:prSet phldrT="[Text]"/>
      <dgm:spPr/>
      <dgm:t>
        <a:bodyPr/>
        <a:lstStyle/>
        <a:p>
          <a:r>
            <a:rPr lang="en-GB" dirty="0" smtClean="0"/>
            <a:t>Implementation</a:t>
          </a:r>
          <a:endParaRPr lang="en-GB" dirty="0"/>
        </a:p>
      </dgm:t>
    </dgm:pt>
    <dgm:pt modelId="{80CDEEF3-BF9C-418B-87D9-792115B98115}" type="parTrans" cxnId="{0A9A0011-FEA8-43CF-96AC-69BB193EC956}">
      <dgm:prSet/>
      <dgm:spPr/>
      <dgm:t>
        <a:bodyPr/>
        <a:lstStyle/>
        <a:p>
          <a:endParaRPr lang="en-GB"/>
        </a:p>
      </dgm:t>
    </dgm:pt>
    <dgm:pt modelId="{26023AB4-2006-476F-8DCE-C04E7E05BB55}" type="sibTrans" cxnId="{0A9A0011-FEA8-43CF-96AC-69BB193EC95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8383A43-4529-459B-982F-8C814A51B536}">
      <dgm:prSet phldrT="[Text]"/>
      <dgm:spPr/>
      <dgm:t>
        <a:bodyPr/>
        <a:lstStyle/>
        <a:p>
          <a:r>
            <a:rPr lang="en-GB" smtClean="0"/>
            <a:t>Evaluation</a:t>
          </a:r>
          <a:endParaRPr lang="en-GB" dirty="0"/>
        </a:p>
      </dgm:t>
    </dgm:pt>
    <dgm:pt modelId="{9E6A64CE-5F84-42A1-A8A5-66F5EB33099E}" type="parTrans" cxnId="{314F97EE-9841-4B2C-922B-7AFD4B1D4422}">
      <dgm:prSet/>
      <dgm:spPr/>
      <dgm:t>
        <a:bodyPr/>
        <a:lstStyle/>
        <a:p>
          <a:endParaRPr lang="en-GB"/>
        </a:p>
      </dgm:t>
    </dgm:pt>
    <dgm:pt modelId="{E3F9B348-55B6-4C51-ABF2-3399324A33DA}" type="sibTrans" cxnId="{314F97EE-9841-4B2C-922B-7AFD4B1D442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D7759F4-1669-428F-A59D-C37A37C57909}" type="pres">
      <dgm:prSet presAssocID="{DA55B664-0DF2-4E22-BE2A-4D3BE55657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6A5E7D2-FC1A-40F9-A94E-90F490635B25}" type="pres">
      <dgm:prSet presAssocID="{EF8D4185-1A01-4AA6-BA6B-CD5C108A8A5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383235-62AF-48F9-9597-66319D5107DD}" type="pres">
      <dgm:prSet presAssocID="{EF8D4185-1A01-4AA6-BA6B-CD5C108A8A5B}" presName="spNode" presStyleCnt="0"/>
      <dgm:spPr/>
    </dgm:pt>
    <dgm:pt modelId="{DFE8DE2D-12C3-4829-A244-F8F0AABFF1A8}" type="pres">
      <dgm:prSet presAssocID="{FC596299-6C7E-4349-B6FD-343EC6E44571}" presName="sibTrans" presStyleLbl="sibTrans1D1" presStyleIdx="0" presStyleCnt="3"/>
      <dgm:spPr/>
      <dgm:t>
        <a:bodyPr/>
        <a:lstStyle/>
        <a:p>
          <a:endParaRPr lang="es-ES"/>
        </a:p>
      </dgm:t>
    </dgm:pt>
    <dgm:pt modelId="{49A077E6-5A86-4952-9533-DB89ADF2371B}" type="pres">
      <dgm:prSet presAssocID="{F71C1A18-CDE0-4B6D-BD46-4A0A4384F8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47E2E1-A745-477D-80A9-D61ED8374786}" type="pres">
      <dgm:prSet presAssocID="{F71C1A18-CDE0-4B6D-BD46-4A0A4384F897}" presName="spNode" presStyleCnt="0"/>
      <dgm:spPr/>
    </dgm:pt>
    <dgm:pt modelId="{FF066F2A-D6A6-4916-9E55-E72E18B8509C}" type="pres">
      <dgm:prSet presAssocID="{26023AB4-2006-476F-8DCE-C04E7E05BB55}" presName="sibTrans" presStyleLbl="sibTrans1D1" presStyleIdx="1" presStyleCnt="3"/>
      <dgm:spPr/>
      <dgm:t>
        <a:bodyPr/>
        <a:lstStyle/>
        <a:p>
          <a:endParaRPr lang="es-ES"/>
        </a:p>
      </dgm:t>
    </dgm:pt>
    <dgm:pt modelId="{2214D242-35D3-4CD0-B3EC-A84D0FAFD814}" type="pres">
      <dgm:prSet presAssocID="{58383A43-4529-459B-982F-8C814A51B5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6BB531-F7F4-48D4-ABE9-2246D2ABCF14}" type="pres">
      <dgm:prSet presAssocID="{58383A43-4529-459B-982F-8C814A51B536}" presName="spNode" presStyleCnt="0"/>
      <dgm:spPr/>
    </dgm:pt>
    <dgm:pt modelId="{610B97BB-D3DC-42A8-BDDE-ECB3E3414FC3}" type="pres">
      <dgm:prSet presAssocID="{E3F9B348-55B6-4C51-ABF2-3399324A33DA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FF92075E-0DEC-4B1E-80D1-9C69C6D7AFDF}" srcId="{DA55B664-0DF2-4E22-BE2A-4D3BE55657B4}" destId="{EF8D4185-1A01-4AA6-BA6B-CD5C108A8A5B}" srcOrd="0" destOrd="0" parTransId="{BD00A676-915B-4AB7-B17D-AEE04E244103}" sibTransId="{FC596299-6C7E-4349-B6FD-343EC6E44571}"/>
    <dgm:cxn modelId="{858F6511-9B6F-4696-A86A-750E8EB1E94F}" type="presOf" srcId="{DA55B664-0DF2-4E22-BE2A-4D3BE55657B4}" destId="{3D7759F4-1669-428F-A59D-C37A37C57909}" srcOrd="0" destOrd="0" presId="urn:microsoft.com/office/officeart/2005/8/layout/cycle5"/>
    <dgm:cxn modelId="{8B0CF0E7-E3F6-4227-B38E-D3F86DB2B2DA}" type="presOf" srcId="{26023AB4-2006-476F-8DCE-C04E7E05BB55}" destId="{FF066F2A-D6A6-4916-9E55-E72E18B8509C}" srcOrd="0" destOrd="0" presId="urn:microsoft.com/office/officeart/2005/8/layout/cycle5"/>
    <dgm:cxn modelId="{73E319AD-2D6C-49A7-8439-611553709654}" type="presOf" srcId="{58383A43-4529-459B-982F-8C814A51B536}" destId="{2214D242-35D3-4CD0-B3EC-A84D0FAFD814}" srcOrd="0" destOrd="0" presId="urn:microsoft.com/office/officeart/2005/8/layout/cycle5"/>
    <dgm:cxn modelId="{E13A4A19-B612-4C83-BE3A-F09964B3CA3F}" type="presOf" srcId="{EF8D4185-1A01-4AA6-BA6B-CD5C108A8A5B}" destId="{C6A5E7D2-FC1A-40F9-A94E-90F490635B25}" srcOrd="0" destOrd="0" presId="urn:microsoft.com/office/officeart/2005/8/layout/cycle5"/>
    <dgm:cxn modelId="{EDFD75A0-188B-4A3E-AFD2-84FA318CD3B7}" type="presOf" srcId="{E3F9B348-55B6-4C51-ABF2-3399324A33DA}" destId="{610B97BB-D3DC-42A8-BDDE-ECB3E3414FC3}" srcOrd="0" destOrd="0" presId="urn:microsoft.com/office/officeart/2005/8/layout/cycle5"/>
    <dgm:cxn modelId="{314F97EE-9841-4B2C-922B-7AFD4B1D4422}" srcId="{DA55B664-0DF2-4E22-BE2A-4D3BE55657B4}" destId="{58383A43-4529-459B-982F-8C814A51B536}" srcOrd="2" destOrd="0" parTransId="{9E6A64CE-5F84-42A1-A8A5-66F5EB33099E}" sibTransId="{E3F9B348-55B6-4C51-ABF2-3399324A33DA}"/>
    <dgm:cxn modelId="{DEC07D57-D816-480D-9A7E-1F4A78ACD05D}" type="presOf" srcId="{F71C1A18-CDE0-4B6D-BD46-4A0A4384F897}" destId="{49A077E6-5A86-4952-9533-DB89ADF2371B}" srcOrd="0" destOrd="0" presId="urn:microsoft.com/office/officeart/2005/8/layout/cycle5"/>
    <dgm:cxn modelId="{0A9A0011-FEA8-43CF-96AC-69BB193EC956}" srcId="{DA55B664-0DF2-4E22-BE2A-4D3BE55657B4}" destId="{F71C1A18-CDE0-4B6D-BD46-4A0A4384F897}" srcOrd="1" destOrd="0" parTransId="{80CDEEF3-BF9C-418B-87D9-792115B98115}" sibTransId="{26023AB4-2006-476F-8DCE-C04E7E05BB55}"/>
    <dgm:cxn modelId="{F16AF912-DD73-4396-92C3-05A609BE5F78}" type="presOf" srcId="{FC596299-6C7E-4349-B6FD-343EC6E44571}" destId="{DFE8DE2D-12C3-4829-A244-F8F0AABFF1A8}" srcOrd="0" destOrd="0" presId="urn:microsoft.com/office/officeart/2005/8/layout/cycle5"/>
    <dgm:cxn modelId="{7C181AB2-343D-4A7B-B718-4B3DF26D27B8}" type="presParOf" srcId="{3D7759F4-1669-428F-A59D-C37A37C57909}" destId="{C6A5E7D2-FC1A-40F9-A94E-90F490635B25}" srcOrd="0" destOrd="0" presId="urn:microsoft.com/office/officeart/2005/8/layout/cycle5"/>
    <dgm:cxn modelId="{83433D25-B44F-4905-B85E-6F41688FD2EE}" type="presParOf" srcId="{3D7759F4-1669-428F-A59D-C37A37C57909}" destId="{37383235-62AF-48F9-9597-66319D5107DD}" srcOrd="1" destOrd="0" presId="urn:microsoft.com/office/officeart/2005/8/layout/cycle5"/>
    <dgm:cxn modelId="{E1767359-E3B3-4C3A-B31A-40CB49F8AD69}" type="presParOf" srcId="{3D7759F4-1669-428F-A59D-C37A37C57909}" destId="{DFE8DE2D-12C3-4829-A244-F8F0AABFF1A8}" srcOrd="2" destOrd="0" presId="urn:microsoft.com/office/officeart/2005/8/layout/cycle5"/>
    <dgm:cxn modelId="{092A2FBF-E4D9-4C54-BB7F-F5147D36C3A9}" type="presParOf" srcId="{3D7759F4-1669-428F-A59D-C37A37C57909}" destId="{49A077E6-5A86-4952-9533-DB89ADF2371B}" srcOrd="3" destOrd="0" presId="urn:microsoft.com/office/officeart/2005/8/layout/cycle5"/>
    <dgm:cxn modelId="{4BF02E87-3102-49B8-A7C1-9E8734163005}" type="presParOf" srcId="{3D7759F4-1669-428F-A59D-C37A37C57909}" destId="{8E47E2E1-A745-477D-80A9-D61ED8374786}" srcOrd="4" destOrd="0" presId="urn:microsoft.com/office/officeart/2005/8/layout/cycle5"/>
    <dgm:cxn modelId="{3D558FDD-137A-4252-B730-C18D33F75A19}" type="presParOf" srcId="{3D7759F4-1669-428F-A59D-C37A37C57909}" destId="{FF066F2A-D6A6-4916-9E55-E72E18B8509C}" srcOrd="5" destOrd="0" presId="urn:microsoft.com/office/officeart/2005/8/layout/cycle5"/>
    <dgm:cxn modelId="{3A56B0AF-9C35-433D-8FF9-32F031C2D093}" type="presParOf" srcId="{3D7759F4-1669-428F-A59D-C37A37C57909}" destId="{2214D242-35D3-4CD0-B3EC-A84D0FAFD814}" srcOrd="6" destOrd="0" presId="urn:microsoft.com/office/officeart/2005/8/layout/cycle5"/>
    <dgm:cxn modelId="{0D137573-7FD1-468B-8B64-EE63110EECEA}" type="presParOf" srcId="{3D7759F4-1669-428F-A59D-C37A37C57909}" destId="{A46BB531-F7F4-48D4-ABE9-2246D2ABCF14}" srcOrd="7" destOrd="0" presId="urn:microsoft.com/office/officeart/2005/8/layout/cycle5"/>
    <dgm:cxn modelId="{B5A6AF4C-9837-480D-9CC8-02BAE89EE5FE}" type="presParOf" srcId="{3D7759F4-1669-428F-A59D-C37A37C57909}" destId="{610B97BB-D3DC-42A8-BDDE-ECB3E3414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E7D2-FC1A-40F9-A94E-90F490635B25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Hypothesis</a:t>
          </a:r>
          <a:endParaRPr lang="en-GB" sz="3400" kern="1200" dirty="0"/>
        </a:p>
      </dsp:txBody>
      <dsp:txXfrm>
        <a:off x="2900613" y="80662"/>
        <a:ext cx="2326773" cy="1457220"/>
      </dsp:txXfrm>
    </dsp:sp>
    <dsp:sp modelId="{DFE8DE2D-12C3-4829-A244-F8F0AABFF1A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9A077E6-5A86-4952-9533-DB89ADF2371B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Experiment</a:t>
          </a:r>
          <a:endParaRPr lang="en-GB" sz="3400" kern="1200" dirty="0"/>
        </a:p>
      </dsp:txBody>
      <dsp:txXfrm>
        <a:off x="4766651" y="3312736"/>
        <a:ext cx="2326773" cy="1457220"/>
      </dsp:txXfrm>
    </dsp:sp>
    <dsp:sp modelId="{FF066F2A-D6A6-4916-9E55-E72E18B8509C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14D242-35D3-4CD0-B3EC-A84D0FAFD81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smtClean="0"/>
            <a:t>Evaluation</a:t>
          </a:r>
          <a:endParaRPr lang="en-GB" sz="3400" kern="1200" dirty="0"/>
        </a:p>
      </dsp:txBody>
      <dsp:txXfrm>
        <a:off x="1034574" y="3312736"/>
        <a:ext cx="2326773" cy="1457220"/>
      </dsp:txXfrm>
    </dsp:sp>
    <dsp:sp modelId="{610B97BB-D3DC-42A8-BDDE-ECB3E3414FC3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E7D2-FC1A-40F9-A94E-90F490635B25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Design</a:t>
          </a:r>
          <a:endParaRPr lang="en-GB" sz="2500" kern="1200" dirty="0"/>
        </a:p>
      </dsp:txBody>
      <dsp:txXfrm>
        <a:off x="2900613" y="80662"/>
        <a:ext cx="2326773" cy="1457220"/>
      </dsp:txXfrm>
    </dsp:sp>
    <dsp:sp modelId="{DFE8DE2D-12C3-4829-A244-F8F0AABFF1A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9A077E6-5A86-4952-9533-DB89ADF2371B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Implementation</a:t>
          </a:r>
          <a:endParaRPr lang="en-GB" sz="2500" kern="1200" dirty="0"/>
        </a:p>
      </dsp:txBody>
      <dsp:txXfrm>
        <a:off x="4766651" y="3312736"/>
        <a:ext cx="2326773" cy="1457220"/>
      </dsp:txXfrm>
    </dsp:sp>
    <dsp:sp modelId="{FF066F2A-D6A6-4916-9E55-E72E18B8509C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14D242-35D3-4CD0-B3EC-A84D0FAFD81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Evaluation</a:t>
          </a:r>
          <a:endParaRPr lang="en-GB" sz="2500" kern="1200" dirty="0"/>
        </a:p>
      </dsp:txBody>
      <dsp:txXfrm>
        <a:off x="1034574" y="3312736"/>
        <a:ext cx="2326773" cy="1457220"/>
      </dsp:txXfrm>
    </dsp:sp>
    <dsp:sp modelId="{610B97BB-D3DC-42A8-BDDE-ECB3E3414FC3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E7D2-FC1A-40F9-A94E-90F490635B25}">
      <dsp:nvSpPr>
        <dsp:cNvPr id="0" name=""/>
        <dsp:cNvSpPr/>
      </dsp:nvSpPr>
      <dsp:spPr>
        <a:xfrm>
          <a:off x="2689510" y="1744"/>
          <a:ext cx="2367979" cy="15391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Hypothesis</a:t>
          </a:r>
          <a:endParaRPr lang="en-GB" sz="3300" kern="1200" dirty="0"/>
        </a:p>
      </dsp:txBody>
      <dsp:txXfrm>
        <a:off x="2764647" y="76881"/>
        <a:ext cx="2217705" cy="1388912"/>
      </dsp:txXfrm>
    </dsp:sp>
    <dsp:sp modelId="{DFE8DE2D-12C3-4829-A244-F8F0AABFF1A8}">
      <dsp:nvSpPr>
        <dsp:cNvPr id="0" name=""/>
        <dsp:cNvSpPr/>
      </dsp:nvSpPr>
      <dsp:spPr>
        <a:xfrm>
          <a:off x="1819786" y="771337"/>
          <a:ext cx="4107427" cy="4107427"/>
        </a:xfrm>
        <a:custGeom>
          <a:avLst/>
          <a:gdLst/>
          <a:ahLst/>
          <a:cxnLst/>
          <a:rect l="0" t="0" r="0" b="0"/>
          <a:pathLst>
            <a:path>
              <a:moveTo>
                <a:pt x="3555894" y="653287"/>
              </a:moveTo>
              <a:arcTo wR="2053713" hR="2053713" stAng="19020466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9A077E6-5A86-4952-9533-DB89ADF2371B}">
      <dsp:nvSpPr>
        <dsp:cNvPr id="0" name=""/>
        <dsp:cNvSpPr/>
      </dsp:nvSpPr>
      <dsp:spPr>
        <a:xfrm>
          <a:off x="4468078" y="3082314"/>
          <a:ext cx="2367979" cy="15391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Experiment</a:t>
          </a:r>
          <a:endParaRPr lang="en-GB" sz="3300" kern="1200" dirty="0"/>
        </a:p>
      </dsp:txBody>
      <dsp:txXfrm>
        <a:off x="4543215" y="3157451"/>
        <a:ext cx="2217705" cy="1388912"/>
      </dsp:txXfrm>
    </dsp:sp>
    <dsp:sp modelId="{FF066F2A-D6A6-4916-9E55-E72E18B8509C}">
      <dsp:nvSpPr>
        <dsp:cNvPr id="0" name=""/>
        <dsp:cNvSpPr/>
      </dsp:nvSpPr>
      <dsp:spPr>
        <a:xfrm>
          <a:off x="1819786" y="771337"/>
          <a:ext cx="4107427" cy="4107427"/>
        </a:xfrm>
        <a:custGeom>
          <a:avLst/>
          <a:gdLst/>
          <a:ahLst/>
          <a:cxnLst/>
          <a:rect l="0" t="0" r="0" b="0"/>
          <a:pathLst>
            <a:path>
              <a:moveTo>
                <a:pt x="2684264" y="4008232"/>
              </a:moveTo>
              <a:arcTo wR="2053713" hR="2053713" stAng="4327181" swAng="2145637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14D242-35D3-4CD0-B3EC-A84D0FAFD814}">
      <dsp:nvSpPr>
        <dsp:cNvPr id="0" name=""/>
        <dsp:cNvSpPr/>
      </dsp:nvSpPr>
      <dsp:spPr>
        <a:xfrm>
          <a:off x="910942" y="3082314"/>
          <a:ext cx="2367979" cy="15391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smtClean="0"/>
            <a:t>Evaluation</a:t>
          </a:r>
          <a:endParaRPr lang="en-GB" sz="3300" kern="1200" dirty="0"/>
        </a:p>
      </dsp:txBody>
      <dsp:txXfrm>
        <a:off x="986079" y="3157451"/>
        <a:ext cx="2217705" cy="1388912"/>
      </dsp:txXfrm>
    </dsp:sp>
    <dsp:sp modelId="{610B97BB-D3DC-42A8-BDDE-ECB3E3414FC3}">
      <dsp:nvSpPr>
        <dsp:cNvPr id="0" name=""/>
        <dsp:cNvSpPr/>
      </dsp:nvSpPr>
      <dsp:spPr>
        <a:xfrm>
          <a:off x="1819786" y="771337"/>
          <a:ext cx="4107427" cy="4107427"/>
        </a:xfrm>
        <a:custGeom>
          <a:avLst/>
          <a:gdLst/>
          <a:ahLst/>
          <a:cxnLst/>
          <a:rect l="0" t="0" r="0" b="0"/>
          <a:pathLst>
            <a:path>
              <a:moveTo>
                <a:pt x="6632" y="1888793"/>
              </a:moveTo>
              <a:arcTo wR="2053713" hR="2053713" stAng="11076360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E7D2-FC1A-40F9-A94E-90F490635B25}">
      <dsp:nvSpPr>
        <dsp:cNvPr id="0" name=""/>
        <dsp:cNvSpPr/>
      </dsp:nvSpPr>
      <dsp:spPr>
        <a:xfrm>
          <a:off x="1371209" y="889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Design</a:t>
          </a:r>
          <a:endParaRPr lang="en-GB" sz="1200" kern="1200" dirty="0"/>
        </a:p>
      </dsp:txBody>
      <dsp:txXfrm>
        <a:off x="1409516" y="39196"/>
        <a:ext cx="1130667" cy="708118"/>
      </dsp:txXfrm>
    </dsp:sp>
    <dsp:sp modelId="{DFE8DE2D-12C3-4829-A244-F8F0AABFF1A8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1812922" y="333069"/>
              </a:moveTo>
              <a:arcTo wR="1047057" hR="1047057" stAng="19020466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9A077E6-5A86-4952-9533-DB89ADF2371B}">
      <dsp:nvSpPr>
        <dsp:cNvPr id="0" name=""/>
        <dsp:cNvSpPr/>
      </dsp:nvSpPr>
      <dsp:spPr>
        <a:xfrm>
          <a:off x="2277987" y="1571474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Implementation</a:t>
          </a:r>
          <a:endParaRPr lang="en-GB" sz="1200" kern="1200" dirty="0"/>
        </a:p>
      </dsp:txBody>
      <dsp:txXfrm>
        <a:off x="2316294" y="1609781"/>
        <a:ext cx="1130667" cy="708118"/>
      </dsp:txXfrm>
    </dsp:sp>
    <dsp:sp modelId="{FF066F2A-D6A6-4916-9E55-E72E18B8509C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1368534" y="2043541"/>
              </a:moveTo>
              <a:arcTo wR="1047057" hR="1047057" stAng="4327182" swAng="214563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14D242-35D3-4CD0-B3EC-A84D0FAFD814}">
      <dsp:nvSpPr>
        <dsp:cNvPr id="0" name=""/>
        <dsp:cNvSpPr/>
      </dsp:nvSpPr>
      <dsp:spPr>
        <a:xfrm>
          <a:off x="464431" y="1571474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/>
            <a:t>Evaluation</a:t>
          </a:r>
          <a:endParaRPr lang="en-GB" sz="1200" kern="1200" dirty="0"/>
        </a:p>
      </dsp:txBody>
      <dsp:txXfrm>
        <a:off x="502738" y="1609781"/>
        <a:ext cx="1130667" cy="708118"/>
      </dsp:txXfrm>
    </dsp:sp>
    <dsp:sp modelId="{610B97BB-D3DC-42A8-BDDE-ECB3E3414FC3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3381" y="962974"/>
              </a:moveTo>
              <a:arcTo wR="1047057" hR="1047057" stAng="11076360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E7D2-FC1A-40F9-A94E-90F490635B25}">
      <dsp:nvSpPr>
        <dsp:cNvPr id="0" name=""/>
        <dsp:cNvSpPr/>
      </dsp:nvSpPr>
      <dsp:spPr>
        <a:xfrm>
          <a:off x="1371209" y="889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Design</a:t>
          </a:r>
          <a:endParaRPr lang="en-GB" sz="1200" kern="1200" dirty="0"/>
        </a:p>
      </dsp:txBody>
      <dsp:txXfrm>
        <a:off x="1409516" y="39196"/>
        <a:ext cx="1130667" cy="708118"/>
      </dsp:txXfrm>
    </dsp:sp>
    <dsp:sp modelId="{DFE8DE2D-12C3-4829-A244-F8F0AABFF1A8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1812922" y="333069"/>
              </a:moveTo>
              <a:arcTo wR="1047057" hR="1047057" stAng="19020466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9A077E6-5A86-4952-9533-DB89ADF2371B}">
      <dsp:nvSpPr>
        <dsp:cNvPr id="0" name=""/>
        <dsp:cNvSpPr/>
      </dsp:nvSpPr>
      <dsp:spPr>
        <a:xfrm>
          <a:off x="2277987" y="1571474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Implementation</a:t>
          </a:r>
          <a:endParaRPr lang="en-GB" sz="1200" kern="1200" dirty="0"/>
        </a:p>
      </dsp:txBody>
      <dsp:txXfrm>
        <a:off x="2316294" y="1609781"/>
        <a:ext cx="1130667" cy="708118"/>
      </dsp:txXfrm>
    </dsp:sp>
    <dsp:sp modelId="{FF066F2A-D6A6-4916-9E55-E72E18B8509C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1368534" y="2043541"/>
              </a:moveTo>
              <a:arcTo wR="1047057" hR="1047057" stAng="4327182" swAng="214563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14D242-35D3-4CD0-B3EC-A84D0FAFD814}">
      <dsp:nvSpPr>
        <dsp:cNvPr id="0" name=""/>
        <dsp:cNvSpPr/>
      </dsp:nvSpPr>
      <dsp:spPr>
        <a:xfrm>
          <a:off x="464431" y="1571474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/>
            <a:t>Evaluation</a:t>
          </a:r>
          <a:endParaRPr lang="en-GB" sz="1200" kern="1200" dirty="0"/>
        </a:p>
      </dsp:txBody>
      <dsp:txXfrm>
        <a:off x="502738" y="1609781"/>
        <a:ext cx="1130667" cy="708118"/>
      </dsp:txXfrm>
    </dsp:sp>
    <dsp:sp modelId="{610B97BB-D3DC-42A8-BDDE-ECB3E3414FC3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3381" y="962974"/>
              </a:moveTo>
              <a:arcTo wR="1047057" hR="1047057" stAng="11076360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E7D2-FC1A-40F9-A94E-90F490635B25}">
      <dsp:nvSpPr>
        <dsp:cNvPr id="0" name=""/>
        <dsp:cNvSpPr/>
      </dsp:nvSpPr>
      <dsp:spPr>
        <a:xfrm>
          <a:off x="1371209" y="889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Design</a:t>
          </a:r>
          <a:endParaRPr lang="en-GB" sz="1200" kern="1200" dirty="0"/>
        </a:p>
      </dsp:txBody>
      <dsp:txXfrm>
        <a:off x="1409516" y="39196"/>
        <a:ext cx="1130667" cy="708118"/>
      </dsp:txXfrm>
    </dsp:sp>
    <dsp:sp modelId="{DFE8DE2D-12C3-4829-A244-F8F0AABFF1A8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1812922" y="333069"/>
              </a:moveTo>
              <a:arcTo wR="1047057" hR="1047057" stAng="19020466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9A077E6-5A86-4952-9533-DB89ADF2371B}">
      <dsp:nvSpPr>
        <dsp:cNvPr id="0" name=""/>
        <dsp:cNvSpPr/>
      </dsp:nvSpPr>
      <dsp:spPr>
        <a:xfrm>
          <a:off x="2277987" y="1571474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Implementation</a:t>
          </a:r>
          <a:endParaRPr lang="en-GB" sz="1200" kern="1200" dirty="0"/>
        </a:p>
      </dsp:txBody>
      <dsp:txXfrm>
        <a:off x="2316294" y="1609781"/>
        <a:ext cx="1130667" cy="708118"/>
      </dsp:txXfrm>
    </dsp:sp>
    <dsp:sp modelId="{FF066F2A-D6A6-4916-9E55-E72E18B8509C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1368534" y="2043541"/>
              </a:moveTo>
              <a:arcTo wR="1047057" hR="1047057" stAng="4327182" swAng="2145636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14D242-35D3-4CD0-B3EC-A84D0FAFD814}">
      <dsp:nvSpPr>
        <dsp:cNvPr id="0" name=""/>
        <dsp:cNvSpPr/>
      </dsp:nvSpPr>
      <dsp:spPr>
        <a:xfrm>
          <a:off x="464431" y="1571474"/>
          <a:ext cx="1207281" cy="784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smtClean="0"/>
            <a:t>Evaluation</a:t>
          </a:r>
          <a:endParaRPr lang="en-GB" sz="1200" kern="1200" dirty="0"/>
        </a:p>
      </dsp:txBody>
      <dsp:txXfrm>
        <a:off x="502738" y="1609781"/>
        <a:ext cx="1130667" cy="708118"/>
      </dsp:txXfrm>
    </dsp:sp>
    <dsp:sp modelId="{610B97BB-D3DC-42A8-BDDE-ECB3E3414FC3}">
      <dsp:nvSpPr>
        <dsp:cNvPr id="0" name=""/>
        <dsp:cNvSpPr/>
      </dsp:nvSpPr>
      <dsp:spPr>
        <a:xfrm>
          <a:off x="927792" y="393255"/>
          <a:ext cx="2094114" cy="2094114"/>
        </a:xfrm>
        <a:custGeom>
          <a:avLst/>
          <a:gdLst/>
          <a:ahLst/>
          <a:cxnLst/>
          <a:rect l="0" t="0" r="0" b="0"/>
          <a:pathLst>
            <a:path>
              <a:moveTo>
                <a:pt x="3381" y="962974"/>
              </a:moveTo>
              <a:arcTo wR="1047057" hR="1047057" stAng="11076360" swAng="2303174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1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3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0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4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9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3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CF96-9032-4618-89E3-9ECC31CB13E0}" type="datetimeFigureOut">
              <a:rPr lang="en-GB" smtClean="0"/>
              <a:t>14/07/2016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4FCB-EC3D-4077-87AA-FCBB643F6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406712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1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61904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7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35204578"/>
              </p:ext>
            </p:extLst>
          </p:nvPr>
        </p:nvGraphicFramePr>
        <p:xfrm>
          <a:off x="2222500" y="21166"/>
          <a:ext cx="7747000" cy="516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2779328"/>
              </p:ext>
            </p:extLst>
          </p:nvPr>
        </p:nvGraphicFramePr>
        <p:xfrm>
          <a:off x="7569200" y="3860800"/>
          <a:ext cx="3949700" cy="263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8183630"/>
              </p:ext>
            </p:extLst>
          </p:nvPr>
        </p:nvGraphicFramePr>
        <p:xfrm>
          <a:off x="7175500" y="4064000"/>
          <a:ext cx="3949700" cy="263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17789380"/>
              </p:ext>
            </p:extLst>
          </p:nvPr>
        </p:nvGraphicFramePr>
        <p:xfrm>
          <a:off x="6858000" y="4305300"/>
          <a:ext cx="3949700" cy="263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1421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4915032" y="2935620"/>
            <a:ext cx="1501188" cy="1105759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Media service / application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1398" y="11672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3406" y="1485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Cross device application behaviour and dynamic adaptation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398" y="11476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MULTI-DEVICE ADAPTATION</a:t>
            </a:r>
            <a:endParaRPr lang="en-GB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492711" y="1485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Multi-device adaptive User Interfaces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24098" y="27928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06" y="3111501"/>
            <a:ext cx="1944215" cy="481446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Media Synchronisation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098" y="27732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CROSS DEVICE SYNCHRONISATION</a:t>
            </a:r>
            <a:endParaRPr lang="en-GB" sz="16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505411" y="3111500"/>
            <a:ext cx="1944215" cy="481446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 Synchronisation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96106" y="3635817"/>
            <a:ext cx="3953520" cy="500071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Shared Session / Shared State</a:t>
            </a:r>
            <a:endParaRPr lang="en-GB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24098" y="44692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96106" y="4787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Cross Platform Authentication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24098" y="44496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MULTI-CONNECTION</a:t>
            </a:r>
            <a:endParaRPr lang="en-GB" sz="16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505411" y="4787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Discovery and association of resources (devices / users / application)</a:t>
            </a:r>
            <a:endParaRPr lang="en-GB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190500" y="457200"/>
            <a:ext cx="4533900" cy="5600700"/>
          </a:xfrm>
          <a:prstGeom prst="roundRect">
            <a:avLst>
              <a:gd name="adj" fmla="val 6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/>
          <p:cNvSpPr txBox="1"/>
          <p:nvPr/>
        </p:nvSpPr>
        <p:spPr>
          <a:xfrm>
            <a:off x="411398" y="538086"/>
            <a:ext cx="409495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Technologies for interoperable</a:t>
            </a:r>
            <a:br>
              <a:rPr lang="en-GB" b="1" dirty="0" smtClean="0"/>
            </a:br>
            <a:r>
              <a:rPr lang="en-GB" b="1" dirty="0" smtClean="0"/>
              <a:t>media services</a:t>
            </a:r>
            <a:endParaRPr lang="en-GB" sz="16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850298" y="21959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6922306" y="25146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Hybrid local-remote rendering client</a:t>
            </a:r>
            <a:endParaRPr lang="en-GB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50298" y="21763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HYBRID LOCAL-REMOTE RENDERING</a:t>
            </a:r>
            <a:endParaRPr lang="en-GB" sz="16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931611" y="25146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Low latency streaming and interactivity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6862998" y="38215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862998" y="38019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MOBILE GRID AS AN INFRASTRUCTURE</a:t>
            </a:r>
            <a:endParaRPr lang="en-GB" sz="16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6629400" y="1485900"/>
            <a:ext cx="4533900" cy="3898900"/>
          </a:xfrm>
          <a:prstGeom prst="roundRect">
            <a:avLst>
              <a:gd name="adj" fmla="val 6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56"/>
          <p:cNvSpPr txBox="1"/>
          <p:nvPr/>
        </p:nvSpPr>
        <p:spPr>
          <a:xfrm>
            <a:off x="6781800" y="1566786"/>
            <a:ext cx="427048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Two-way complementarity of computing capabilities in multi-device media services</a:t>
            </a:r>
            <a:endParaRPr lang="en-GB" sz="16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922306" y="4152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Client background processing infrastructure</a:t>
            </a:r>
            <a:endParaRPr lang="en-GB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8931611" y="4152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SaW</a:t>
            </a:r>
            <a:r>
              <a:rPr lang="en-GB" sz="1400" dirty="0" smtClean="0"/>
              <a:t> Scalable Cloud Server</a:t>
            </a:r>
            <a:endParaRPr lang="en-GB" sz="1400" dirty="0"/>
          </a:p>
        </p:txBody>
      </p:sp>
      <p:cxnSp>
        <p:nvCxnSpPr>
          <p:cNvPr id="61" name="Elbow Connector 60"/>
          <p:cNvCxnSpPr>
            <a:stCxn id="2" idx="0"/>
            <a:endCxn id="14" idx="3"/>
          </p:cNvCxnSpPr>
          <p:nvPr/>
        </p:nvCxnSpPr>
        <p:spPr>
          <a:xfrm rot="16200000" flipV="1">
            <a:off x="4493346" y="1873916"/>
            <a:ext cx="1185288" cy="11592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" idx="1"/>
            <a:endCxn id="32" idx="3"/>
          </p:cNvCxnSpPr>
          <p:nvPr/>
        </p:nvCxnSpPr>
        <p:spPr>
          <a:xfrm rot="10800000">
            <a:off x="4519054" y="3486508"/>
            <a:ext cx="395978" cy="199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" idx="2"/>
            <a:endCxn id="37" idx="3"/>
          </p:cNvCxnSpPr>
          <p:nvPr/>
        </p:nvCxnSpPr>
        <p:spPr>
          <a:xfrm rot="5400000">
            <a:off x="4476288" y="3973569"/>
            <a:ext cx="1232105" cy="11465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3"/>
            <a:endCxn id="43" idx="1"/>
          </p:cNvCxnSpPr>
          <p:nvPr/>
        </p:nvCxnSpPr>
        <p:spPr>
          <a:xfrm flipV="1">
            <a:off x="6416220" y="2889608"/>
            <a:ext cx="434078" cy="598892"/>
          </a:xfrm>
          <a:prstGeom prst="bentConnector3">
            <a:avLst>
              <a:gd name="adj1" fmla="val 265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47" idx="1"/>
          </p:cNvCxnSpPr>
          <p:nvPr/>
        </p:nvCxnSpPr>
        <p:spPr>
          <a:xfrm rot="16200000" flipH="1">
            <a:off x="6216829" y="3869039"/>
            <a:ext cx="693654" cy="5986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4915032" y="2935620"/>
            <a:ext cx="1501188" cy="1105759"/>
          </a:xfrm>
          <a:prstGeom prst="flowChartPunchedTap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Multi-device Media Service / Application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11398" y="1167252"/>
            <a:ext cx="4094956" cy="1387312"/>
          </a:xfrm>
          <a:prstGeom prst="roundRect">
            <a:avLst>
              <a:gd name="adj" fmla="val 83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83406" y="1485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Cross device application behaviour and dynamic adaptation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398" y="11476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MULTI-DEVICE ADAPTATION</a:t>
            </a:r>
            <a:endParaRPr lang="en-GB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492711" y="1485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Multi-device adaptive User Interfaces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24098" y="27928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06" y="3111501"/>
            <a:ext cx="1944215" cy="481446"/>
          </a:xfrm>
          <a:prstGeom prst="roundRect">
            <a:avLst>
              <a:gd name="adj" fmla="val 9048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Media Synchronisation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24098" y="27732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CROSS DEVICE SYNCHRONISATION</a:t>
            </a:r>
            <a:endParaRPr lang="en-GB" sz="16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505411" y="3111500"/>
            <a:ext cx="1944215" cy="481446"/>
          </a:xfrm>
          <a:prstGeom prst="roundRect">
            <a:avLst>
              <a:gd name="adj" fmla="val 7778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 Synchronisation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96106" y="3635817"/>
            <a:ext cx="3953520" cy="500071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Cloud Session </a:t>
            </a:r>
            <a:r>
              <a:rPr lang="en-GB" sz="1400" dirty="0" smtClean="0"/>
              <a:t>/ Shared State</a:t>
            </a:r>
            <a:endParaRPr lang="en-GB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24098" y="44692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96106" y="4787900"/>
            <a:ext cx="1944215" cy="1000142"/>
          </a:xfrm>
          <a:prstGeom prst="roundRect">
            <a:avLst>
              <a:gd name="adj" fmla="val 9048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Cross Platform Authentication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24098" y="44496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MULTI-CONNECTION</a:t>
            </a:r>
            <a:endParaRPr lang="en-GB" sz="16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2505411" y="4787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Discovery and association of resources (devices / users / application)</a:t>
            </a:r>
            <a:endParaRPr lang="en-GB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190500" y="457200"/>
            <a:ext cx="4533900" cy="5600700"/>
          </a:xfrm>
          <a:prstGeom prst="roundRect">
            <a:avLst>
              <a:gd name="adj" fmla="val 6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/>
          <p:cNvSpPr txBox="1"/>
          <p:nvPr/>
        </p:nvSpPr>
        <p:spPr>
          <a:xfrm>
            <a:off x="411398" y="538086"/>
            <a:ext cx="409495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Technologies for interoperable</a:t>
            </a:r>
            <a:br>
              <a:rPr lang="en-GB" b="1" dirty="0" smtClean="0"/>
            </a:br>
            <a:r>
              <a:rPr lang="en-GB" b="1" dirty="0" smtClean="0"/>
              <a:t>media services</a:t>
            </a:r>
            <a:endParaRPr lang="en-GB" sz="16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850298" y="2195952"/>
            <a:ext cx="4094956" cy="1387312"/>
          </a:xfrm>
          <a:prstGeom prst="roundRect">
            <a:avLst>
              <a:gd name="adj" fmla="val 83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6922306" y="25146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Hybrid local-remote rendering client</a:t>
            </a:r>
            <a:endParaRPr lang="en-GB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50298" y="21763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HYBRID LOCAL-REMOTE RENDERING</a:t>
            </a:r>
            <a:endParaRPr lang="en-GB" sz="16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931611" y="25146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3DMaaS</a:t>
            </a:r>
          </a:p>
          <a:p>
            <a:pPr algn="ctr"/>
            <a:r>
              <a:rPr lang="en-GB" sz="1400" dirty="0" smtClean="0"/>
              <a:t>Low </a:t>
            </a:r>
            <a:r>
              <a:rPr lang="en-GB" sz="1400" dirty="0" smtClean="0"/>
              <a:t>latency streaming and interactivity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6862998" y="3821552"/>
            <a:ext cx="4094956" cy="1387312"/>
          </a:xfrm>
          <a:prstGeom prst="roundRect">
            <a:avLst>
              <a:gd name="adj" fmla="val 83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862998" y="38019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MOBILE </a:t>
            </a:r>
            <a:r>
              <a:rPr lang="en-GB" dirty="0" smtClean="0"/>
              <a:t>GRID AS AN INFRASTRUCTURE</a:t>
            </a:r>
            <a:endParaRPr lang="en-GB" sz="16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6629400" y="1485900"/>
            <a:ext cx="4533900" cy="3898900"/>
          </a:xfrm>
          <a:prstGeom prst="roundRect">
            <a:avLst>
              <a:gd name="adj" fmla="val 6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56"/>
          <p:cNvSpPr txBox="1"/>
          <p:nvPr/>
        </p:nvSpPr>
        <p:spPr>
          <a:xfrm>
            <a:off x="6781800" y="1566786"/>
            <a:ext cx="427048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Two-way complementarity of computing capabilities in multi-device media services</a:t>
            </a:r>
            <a:endParaRPr lang="en-GB" sz="16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922306" y="4152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Client background processing infrastructure</a:t>
            </a:r>
            <a:endParaRPr lang="en-GB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8931611" y="4152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SaW</a:t>
            </a:r>
            <a:r>
              <a:rPr lang="en-GB" sz="1400" dirty="0" smtClean="0"/>
              <a:t> Scalable Cloud Server</a:t>
            </a:r>
            <a:endParaRPr lang="en-GB" sz="1400" dirty="0"/>
          </a:p>
        </p:txBody>
      </p:sp>
      <p:cxnSp>
        <p:nvCxnSpPr>
          <p:cNvPr id="61" name="Elbow Connector 60"/>
          <p:cNvCxnSpPr>
            <a:stCxn id="2" idx="0"/>
            <a:endCxn id="14" idx="3"/>
          </p:cNvCxnSpPr>
          <p:nvPr/>
        </p:nvCxnSpPr>
        <p:spPr>
          <a:xfrm rot="16200000" flipV="1">
            <a:off x="4493346" y="1873916"/>
            <a:ext cx="1185288" cy="11592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" idx="1"/>
            <a:endCxn id="32" idx="3"/>
          </p:cNvCxnSpPr>
          <p:nvPr/>
        </p:nvCxnSpPr>
        <p:spPr>
          <a:xfrm rot="10800000">
            <a:off x="4519054" y="3486508"/>
            <a:ext cx="395978" cy="199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" idx="2"/>
            <a:endCxn id="37" idx="3"/>
          </p:cNvCxnSpPr>
          <p:nvPr/>
        </p:nvCxnSpPr>
        <p:spPr>
          <a:xfrm rot="5400000">
            <a:off x="4476288" y="3973569"/>
            <a:ext cx="1232105" cy="11465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3"/>
            <a:endCxn id="43" idx="1"/>
          </p:cNvCxnSpPr>
          <p:nvPr/>
        </p:nvCxnSpPr>
        <p:spPr>
          <a:xfrm flipV="1">
            <a:off x="6416220" y="2889608"/>
            <a:ext cx="434078" cy="598892"/>
          </a:xfrm>
          <a:prstGeom prst="bentConnector3">
            <a:avLst>
              <a:gd name="adj1" fmla="val 265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47" idx="1"/>
          </p:cNvCxnSpPr>
          <p:nvPr/>
        </p:nvCxnSpPr>
        <p:spPr>
          <a:xfrm rot="16200000" flipH="1">
            <a:off x="6216829" y="3869039"/>
            <a:ext cx="693654" cy="5986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6837" y="1208164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8" name="Oval 47"/>
          <p:cNvSpPr/>
          <p:nvPr/>
        </p:nvSpPr>
        <p:spPr>
          <a:xfrm>
            <a:off x="560771" y="3762859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0" name="Oval 49"/>
          <p:cNvSpPr/>
          <p:nvPr/>
        </p:nvSpPr>
        <p:spPr>
          <a:xfrm>
            <a:off x="2543175" y="4819018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51" name="Oval 50"/>
          <p:cNvSpPr/>
          <p:nvPr/>
        </p:nvSpPr>
        <p:spPr>
          <a:xfrm>
            <a:off x="6887724" y="2238059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2" name="Oval 51"/>
          <p:cNvSpPr/>
          <p:nvPr/>
        </p:nvSpPr>
        <p:spPr>
          <a:xfrm>
            <a:off x="6887724" y="3862069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9948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4915032" y="2935620"/>
            <a:ext cx="1501188" cy="1105759"/>
          </a:xfrm>
          <a:prstGeom prst="flowChartPunchedTap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Servicios multimedia multi-dispositivo</a:t>
            </a:r>
            <a:endParaRPr lang="es-ES" sz="1400"/>
          </a:p>
        </p:txBody>
      </p:sp>
      <p:sp>
        <p:nvSpPr>
          <p:cNvPr id="14" name="Rounded Rectangle 13"/>
          <p:cNvSpPr/>
          <p:nvPr/>
        </p:nvSpPr>
        <p:spPr>
          <a:xfrm>
            <a:off x="411398" y="1167252"/>
            <a:ext cx="4094956" cy="1387312"/>
          </a:xfrm>
          <a:prstGeom prst="roundRect">
            <a:avLst>
              <a:gd name="adj" fmla="val 83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6" name="Rounded Rectangle 15"/>
          <p:cNvSpPr/>
          <p:nvPr/>
        </p:nvSpPr>
        <p:spPr>
          <a:xfrm>
            <a:off x="483406" y="1485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Comportamiento de </a:t>
            </a:r>
            <a:r>
              <a:rPr lang="es-ES" sz="1400" smtClean="0"/>
              <a:t>la aplicación a través de múltiples dispositivos y adaptación dinámica</a:t>
            </a:r>
            <a:endParaRPr lang="es-ES" sz="1400"/>
          </a:p>
        </p:txBody>
      </p:sp>
      <p:sp>
        <p:nvSpPr>
          <p:cNvPr id="17" name="TextBox 16"/>
          <p:cNvSpPr txBox="1"/>
          <p:nvPr/>
        </p:nvSpPr>
        <p:spPr>
          <a:xfrm>
            <a:off x="411398" y="11476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mtClean="0"/>
              <a:t>ADAPTACIÓN MULTI-DISPOSITIVO</a:t>
            </a:r>
            <a:endParaRPr lang="es-ES" sz="1600" b="1"/>
          </a:p>
        </p:txBody>
      </p:sp>
      <p:sp>
        <p:nvSpPr>
          <p:cNvPr id="31" name="Rounded Rectangle 30"/>
          <p:cNvSpPr/>
          <p:nvPr/>
        </p:nvSpPr>
        <p:spPr>
          <a:xfrm>
            <a:off x="2492711" y="1485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Interfaces de usuario adaptativas multi-dispositivo</a:t>
            </a:r>
            <a:endParaRPr lang="es-ES" sz="1400"/>
          </a:p>
        </p:txBody>
      </p:sp>
      <p:sp>
        <p:nvSpPr>
          <p:cNvPr id="32" name="Rounded Rectangle 31"/>
          <p:cNvSpPr/>
          <p:nvPr/>
        </p:nvSpPr>
        <p:spPr>
          <a:xfrm>
            <a:off x="424098" y="27928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3" name="Rounded Rectangle 32"/>
          <p:cNvSpPr/>
          <p:nvPr/>
        </p:nvSpPr>
        <p:spPr>
          <a:xfrm>
            <a:off x="496106" y="3111501"/>
            <a:ext cx="1944215" cy="481446"/>
          </a:xfrm>
          <a:prstGeom prst="roundRect">
            <a:avLst>
              <a:gd name="adj" fmla="val 9048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Sincronización multimedia</a:t>
            </a:r>
            <a:endParaRPr lang="es-ES" sz="1400"/>
          </a:p>
        </p:txBody>
      </p:sp>
      <p:sp>
        <p:nvSpPr>
          <p:cNvPr id="34" name="TextBox 33"/>
          <p:cNvSpPr txBox="1"/>
          <p:nvPr/>
        </p:nvSpPr>
        <p:spPr>
          <a:xfrm>
            <a:off x="424098" y="27732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mtClean="0"/>
              <a:t>SINCRONIZACIÓN MULTI-DISPOSITIVO</a:t>
            </a:r>
            <a:endParaRPr lang="es-ES" sz="1600" b="1"/>
          </a:p>
        </p:txBody>
      </p:sp>
      <p:sp>
        <p:nvSpPr>
          <p:cNvPr id="35" name="Rounded Rectangle 34"/>
          <p:cNvSpPr/>
          <p:nvPr/>
        </p:nvSpPr>
        <p:spPr>
          <a:xfrm>
            <a:off x="2505411" y="3111500"/>
            <a:ext cx="1944215" cy="481446"/>
          </a:xfrm>
          <a:prstGeom prst="roundRect">
            <a:avLst>
              <a:gd name="adj" fmla="val 7778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Sincronización de datos</a:t>
            </a:r>
            <a:endParaRPr lang="es-ES" sz="1400"/>
          </a:p>
        </p:txBody>
      </p:sp>
      <p:sp>
        <p:nvSpPr>
          <p:cNvPr id="36" name="Rounded Rectangle 35"/>
          <p:cNvSpPr/>
          <p:nvPr/>
        </p:nvSpPr>
        <p:spPr>
          <a:xfrm>
            <a:off x="496106" y="3635817"/>
            <a:ext cx="3953520" cy="500071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Sesión </a:t>
            </a:r>
            <a:r>
              <a:rPr lang="es-ES" sz="1400" i="1" smtClean="0"/>
              <a:t>Cloud</a:t>
            </a:r>
            <a:r>
              <a:rPr lang="es-ES" sz="1400" smtClean="0"/>
              <a:t> / Estado compartido</a:t>
            </a:r>
            <a:endParaRPr lang="es-ES" sz="1400"/>
          </a:p>
        </p:txBody>
      </p:sp>
      <p:sp>
        <p:nvSpPr>
          <p:cNvPr id="37" name="Rounded Rectangle 36"/>
          <p:cNvSpPr/>
          <p:nvPr/>
        </p:nvSpPr>
        <p:spPr>
          <a:xfrm>
            <a:off x="424098" y="4469252"/>
            <a:ext cx="4094956" cy="1387312"/>
          </a:xfrm>
          <a:prstGeom prst="roundRect">
            <a:avLst>
              <a:gd name="adj" fmla="val 83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8" name="Rounded Rectangle 37"/>
          <p:cNvSpPr/>
          <p:nvPr/>
        </p:nvSpPr>
        <p:spPr>
          <a:xfrm>
            <a:off x="496106" y="4787900"/>
            <a:ext cx="1944215" cy="1000142"/>
          </a:xfrm>
          <a:prstGeom prst="roundRect">
            <a:avLst>
              <a:gd name="adj" fmla="val 9048"/>
            </a:avLst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Autenticación multi-dispositivo</a:t>
            </a:r>
            <a:endParaRPr lang="es-ES" sz="1400"/>
          </a:p>
        </p:txBody>
      </p:sp>
      <p:sp>
        <p:nvSpPr>
          <p:cNvPr id="39" name="TextBox 38"/>
          <p:cNvSpPr txBox="1"/>
          <p:nvPr/>
        </p:nvSpPr>
        <p:spPr>
          <a:xfrm>
            <a:off x="424098" y="4449686"/>
            <a:ext cx="41384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mtClean="0"/>
              <a:t>CONEXIÓN MULTI-DISPOSITIVO</a:t>
            </a:r>
            <a:endParaRPr lang="es-ES" sz="1600" b="1"/>
          </a:p>
        </p:txBody>
      </p:sp>
      <p:sp>
        <p:nvSpPr>
          <p:cNvPr id="40" name="Rounded Rectangle 39"/>
          <p:cNvSpPr/>
          <p:nvPr/>
        </p:nvSpPr>
        <p:spPr>
          <a:xfrm>
            <a:off x="2505411" y="4787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Descubrimiento y asociación de recursos (dispositivos / usarios / servicios)</a:t>
            </a:r>
            <a:endParaRPr lang="es-ES" sz="1400"/>
          </a:p>
        </p:txBody>
      </p:sp>
      <p:sp>
        <p:nvSpPr>
          <p:cNvPr id="41" name="Rounded Rectangle 40"/>
          <p:cNvSpPr/>
          <p:nvPr/>
        </p:nvSpPr>
        <p:spPr>
          <a:xfrm>
            <a:off x="190500" y="457200"/>
            <a:ext cx="4533900" cy="5600700"/>
          </a:xfrm>
          <a:prstGeom prst="roundRect">
            <a:avLst>
              <a:gd name="adj" fmla="val 6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/>
          <p:cNvSpPr txBox="1"/>
          <p:nvPr/>
        </p:nvSpPr>
        <p:spPr>
          <a:xfrm>
            <a:off x="411398" y="538086"/>
            <a:ext cx="409495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smtClean="0"/>
              <a:t>Tecnologías interoperables para servicios multimedia multi-dispositivo</a:t>
            </a:r>
            <a:endParaRPr lang="es-ES" sz="1600" b="1"/>
          </a:p>
        </p:txBody>
      </p:sp>
      <p:sp>
        <p:nvSpPr>
          <p:cNvPr id="43" name="Rounded Rectangle 42"/>
          <p:cNvSpPr/>
          <p:nvPr/>
        </p:nvSpPr>
        <p:spPr>
          <a:xfrm>
            <a:off x="6850298" y="2195952"/>
            <a:ext cx="4094956" cy="1387312"/>
          </a:xfrm>
          <a:prstGeom prst="roundRect">
            <a:avLst>
              <a:gd name="adj" fmla="val 83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4" name="Rounded Rectangle 43"/>
          <p:cNvSpPr/>
          <p:nvPr/>
        </p:nvSpPr>
        <p:spPr>
          <a:xfrm>
            <a:off x="6922306" y="25146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Hybrid local-remote rendering client</a:t>
            </a:r>
            <a:endParaRPr lang="es-ES" sz="1400"/>
          </a:p>
        </p:txBody>
      </p:sp>
      <p:sp>
        <p:nvSpPr>
          <p:cNvPr id="45" name="TextBox 44"/>
          <p:cNvSpPr txBox="1"/>
          <p:nvPr/>
        </p:nvSpPr>
        <p:spPr>
          <a:xfrm>
            <a:off x="6850298" y="2176386"/>
            <a:ext cx="4138488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smtClean="0"/>
              <a:t>RENDERIZACIÓN HÍBRIDA LOCAL-REMOTA</a:t>
            </a:r>
            <a:endParaRPr lang="es-ES" sz="1400" b="1"/>
          </a:p>
        </p:txBody>
      </p:sp>
      <p:sp>
        <p:nvSpPr>
          <p:cNvPr id="46" name="Rounded Rectangle 45"/>
          <p:cNvSpPr/>
          <p:nvPr/>
        </p:nvSpPr>
        <p:spPr>
          <a:xfrm>
            <a:off x="8931611" y="25146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3DMaaS</a:t>
            </a:r>
          </a:p>
          <a:p>
            <a:pPr algn="ctr"/>
            <a:r>
              <a:rPr lang="es-ES" sz="1400" smtClean="0"/>
              <a:t>Low latency streaming and interactivity</a:t>
            </a:r>
            <a:endParaRPr lang="es-ES" sz="1400"/>
          </a:p>
        </p:txBody>
      </p:sp>
      <p:sp>
        <p:nvSpPr>
          <p:cNvPr id="47" name="Rounded Rectangle 46"/>
          <p:cNvSpPr/>
          <p:nvPr/>
        </p:nvSpPr>
        <p:spPr>
          <a:xfrm>
            <a:off x="6862998" y="3821552"/>
            <a:ext cx="4094956" cy="1387312"/>
          </a:xfrm>
          <a:prstGeom prst="roundRect">
            <a:avLst>
              <a:gd name="adj" fmla="val 83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TextBox 48"/>
          <p:cNvSpPr txBox="1"/>
          <p:nvPr/>
        </p:nvSpPr>
        <p:spPr>
          <a:xfrm>
            <a:off x="6862998" y="3801986"/>
            <a:ext cx="4138488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smtClean="0"/>
              <a:t>GRID MÓVIL COMO INFRAESTRUCTURA</a:t>
            </a:r>
            <a:endParaRPr lang="es-ES" sz="1400" b="1"/>
          </a:p>
        </p:txBody>
      </p:sp>
      <p:sp>
        <p:nvSpPr>
          <p:cNvPr id="56" name="Rounded Rectangle 55"/>
          <p:cNvSpPr/>
          <p:nvPr/>
        </p:nvSpPr>
        <p:spPr>
          <a:xfrm>
            <a:off x="6629400" y="1485900"/>
            <a:ext cx="4533900" cy="3898900"/>
          </a:xfrm>
          <a:prstGeom prst="roundRect">
            <a:avLst>
              <a:gd name="adj" fmla="val 6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56"/>
          <p:cNvSpPr txBox="1"/>
          <p:nvPr/>
        </p:nvSpPr>
        <p:spPr>
          <a:xfrm>
            <a:off x="6633259" y="1566786"/>
            <a:ext cx="4530041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smtClean="0"/>
              <a:t>Complementación bi-direccional de computación en servicios multimedia multi-dispositivo</a:t>
            </a:r>
            <a:endParaRPr lang="es-ES" sz="1400" b="1"/>
          </a:p>
        </p:txBody>
      </p:sp>
      <p:sp>
        <p:nvSpPr>
          <p:cNvPr id="58" name="Rounded Rectangle 57"/>
          <p:cNvSpPr/>
          <p:nvPr/>
        </p:nvSpPr>
        <p:spPr>
          <a:xfrm>
            <a:off x="6922306" y="4152900"/>
            <a:ext cx="1944215" cy="1000142"/>
          </a:xfrm>
          <a:prstGeom prst="roundRect">
            <a:avLst>
              <a:gd name="adj" fmla="val 904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Infraestructura para el procesamiento en </a:t>
            </a:r>
            <a:r>
              <a:rPr lang="es-ES" sz="1400" i="1" smtClean="0"/>
              <a:t>background</a:t>
            </a:r>
            <a:r>
              <a:rPr lang="es-ES" sz="1400" smtClean="0"/>
              <a:t> del cliente</a:t>
            </a:r>
            <a:endParaRPr lang="es-ES" sz="1400"/>
          </a:p>
        </p:txBody>
      </p:sp>
      <p:sp>
        <p:nvSpPr>
          <p:cNvPr id="59" name="Rounded Rectangle 58"/>
          <p:cNvSpPr/>
          <p:nvPr/>
        </p:nvSpPr>
        <p:spPr>
          <a:xfrm>
            <a:off x="8931611" y="4152900"/>
            <a:ext cx="1944215" cy="1000142"/>
          </a:xfrm>
          <a:prstGeom prst="roundRect">
            <a:avLst>
              <a:gd name="adj" fmla="val 7778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SaW Servidor Cloud Escalable</a:t>
            </a:r>
            <a:endParaRPr lang="es-ES" sz="1400"/>
          </a:p>
        </p:txBody>
      </p:sp>
      <p:cxnSp>
        <p:nvCxnSpPr>
          <p:cNvPr id="61" name="Elbow Connector 60"/>
          <p:cNvCxnSpPr>
            <a:stCxn id="2" idx="0"/>
            <a:endCxn id="14" idx="3"/>
          </p:cNvCxnSpPr>
          <p:nvPr/>
        </p:nvCxnSpPr>
        <p:spPr>
          <a:xfrm rot="16200000" flipV="1">
            <a:off x="4493346" y="1873916"/>
            <a:ext cx="1185288" cy="11592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" idx="1"/>
            <a:endCxn id="32" idx="3"/>
          </p:cNvCxnSpPr>
          <p:nvPr/>
        </p:nvCxnSpPr>
        <p:spPr>
          <a:xfrm rot="10800000">
            <a:off x="4519054" y="3486508"/>
            <a:ext cx="395978" cy="199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" idx="2"/>
            <a:endCxn id="37" idx="3"/>
          </p:cNvCxnSpPr>
          <p:nvPr/>
        </p:nvCxnSpPr>
        <p:spPr>
          <a:xfrm rot="5400000">
            <a:off x="4476288" y="3973569"/>
            <a:ext cx="1232105" cy="11465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" idx="3"/>
            <a:endCxn id="43" idx="1"/>
          </p:cNvCxnSpPr>
          <p:nvPr/>
        </p:nvCxnSpPr>
        <p:spPr>
          <a:xfrm flipV="1">
            <a:off x="6416220" y="2889608"/>
            <a:ext cx="434078" cy="598892"/>
          </a:xfrm>
          <a:prstGeom prst="bentConnector3">
            <a:avLst>
              <a:gd name="adj1" fmla="val 2659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47" idx="1"/>
          </p:cNvCxnSpPr>
          <p:nvPr/>
        </p:nvCxnSpPr>
        <p:spPr>
          <a:xfrm rot="16200000" flipH="1">
            <a:off x="6216829" y="3869039"/>
            <a:ext cx="693654" cy="59868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6837" y="1208164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smtClean="0"/>
              <a:t>1</a:t>
            </a:r>
            <a:endParaRPr lang="es-ES" b="1"/>
          </a:p>
        </p:txBody>
      </p:sp>
      <p:sp>
        <p:nvSpPr>
          <p:cNvPr id="48" name="Oval 47"/>
          <p:cNvSpPr/>
          <p:nvPr/>
        </p:nvSpPr>
        <p:spPr>
          <a:xfrm>
            <a:off x="560771" y="3762859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smtClean="0"/>
              <a:t>2</a:t>
            </a:r>
            <a:endParaRPr lang="es-ES" b="1"/>
          </a:p>
        </p:txBody>
      </p:sp>
      <p:sp>
        <p:nvSpPr>
          <p:cNvPr id="50" name="Oval 49"/>
          <p:cNvSpPr/>
          <p:nvPr/>
        </p:nvSpPr>
        <p:spPr>
          <a:xfrm>
            <a:off x="2543175" y="4819018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smtClean="0"/>
              <a:t>3</a:t>
            </a:r>
            <a:endParaRPr lang="es-ES" b="1"/>
          </a:p>
        </p:txBody>
      </p:sp>
      <p:sp>
        <p:nvSpPr>
          <p:cNvPr id="51" name="Oval 50"/>
          <p:cNvSpPr/>
          <p:nvPr/>
        </p:nvSpPr>
        <p:spPr>
          <a:xfrm>
            <a:off x="6887724" y="2238059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smtClean="0"/>
              <a:t>4</a:t>
            </a:r>
            <a:endParaRPr lang="es-ES" b="1"/>
          </a:p>
        </p:txBody>
      </p:sp>
      <p:sp>
        <p:nvSpPr>
          <p:cNvPr id="52" name="Oval 51"/>
          <p:cNvSpPr/>
          <p:nvPr/>
        </p:nvSpPr>
        <p:spPr>
          <a:xfrm>
            <a:off x="6887724" y="3862069"/>
            <a:ext cx="247868" cy="2459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b="1" smtClean="0"/>
              <a:t>5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267770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sker.es/common/2013/images/all/big_icons/agile_icon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8" y="1054953"/>
            <a:ext cx="35814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4376913">
            <a:off x="3895955" y="1412564"/>
            <a:ext cx="2285106" cy="25507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8693"/>
              </a:avLst>
            </a:prstTxWarp>
            <a:spAutoFit/>
          </a:bodyPr>
          <a:lstStyle/>
          <a:p>
            <a:pPr algn="ctr"/>
            <a:r>
              <a:rPr lang="es-ES" b="1" dirty="0" smtClean="0">
                <a:latin typeface="Adobe Gothic Std B" pitchFamily="34" charset="-128"/>
                <a:ea typeface="Adobe Gothic Std B" pitchFamily="34" charset="-128"/>
              </a:rPr>
              <a:t>IMPLEMENTATION</a:t>
            </a:r>
            <a:endParaRPr lang="es-E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18117928">
            <a:off x="4014600" y="1424070"/>
            <a:ext cx="2285106" cy="25507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238693"/>
              </a:avLst>
            </a:prstTxWarp>
            <a:spAutoFit/>
          </a:bodyPr>
          <a:lstStyle/>
          <a:p>
            <a:pPr algn="ctr"/>
            <a:r>
              <a:rPr lang="es-ES" b="1" dirty="0" smtClean="0">
                <a:latin typeface="Adobe Gothic Std B" pitchFamily="34" charset="-128"/>
                <a:ea typeface="Adobe Gothic Std B" pitchFamily="34" charset="-128"/>
              </a:rPr>
              <a:t>EVALUATION</a:t>
            </a:r>
            <a:endParaRPr lang="es-E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1407033">
            <a:off x="3913000" y="3073400"/>
            <a:ext cx="2285106" cy="862628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044184"/>
              </a:avLst>
            </a:prstTxWarp>
            <a:spAutoFit/>
          </a:bodyPr>
          <a:lstStyle/>
          <a:p>
            <a:pPr algn="ctr"/>
            <a:r>
              <a:rPr lang="es-ES" b="1" dirty="0" smtClean="0">
                <a:latin typeface="Adobe Gothic Std B" pitchFamily="34" charset="-128"/>
                <a:ea typeface="Adobe Gothic Std B" pitchFamily="34" charset="-128"/>
              </a:rPr>
              <a:t>DESIGN</a:t>
            </a:r>
            <a:endParaRPr lang="es-E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900" y="3708400"/>
            <a:ext cx="199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dobe Gothic Std B" pitchFamily="34" charset="-128"/>
                <a:ea typeface="Adobe Gothic Std B" pitchFamily="34" charset="-128"/>
              </a:rPr>
              <a:t>HYPOTHESIS</a:t>
            </a:r>
            <a:endParaRPr lang="es-E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8500" y="3708400"/>
            <a:ext cx="199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dobe Gothic Std B" pitchFamily="34" charset="-128"/>
                <a:ea typeface="Adobe Gothic Std B" pitchFamily="34" charset="-128"/>
              </a:rPr>
              <a:t>CONTRIBUTIONS</a:t>
            </a:r>
            <a:endParaRPr lang="es-ES" b="1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293</Words>
  <Application>Microsoft Office PowerPoint</Application>
  <PresentationFormat>Custom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Mikel Zorrilla Berasategui</dc:creator>
  <cp:lastModifiedBy>Mikel Joseba Zorrilla Berasategui</cp:lastModifiedBy>
  <cp:revision>16</cp:revision>
  <dcterms:created xsi:type="dcterms:W3CDTF">2016-06-29T07:44:30Z</dcterms:created>
  <dcterms:modified xsi:type="dcterms:W3CDTF">2016-07-14T10:02:15Z</dcterms:modified>
</cp:coreProperties>
</file>