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70" r:id="rId7"/>
    <p:sldId id="260" r:id="rId8"/>
    <p:sldId id="269" r:id="rId9"/>
    <p:sldId id="272" r:id="rId10"/>
    <p:sldId id="267" r:id="rId11"/>
    <p:sldId id="268" r:id="rId12"/>
    <p:sldId id="271" r:id="rId13"/>
    <p:sldId id="273" r:id="rId14"/>
    <p:sldId id="274" r:id="rId15"/>
    <p:sldId id="275" r:id="rId16"/>
    <p:sldId id="279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Viola" initials="RV" lastIdx="1" clrIdx="0">
    <p:extLst>
      <p:ext uri="{19B8F6BF-5375-455C-9EA6-DF929625EA0E}">
        <p15:presenceInfo xmlns:p15="http://schemas.microsoft.com/office/powerpoint/2012/main" userId="S::rviola@vicomtech.org::c011a670-156f-4de7-9158-47676580ab91" providerId="AD"/>
      </p:ext>
    </p:extLst>
  </p:cmAuthor>
  <p:cmAuthor id="2" name="ROBERTO VIOLA" initials="RV" lastIdx="1" clrIdx="1">
    <p:extLst>
      <p:ext uri="{19B8F6BF-5375-455C-9EA6-DF929625EA0E}">
        <p15:presenceInfo xmlns:p15="http://schemas.microsoft.com/office/powerpoint/2012/main" userId="S::roberto.0032061@studenti.unicas.it::d0b79a54-cd11-4aee-86f3-0535ca5773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en-US" sz="3000"/>
            <a:t>Self-configuration</a:t>
          </a:r>
        </a:p>
      </dgm:t>
    </dgm:pt>
    <dgm:pt modelId="{A109D010-9885-4F8F-B8E9-E2C717658764}" type="parTrans" cxnId="{3281A213-AAC0-4FE8-A747-D292496BD381}">
      <dgm:prSet/>
      <dgm:spPr/>
      <dgm:t>
        <a:bodyPr/>
        <a:lstStyle/>
        <a:p>
          <a:endParaRPr lang="en-US"/>
        </a:p>
      </dgm:t>
    </dgm:pt>
    <dgm:pt modelId="{ABC69D63-56ED-48ED-9346-231F6A6139BF}" type="sibTrans" cxnId="{3281A213-AAC0-4FE8-A747-D292496BD381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IP Address &amp; Connectivity</a:t>
          </a:r>
        </a:p>
      </dgm:t>
    </dgm:pt>
    <dgm:pt modelId="{27D8CDC7-1381-4175-B7BB-6022CF4D82E6}" type="parTrans" cxnId="{F37DF667-2260-4915-AA3C-D2E01D40BF33}">
      <dgm:prSet/>
      <dgm:spPr/>
      <dgm:t>
        <a:bodyPr/>
        <a:lstStyle/>
        <a:p>
          <a:endParaRPr lang="en-US"/>
        </a:p>
      </dgm:t>
    </dgm:pt>
    <dgm:pt modelId="{6093660C-20EB-4964-87F9-BCEC151AEF5F}" type="sibTrans" cxnId="{F37DF667-2260-4915-AA3C-D2E01D40BF33}">
      <dgm:prSet/>
      <dgm:spPr/>
      <dgm:t>
        <a:bodyPr/>
        <a:lstStyle/>
        <a:p>
          <a:endParaRPr lang="en-US"/>
        </a:p>
      </dgm:t>
    </dgm:pt>
    <dgm:pt modelId="{612A13B8-5D64-4684-9013-BF9D10F722F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sz="1800"/>
            <a:t>Neighbour and Contenxt Discovery</a:t>
          </a:r>
        </a:p>
      </dgm:t>
    </dgm:pt>
    <dgm:pt modelId="{D1EDCC03-F0DC-4C5C-A832-8135456524AD}" type="parTrans" cxnId="{113930C8-B142-45A6-8CB5-9B75CC330E42}">
      <dgm:prSet/>
      <dgm:spPr/>
    </dgm:pt>
    <dgm:pt modelId="{925A5005-05AA-46BA-8986-D1C43FD121E6}" type="sibTrans" cxnId="{113930C8-B142-45A6-8CB5-9B75CC330E42}">
      <dgm:prSet/>
      <dgm:spPr/>
    </dgm:pt>
    <dgm:pt modelId="{E21131F8-E4AF-49BB-9C90-97505FA3692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Radio access paramenters</a:t>
          </a:r>
        </a:p>
      </dgm:t>
    </dgm:pt>
    <dgm:pt modelId="{B7414BF5-69F0-4993-B6FF-CB5F2C0EFD63}" type="parTrans" cxnId="{14F57EED-3650-40A9-90FC-434293C29458}">
      <dgm:prSet/>
      <dgm:spPr/>
    </dgm:pt>
    <dgm:pt modelId="{BE8EA9F6-4AE3-4C5B-A4F4-D9E5585512F9}" type="sibTrans" cxnId="{14F57EED-3650-40A9-90FC-434293C29458}">
      <dgm:prSet/>
      <dgm:spPr/>
    </dgm:pt>
    <dgm:pt modelId="{DC86FBDB-61E6-4DF2-9163-B85644A23EA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>
              <a:sym typeface="+mn-ea"/>
            </a:rPr>
            <a:t>Policy management</a:t>
          </a:r>
          <a:endParaRPr lang="x-none" altLang="en-US" sz="1800"/>
        </a:p>
      </dgm:t>
    </dgm:pt>
    <dgm:pt modelId="{55BC7B2C-5D3E-4BF8-812C-19BFAD32ADFE}" type="parTrans" cxnId="{0AB880B3-7530-4345-B5AF-BBAC6A811711}">
      <dgm:prSet/>
      <dgm:spPr/>
    </dgm:pt>
    <dgm:pt modelId="{C54F00EC-76C9-4B94-8F34-0373B1F3C3C1}" type="sibTrans" cxnId="{0AB880B3-7530-4345-B5AF-BBAC6A811711}">
      <dgm:prSet/>
      <dgm:spPr/>
    </dgm:pt>
    <dgm:pt modelId="{1E2CC1A7-EE79-4C18-A179-CE42EF3B3F4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en-US" sz="3000"/>
            <a:t>Self-optimization</a:t>
          </a:r>
        </a:p>
      </dgm:t>
    </dgm:pt>
    <dgm:pt modelId="{4420C36B-7FD0-41F4-845A-9000C47B4900}" type="parTrans" cxnId="{53E8412A-0EB5-4CBC-BE5A-377301D2C30B}">
      <dgm:prSet/>
      <dgm:spPr/>
      <dgm:t>
        <a:bodyPr/>
        <a:lstStyle/>
        <a:p>
          <a:endParaRPr lang="en-US"/>
        </a:p>
      </dgm:t>
    </dgm:pt>
    <dgm:pt modelId="{1BAAE311-27E8-4383-9AB4-C15DA1D4E64A}" type="sibTrans" cxnId="{53E8412A-0EB5-4CBC-BE5A-377301D2C30B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Load balancing</a:t>
          </a:r>
        </a:p>
      </dgm:t>
    </dgm:pt>
    <dgm:pt modelId="{51D632FF-BB4F-4E18-882E-B48E55588B8F}" type="parTrans" cxnId="{ED0455B8-E912-4A4F-93DC-C06E1C7E7345}">
      <dgm:prSet/>
      <dgm:spPr/>
      <dgm:t>
        <a:bodyPr/>
        <a:lstStyle/>
        <a:p>
          <a:endParaRPr lang="en-US"/>
        </a:p>
      </dgm:t>
    </dgm:pt>
    <dgm:pt modelId="{FF53DED4-9E89-47A5-A21C-6C2BA42171BF}" type="sibTrans" cxnId="{ED0455B8-E912-4A4F-93DC-C06E1C7E7345}">
      <dgm:prSet/>
      <dgm:spPr/>
      <dgm:t>
        <a:bodyPr/>
        <a:lstStyle/>
        <a:p>
          <a:endParaRPr lang="en-US"/>
        </a:p>
      </dgm:t>
    </dgm:pt>
    <dgm:pt modelId="{2A6E3FB7-BDA2-4AE1-AEF6-34B056CF62A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Resource selection</a:t>
          </a:r>
        </a:p>
      </dgm:t>
    </dgm:pt>
    <dgm:pt modelId="{F5170276-DE00-4FB7-BBB5-B7D392367AA7}" type="parTrans" cxnId="{12C38198-5ABD-4EEE-A467-AC1D7404DCD1}">
      <dgm:prSet/>
      <dgm:spPr/>
    </dgm:pt>
    <dgm:pt modelId="{D2AE1623-34A6-453B-BBCD-51E67D3461B4}" type="sibTrans" cxnId="{12C38198-5ABD-4EEE-A467-AC1D7404DCD1}">
      <dgm:prSet/>
      <dgm:spPr/>
    </dgm:pt>
    <dgm:pt modelId="{6A4EEAF1-9A28-4E29-8E01-682018CE9CD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Caching infrastructure</a:t>
          </a:r>
        </a:p>
      </dgm:t>
    </dgm:pt>
    <dgm:pt modelId="{51D5B85A-544F-48DE-AB7F-75E654947068}" type="parTrans" cxnId="{2ED7E57A-AA03-4992-9D0A-42FFD56C0F13}">
      <dgm:prSet/>
      <dgm:spPr/>
    </dgm:pt>
    <dgm:pt modelId="{F6258021-8F48-487D-BEA7-30232937064C}" type="sibTrans" cxnId="{2ED7E57A-AA03-4992-9D0A-42FFD56C0F13}">
      <dgm:prSet/>
      <dgm:spPr/>
    </dgm:pt>
    <dgm:pt modelId="{04F80354-620C-498E-AF81-7ADFC0BD432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>
              <a:sym typeface="+mn-ea"/>
            </a:rPr>
            <a:t>Coverage and capacity</a:t>
          </a:r>
          <a:endParaRPr lang="x-none" altLang="en-US" sz="1800"/>
        </a:p>
      </dgm:t>
    </dgm:pt>
    <dgm:pt modelId="{A042D9C1-357D-40FB-8B03-22B17E194564}" type="parTrans" cxnId="{AA9C893C-082F-46AA-A5E9-7E92BDE2292D}">
      <dgm:prSet/>
      <dgm:spPr/>
    </dgm:pt>
    <dgm:pt modelId="{7F735980-46D1-448E-AD5A-E15EBB2D88B1}" type="sibTrans" cxnId="{AA9C893C-082F-46AA-A5E9-7E92BDE2292D}">
      <dgm:prSet/>
      <dgm:spPr/>
    </dgm:pt>
    <dgm:pt modelId="{69DE15D9-CEF5-4BFF-8666-7D35008369F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Radio interference management</a:t>
          </a:r>
        </a:p>
      </dgm:t>
    </dgm:pt>
    <dgm:pt modelId="{FC7AD385-5286-44E3-823A-1033E1CBE2B7}" type="parTrans" cxnId="{32F7ED64-0BD0-4949-9E38-A0CE8D85B2B1}">
      <dgm:prSet/>
      <dgm:spPr/>
    </dgm:pt>
    <dgm:pt modelId="{ACA73367-9DFB-4604-8F98-0E90C0F0BD83}" type="sibTrans" cxnId="{32F7ED64-0BD0-4949-9E38-A0CE8D85B2B1}">
      <dgm:prSet/>
      <dgm:spPr/>
    </dgm:pt>
    <dgm:pt modelId="{03EA3DCE-4F12-4CEF-AFFA-121189307D1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Mobility and handover</a:t>
          </a:r>
        </a:p>
      </dgm:t>
    </dgm:pt>
    <dgm:pt modelId="{D22A902C-C9AB-42C7-9AF2-AC0106A417B6}" type="parTrans" cxnId="{D2165D81-A1AC-4E78-83A9-1EE515E7AED3}">
      <dgm:prSet/>
      <dgm:spPr/>
    </dgm:pt>
    <dgm:pt modelId="{B308710C-16FC-4D21-8756-C747BF2230BF}" type="sibTrans" cxnId="{D2165D81-A1AC-4E78-83A9-1EE515E7AED3}">
      <dgm:prSet/>
      <dgm:spPr/>
    </dgm:pt>
    <dgm:pt modelId="{A484B16A-D33B-49BA-80C2-13C962B6C98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en-US" sz="3000"/>
            <a:t>Self-healing</a:t>
          </a:r>
        </a:p>
      </dgm:t>
    </dgm:pt>
    <dgm:pt modelId="{57CF6C04-37F5-4AE7-BD5A-88A90D22B7DF}" type="parTrans" cxnId="{F6758B33-A223-4BC6-8782-DDDC0001BF00}">
      <dgm:prSet/>
      <dgm:spPr/>
      <dgm:t>
        <a:bodyPr/>
        <a:lstStyle/>
        <a:p>
          <a:endParaRPr lang="en-US"/>
        </a:p>
      </dgm:t>
    </dgm:pt>
    <dgm:pt modelId="{A5EBB2B7-A37E-4898-A92E-017C79366253}" type="sibTrans" cxnId="{F6758B33-A223-4BC6-8782-DDDC0001BF00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Fault detection</a:t>
          </a:r>
          <a:endParaRPr lang="en-US" sz="1800" dirty="0"/>
        </a:p>
      </dgm:t>
    </dgm:pt>
    <dgm:pt modelId="{681C8A90-C430-46FD-B21C-339809E07A93}" type="parTrans" cxnId="{44AA7010-7554-4BE1-A206-22B2F221EEEB}">
      <dgm:prSet/>
      <dgm:spPr/>
      <dgm:t>
        <a:bodyPr/>
        <a:lstStyle/>
        <a:p>
          <a:endParaRPr lang="en-US"/>
        </a:p>
      </dgm:t>
    </dgm:pt>
    <dgm:pt modelId="{65E243BC-A999-421C-8C58-849682F62438}" type="sibTrans" cxnId="{44AA7010-7554-4BE1-A206-22B2F221EEEB}">
      <dgm:prSet/>
      <dgm:spPr/>
      <dgm:t>
        <a:bodyPr/>
        <a:lstStyle/>
        <a:p>
          <a:endParaRPr lang="en-US"/>
        </a:p>
      </dgm:t>
    </dgm:pt>
    <dgm:pt modelId="{691DB591-990B-42FB-9E2A-05CC18040F4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Fault classsificaction</a:t>
          </a:r>
        </a:p>
      </dgm:t>
    </dgm:pt>
    <dgm:pt modelId="{80B60F45-ECA5-463E-B08C-13E2F345A405}" type="parTrans" cxnId="{94FC4092-BB62-454B-AFD9-5E06C18AEE2D}">
      <dgm:prSet/>
      <dgm:spPr/>
    </dgm:pt>
    <dgm:pt modelId="{323331FC-3D48-4E2A-B066-8D05EB0F14DD}" type="sibTrans" cxnId="{94FC4092-BB62-454B-AFD9-5E06C18AEE2D}">
      <dgm:prSet/>
      <dgm:spPr/>
    </dgm:pt>
    <dgm:pt modelId="{9C1D4279-CED3-4A56-80C9-0A7A361D39E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x-none" altLang="en-US" sz="1800"/>
            <a:t>Compensation opeations</a:t>
          </a:r>
        </a:p>
      </dgm:t>
    </dgm:pt>
    <dgm:pt modelId="{24E8102D-1AC9-4A44-B86E-2AD19C52ED8C}" type="parTrans" cxnId="{BFE7C8EA-2E6E-445C-8617-526A3D04E404}">
      <dgm:prSet/>
      <dgm:spPr/>
    </dgm:pt>
    <dgm:pt modelId="{B08C4C7B-0D61-442B-8A50-F7C9F4190626}" type="sibTrans" cxnId="{BFE7C8EA-2E6E-445C-8617-526A3D04E404}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65F0C-5979-4020-AFC1-D1D3B7F4A04E}" type="presOf" srcId="{99B048AD-4207-4FBF-AC96-32E95F737103}" destId="{DBD11FAB-8B7F-4F8A-8171-934118D8A205}" srcOrd="0" destOrd="0" presId="urn:microsoft.com/office/officeart/2005/8/layout/hList1"/>
    <dgm:cxn modelId="{44AA7010-7554-4BE1-A206-22B2F221EEEB}" srcId="{A484B16A-D33B-49BA-80C2-13C962B6C989}" destId="{3FE43A09-7FA9-430A-9A2C-BD8BB8A3FABC}" srcOrd="0" destOrd="0" parTransId="{681C8A90-C430-46FD-B21C-339809E07A93}" sibTransId="{65E243BC-A999-421C-8C58-849682F62438}"/>
    <dgm:cxn modelId="{3281A213-AAC0-4FE8-A747-D292496BD381}" srcId="{49F218E0-E72F-4FB4-B861-C83F0E35F934}" destId="{17264811-B842-45CA-8023-890707C56826}" srcOrd="0" destOrd="0" parTransId="{A109D010-9885-4F8F-B8E9-E2C717658764}" sibTransId="{ABC69D63-56ED-48ED-9346-231F6A6139BF}"/>
    <dgm:cxn modelId="{FA9A431D-CFD2-454A-B5F4-3D9C11F35FF8}" type="presOf" srcId="{3A04E1E2-A022-47CE-8997-EF18827AD0A2}" destId="{EF7A3F2B-0DDF-464D-BB82-2FD9B2735E45}" srcOrd="0" destOrd="0" presId="urn:microsoft.com/office/officeart/2005/8/layout/hList1"/>
    <dgm:cxn modelId="{BF877228-2391-4A54-8F64-0D583CE6A4BB}" type="presOf" srcId="{691DB591-990B-42FB-9E2A-05CC18040F40}" destId="{8E8B5376-0863-491C-83DC-52E304B5A1D3}" srcOrd="0" destOrd="1" presId="urn:microsoft.com/office/officeart/2005/8/layout/hList1"/>
    <dgm:cxn modelId="{53E8412A-0EB5-4CBC-BE5A-377301D2C30B}" srcId="{49F218E0-E72F-4FB4-B861-C83F0E35F934}" destId="{1E2CC1A7-EE79-4C18-A179-CE42EF3B3F4A}" srcOrd="1" destOrd="0" parTransId="{4420C36B-7FD0-41F4-845A-9000C47B4900}" sibTransId="{1BAAE311-27E8-4383-9AB4-C15DA1D4E64A}"/>
    <dgm:cxn modelId="{F6758B33-A223-4BC6-8782-DDDC0001BF00}" srcId="{49F218E0-E72F-4FB4-B861-C83F0E35F934}" destId="{A484B16A-D33B-49BA-80C2-13C962B6C989}" srcOrd="2" destOrd="0" parTransId="{57CF6C04-37F5-4AE7-BD5A-88A90D22B7DF}" sibTransId="{A5EBB2B7-A37E-4898-A92E-017C79366253}"/>
    <dgm:cxn modelId="{AA9C893C-082F-46AA-A5E9-7E92BDE2292D}" srcId="{1E2CC1A7-EE79-4C18-A179-CE42EF3B3F4A}" destId="{04F80354-620C-498E-AF81-7ADFC0BD432B}" srcOrd="3" destOrd="0" parTransId="{A042D9C1-357D-40FB-8B03-22B17E194564}" sibTransId="{7F735980-46D1-448E-AD5A-E15EBB2D88B1}"/>
    <dgm:cxn modelId="{AB8AD93C-004E-4F84-A7B6-5FEE5F13E469}" type="presOf" srcId="{A484B16A-D33B-49BA-80C2-13C962B6C989}" destId="{85F0829B-F0D0-4040-B2D6-0D289700BD62}" srcOrd="0" destOrd="0" presId="urn:microsoft.com/office/officeart/2005/8/layout/hList1"/>
    <dgm:cxn modelId="{0DFB9D3D-6836-494B-8DD2-7E6C45F76238}" type="presOf" srcId="{04F80354-620C-498E-AF81-7ADFC0BD432B}" destId="{DBD11FAB-8B7F-4F8A-8171-934118D8A205}" srcOrd="0" destOrd="3" presId="urn:microsoft.com/office/officeart/2005/8/layout/hList1"/>
    <dgm:cxn modelId="{32F7ED64-0BD0-4949-9E38-A0CE8D85B2B1}" srcId="{1E2CC1A7-EE79-4C18-A179-CE42EF3B3F4A}" destId="{69DE15D9-CEF5-4BFF-8666-7D35008369F6}" srcOrd="4" destOrd="0" parTransId="{FC7AD385-5286-44E3-823A-1033E1CBE2B7}" sibTransId="{ACA73367-9DFB-4604-8F98-0E90C0F0BD83}"/>
    <dgm:cxn modelId="{4C72E946-9B51-4194-9E2B-60AF85F80821}" type="presOf" srcId="{69DE15D9-CEF5-4BFF-8666-7D35008369F6}" destId="{DBD11FAB-8B7F-4F8A-8171-934118D8A205}" srcOrd="0" destOrd="4" presId="urn:microsoft.com/office/officeart/2005/8/layout/hList1"/>
    <dgm:cxn modelId="{F37DF667-2260-4915-AA3C-D2E01D40BF33}" srcId="{17264811-B842-45CA-8023-890707C56826}" destId="{3A04E1E2-A022-47CE-8997-EF18827AD0A2}" srcOrd="0" destOrd="0" parTransId="{27D8CDC7-1381-4175-B7BB-6022CF4D82E6}" sibTransId="{6093660C-20EB-4964-87F9-BCEC151AEF5F}"/>
    <dgm:cxn modelId="{66EE7E49-9B43-42D5-8172-12DBA1DFBEB1}" type="presOf" srcId="{E21131F8-E4AF-49BB-9C90-97505FA36922}" destId="{EF7A3F2B-0DDF-464D-BB82-2FD9B2735E45}" srcOrd="0" destOrd="2" presId="urn:microsoft.com/office/officeart/2005/8/layout/hList1"/>
    <dgm:cxn modelId="{988EA04E-E5EC-45C2-A183-9475497B0E2E}" type="presOf" srcId="{612A13B8-5D64-4684-9013-BF9D10F722F4}" destId="{EF7A3F2B-0DDF-464D-BB82-2FD9B2735E45}" srcOrd="0" destOrd="1" presId="urn:microsoft.com/office/officeart/2005/8/layout/hList1"/>
    <dgm:cxn modelId="{E2791E6F-83D9-4368-B7BF-F13B7FD19953}" type="presOf" srcId="{1E2CC1A7-EE79-4C18-A179-CE42EF3B3F4A}" destId="{F8668B23-714E-4127-97FC-1CD6337621BE}" srcOrd="0" destOrd="0" presId="urn:microsoft.com/office/officeart/2005/8/layout/hList1"/>
    <dgm:cxn modelId="{3B6B5E72-7300-4467-9DCC-E7FC9B143857}" type="presOf" srcId="{6A4EEAF1-9A28-4E29-8E01-682018CE9CD5}" destId="{DBD11FAB-8B7F-4F8A-8171-934118D8A205}" srcOrd="0" destOrd="2" presId="urn:microsoft.com/office/officeart/2005/8/layout/hList1"/>
    <dgm:cxn modelId="{29551F55-BC20-4A16-B320-E6E179CED5A6}" type="presOf" srcId="{17264811-B842-45CA-8023-890707C56826}" destId="{27C3B081-C62D-4789-ACCC-6B5C4C4AC593}" srcOrd="0" destOrd="0" presId="urn:microsoft.com/office/officeart/2005/8/layout/hList1"/>
    <dgm:cxn modelId="{2ED7E57A-AA03-4992-9D0A-42FFD56C0F13}" srcId="{1E2CC1A7-EE79-4C18-A179-CE42EF3B3F4A}" destId="{6A4EEAF1-9A28-4E29-8E01-682018CE9CD5}" srcOrd="2" destOrd="0" parTransId="{51D5B85A-544F-48DE-AB7F-75E654947068}" sibTransId="{F6258021-8F48-487D-BEA7-30232937064C}"/>
    <dgm:cxn modelId="{D2165D81-A1AC-4E78-83A9-1EE515E7AED3}" srcId="{1E2CC1A7-EE79-4C18-A179-CE42EF3B3F4A}" destId="{03EA3DCE-4F12-4CEF-AFFA-121189307D19}" srcOrd="5" destOrd="0" parTransId="{D22A902C-C9AB-42C7-9AF2-AC0106A417B6}" sibTransId="{B308710C-16FC-4D21-8756-C747BF2230BF}"/>
    <dgm:cxn modelId="{94FC4092-BB62-454B-AFD9-5E06C18AEE2D}" srcId="{A484B16A-D33B-49BA-80C2-13C962B6C989}" destId="{691DB591-990B-42FB-9E2A-05CC18040F40}" srcOrd="1" destOrd="0" parTransId="{80B60F45-ECA5-463E-B08C-13E2F345A405}" sibTransId="{323331FC-3D48-4E2A-B066-8D05EB0F14DD}"/>
    <dgm:cxn modelId="{E7D41797-C623-4795-9FFA-B3AB60302738}" type="presOf" srcId="{3FE43A09-7FA9-430A-9A2C-BD8BB8A3FABC}" destId="{8E8B5376-0863-491C-83DC-52E304B5A1D3}" srcOrd="0" destOrd="0" presId="urn:microsoft.com/office/officeart/2005/8/layout/hList1"/>
    <dgm:cxn modelId="{12C38198-5ABD-4EEE-A467-AC1D7404DCD1}" srcId="{1E2CC1A7-EE79-4C18-A179-CE42EF3B3F4A}" destId="{2A6E3FB7-BDA2-4AE1-AEF6-34B056CF62A1}" srcOrd="1" destOrd="0" parTransId="{F5170276-DE00-4FB7-BBB5-B7D392367AA7}" sibTransId="{D2AE1623-34A6-453B-BBCD-51E67D3461B4}"/>
    <dgm:cxn modelId="{0AB880B3-7530-4345-B5AF-BBAC6A811711}" srcId="{17264811-B842-45CA-8023-890707C56826}" destId="{DC86FBDB-61E6-4DF2-9163-B85644A23EA5}" srcOrd="3" destOrd="0" parTransId="{55BC7B2C-5D3E-4BF8-812C-19BFAD32ADFE}" sibTransId="{C54F00EC-76C9-4B94-8F34-0373B1F3C3C1}"/>
    <dgm:cxn modelId="{ED0455B8-E912-4A4F-93DC-C06E1C7E7345}" srcId="{1E2CC1A7-EE79-4C18-A179-CE42EF3B3F4A}" destId="{99B048AD-4207-4FBF-AC96-32E95F737103}" srcOrd="0" destOrd="0" parTransId="{51D632FF-BB4F-4E18-882E-B48E55588B8F}" sibTransId="{FF53DED4-9E89-47A5-A21C-6C2BA42171BF}"/>
    <dgm:cxn modelId="{6322A6B9-4E9B-46A6-9C1E-344DCE359C87}" type="presOf" srcId="{DC86FBDB-61E6-4DF2-9163-B85644A23EA5}" destId="{EF7A3F2B-0DDF-464D-BB82-2FD9B2735E45}" srcOrd="0" destOrd="3" presId="urn:microsoft.com/office/officeart/2005/8/layout/hList1"/>
    <dgm:cxn modelId="{113930C8-B142-45A6-8CB5-9B75CC330E42}" srcId="{17264811-B842-45CA-8023-890707C56826}" destId="{612A13B8-5D64-4684-9013-BF9D10F722F4}" srcOrd="1" destOrd="0" parTransId="{D1EDCC03-F0DC-4C5C-A832-8135456524AD}" sibTransId="{925A5005-05AA-46BA-8986-D1C43FD121E6}"/>
    <dgm:cxn modelId="{F543EBD1-2F23-4DC9-9E55-0CB4F058BF03}" type="presOf" srcId="{49F218E0-E72F-4FB4-B861-C83F0E35F934}" destId="{7CF2E237-A323-4932-9A99-5C3801C407F7}" srcOrd="0" destOrd="0" presId="urn:microsoft.com/office/officeart/2005/8/layout/hList1"/>
    <dgm:cxn modelId="{08D08FDC-B6CB-4ECA-91DD-15A407C5FF07}" type="presOf" srcId="{03EA3DCE-4F12-4CEF-AFFA-121189307D19}" destId="{DBD11FAB-8B7F-4F8A-8171-934118D8A205}" srcOrd="0" destOrd="5" presId="urn:microsoft.com/office/officeart/2005/8/layout/hList1"/>
    <dgm:cxn modelId="{BFE7C8EA-2E6E-445C-8617-526A3D04E404}" srcId="{A484B16A-D33B-49BA-80C2-13C962B6C989}" destId="{9C1D4279-CED3-4A56-80C9-0A7A361D39EA}" srcOrd="2" destOrd="0" parTransId="{24E8102D-1AC9-4A44-B86E-2AD19C52ED8C}" sibTransId="{B08C4C7B-0D61-442B-8A50-F7C9F4190626}"/>
    <dgm:cxn modelId="{14F57EED-3650-40A9-90FC-434293C29458}" srcId="{17264811-B842-45CA-8023-890707C56826}" destId="{E21131F8-E4AF-49BB-9C90-97505FA36922}" srcOrd="2" destOrd="0" parTransId="{B7414BF5-69F0-4993-B6FF-CB5F2C0EFD63}" sibTransId="{BE8EA9F6-4AE3-4C5B-A4F4-D9E5585512F9}"/>
    <dgm:cxn modelId="{D5C51DF3-0E68-4DB6-877A-F42291DAB422}" type="presOf" srcId="{2A6E3FB7-BDA2-4AE1-AEF6-34B056CF62A1}" destId="{DBD11FAB-8B7F-4F8A-8171-934118D8A205}" srcOrd="0" destOrd="1" presId="urn:microsoft.com/office/officeart/2005/8/layout/hList1"/>
    <dgm:cxn modelId="{C75027FD-401D-4562-B72C-75378EFFE39C}" type="presOf" srcId="{9C1D4279-CED3-4A56-80C9-0A7A361D39EA}" destId="{8E8B5376-0863-491C-83DC-52E304B5A1D3}" srcOrd="0" destOrd="2" presId="urn:microsoft.com/office/officeart/2005/8/layout/hList1"/>
    <dgm:cxn modelId="{25572277-624E-49C0-B3AE-3CBF08327E8B}" type="presParOf" srcId="{7CF2E237-A323-4932-9A99-5C3801C407F7}" destId="{600174B3-3EC6-4ED8-9A64-BCC193972B36}" srcOrd="0" destOrd="0" presId="urn:microsoft.com/office/officeart/2005/8/layout/hList1"/>
    <dgm:cxn modelId="{CB141F81-BA6C-4C63-97D5-FA4DAA18C36F}" type="presParOf" srcId="{600174B3-3EC6-4ED8-9A64-BCC193972B36}" destId="{27C3B081-C62D-4789-ACCC-6B5C4C4AC593}" srcOrd="0" destOrd="0" presId="urn:microsoft.com/office/officeart/2005/8/layout/hList1"/>
    <dgm:cxn modelId="{B7E20C7C-4B9D-4479-9628-E6E924CC480A}" type="presParOf" srcId="{600174B3-3EC6-4ED8-9A64-BCC193972B36}" destId="{EF7A3F2B-0DDF-464D-BB82-2FD9B2735E45}" srcOrd="1" destOrd="0" presId="urn:microsoft.com/office/officeart/2005/8/layout/hList1"/>
    <dgm:cxn modelId="{11D6C9D3-5A19-4D38-A45E-9137BF4DD79C}" type="presParOf" srcId="{7CF2E237-A323-4932-9A99-5C3801C407F7}" destId="{74BFF946-DBE8-4C9C-BE94-FFDC86C27C98}" srcOrd="1" destOrd="0" presId="urn:microsoft.com/office/officeart/2005/8/layout/hList1"/>
    <dgm:cxn modelId="{61C3511A-161C-4293-B2F0-85BF8CD8D257}" type="presParOf" srcId="{7CF2E237-A323-4932-9A99-5C3801C407F7}" destId="{F09E7C67-D483-4458-8932-ED733A6AD0BE}" srcOrd="2" destOrd="0" presId="urn:microsoft.com/office/officeart/2005/8/layout/hList1"/>
    <dgm:cxn modelId="{E82CF78B-A12A-4C1B-93B0-750E19F51B2D}" type="presParOf" srcId="{F09E7C67-D483-4458-8932-ED733A6AD0BE}" destId="{F8668B23-714E-4127-97FC-1CD6337621BE}" srcOrd="0" destOrd="0" presId="urn:microsoft.com/office/officeart/2005/8/layout/hList1"/>
    <dgm:cxn modelId="{390A8025-1DA8-47C6-B881-CE92018C2124}" type="presParOf" srcId="{F09E7C67-D483-4458-8932-ED733A6AD0BE}" destId="{DBD11FAB-8B7F-4F8A-8171-934118D8A205}" srcOrd="1" destOrd="0" presId="urn:microsoft.com/office/officeart/2005/8/layout/hList1"/>
    <dgm:cxn modelId="{6AEC8316-38BE-4D32-A96E-7D1919DD208F}" type="presParOf" srcId="{7CF2E237-A323-4932-9A99-5C3801C407F7}" destId="{D35F3378-C772-4716-BE81-93512F9BEC82}" srcOrd="3" destOrd="0" presId="urn:microsoft.com/office/officeart/2005/8/layout/hList1"/>
    <dgm:cxn modelId="{4A46EB99-65A6-4FB6-8F99-C4116E5998DF}" type="presParOf" srcId="{7CF2E237-A323-4932-9A99-5C3801C407F7}" destId="{AF734243-87E9-4C66-B7B8-A3E0E4E6C1E3}" srcOrd="4" destOrd="0" presId="urn:microsoft.com/office/officeart/2005/8/layout/hList1"/>
    <dgm:cxn modelId="{889BA02E-6104-47AC-A4E0-B7862C9955B1}" type="presParOf" srcId="{AF734243-87E9-4C66-B7B8-A3E0E4E6C1E3}" destId="{85F0829B-F0D0-4040-B2D6-0D289700BD62}" srcOrd="0" destOrd="0" presId="urn:microsoft.com/office/officeart/2005/8/layout/hList1"/>
    <dgm:cxn modelId="{2F3A6948-8235-4FA4-BC96-CBBE5F6C9E4E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4B6437-F272-4146-A33C-AC2B6206C387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B225C4-C32F-431E-B645-966B1962405D}">
      <dgm:prSet phldrT="[Text]" custT="1"/>
      <dgm:spPr/>
      <dgm:t>
        <a:bodyPr/>
        <a:lstStyle/>
        <a:p>
          <a:r>
            <a:rPr lang="en-US" sz="1400" noProof="0" dirty="0"/>
            <a:t>Network traffic models</a:t>
          </a:r>
        </a:p>
      </dgm:t>
    </dgm:pt>
    <dgm:pt modelId="{596BC7F9-11E8-4BBF-9510-6C1F5C91ED0E}" type="parTrans" cxnId="{77B412DB-4728-472E-A606-7A16883D86CE}">
      <dgm:prSet/>
      <dgm:spPr/>
      <dgm:t>
        <a:bodyPr/>
        <a:lstStyle/>
        <a:p>
          <a:endParaRPr lang="en-GB"/>
        </a:p>
      </dgm:t>
    </dgm:pt>
    <dgm:pt modelId="{CA390C97-25C3-4386-80DD-9130B66D2F6B}" type="sibTrans" cxnId="{77B412DB-4728-472E-A606-7A16883D86CE}">
      <dgm:prSet/>
      <dgm:spPr/>
      <dgm:t>
        <a:bodyPr/>
        <a:lstStyle/>
        <a:p>
          <a:endParaRPr lang="en-GB"/>
        </a:p>
      </dgm:t>
    </dgm:pt>
    <dgm:pt modelId="{80F22883-0907-498F-B36B-43950E01F0F3}">
      <dgm:prSet phldrT="[Text]" custT="1"/>
      <dgm:spPr/>
      <dgm:t>
        <a:bodyPr/>
        <a:lstStyle/>
        <a:p>
          <a:r>
            <a:rPr lang="en-US" sz="1600" noProof="0" dirty="0"/>
            <a:t>Application-agnostic models</a:t>
          </a:r>
        </a:p>
      </dgm:t>
    </dgm:pt>
    <dgm:pt modelId="{A559D2FB-C3CA-4201-A5B5-EEE3EE5C80BE}" type="parTrans" cxnId="{9B401E04-A5DD-43B0-BEFD-0735EE526EA0}">
      <dgm:prSet/>
      <dgm:spPr/>
      <dgm:t>
        <a:bodyPr/>
        <a:lstStyle/>
        <a:p>
          <a:endParaRPr lang="en-GB"/>
        </a:p>
      </dgm:t>
    </dgm:pt>
    <dgm:pt modelId="{3E2C7353-3B1F-4CB0-91B4-B096ED09F890}" type="sibTrans" cxnId="{9B401E04-A5DD-43B0-BEFD-0735EE526EA0}">
      <dgm:prSet/>
      <dgm:spPr/>
      <dgm:t>
        <a:bodyPr/>
        <a:lstStyle/>
        <a:p>
          <a:endParaRPr lang="en-GB"/>
        </a:p>
      </dgm:t>
    </dgm:pt>
    <dgm:pt modelId="{CAA81F8C-B380-4DD9-BEFB-4F0DC4AD097B}">
      <dgm:prSet phldrT="[Text]" custT="1"/>
      <dgm:spPr/>
      <dgm:t>
        <a:bodyPr/>
        <a:lstStyle/>
        <a:p>
          <a:r>
            <a:rPr lang="en-US" sz="1600" noProof="0" dirty="0"/>
            <a:t>Media-specific models</a:t>
          </a:r>
        </a:p>
      </dgm:t>
    </dgm:pt>
    <dgm:pt modelId="{BC3F0DDA-1485-45B4-ADBD-56BA46C5053C}" type="parTrans" cxnId="{89CC671C-3979-4C7D-850E-238E8033C321}">
      <dgm:prSet/>
      <dgm:spPr/>
      <dgm:t>
        <a:bodyPr/>
        <a:lstStyle/>
        <a:p>
          <a:endParaRPr lang="en-GB"/>
        </a:p>
      </dgm:t>
    </dgm:pt>
    <dgm:pt modelId="{AE724934-A971-4B1E-91B6-322103617CB1}" type="sibTrans" cxnId="{89CC671C-3979-4C7D-850E-238E8033C321}">
      <dgm:prSet/>
      <dgm:spPr/>
      <dgm:t>
        <a:bodyPr/>
        <a:lstStyle/>
        <a:p>
          <a:endParaRPr lang="en-GB"/>
        </a:p>
      </dgm:t>
    </dgm:pt>
    <dgm:pt modelId="{F8F5560B-C1B4-4FD8-A6D4-4C1A5DF0D292}">
      <dgm:prSet phldrT="[Text]" custT="1"/>
      <dgm:spPr/>
      <dgm:t>
        <a:bodyPr/>
        <a:lstStyle/>
        <a:p>
          <a:r>
            <a:rPr lang="en-US" sz="1400" noProof="0" dirty="0"/>
            <a:t>Network traffic analysis</a:t>
          </a:r>
          <a:endParaRPr lang="en-US" sz="1400" b="1" noProof="0" dirty="0"/>
        </a:p>
      </dgm:t>
    </dgm:pt>
    <dgm:pt modelId="{09BB4BA7-FD79-45FF-A488-862A87653D09}" type="parTrans" cxnId="{7503E05B-BF70-4F06-A10C-44AB6FA40B9D}">
      <dgm:prSet/>
      <dgm:spPr/>
      <dgm:t>
        <a:bodyPr/>
        <a:lstStyle/>
        <a:p>
          <a:endParaRPr lang="en-GB"/>
        </a:p>
      </dgm:t>
    </dgm:pt>
    <dgm:pt modelId="{D933BC8B-81A3-43F5-A78A-BB92B2E47E98}" type="sibTrans" cxnId="{7503E05B-BF70-4F06-A10C-44AB6FA40B9D}">
      <dgm:prSet/>
      <dgm:spPr/>
      <dgm:t>
        <a:bodyPr/>
        <a:lstStyle/>
        <a:p>
          <a:endParaRPr lang="en-GB"/>
        </a:p>
      </dgm:t>
    </dgm:pt>
    <dgm:pt modelId="{3A30B1DB-F302-4E50-BF5D-32BB9170647C}">
      <dgm:prSet phldrT="[Text]" custT="1"/>
      <dgm:spPr/>
      <dgm:t>
        <a:bodyPr/>
        <a:lstStyle/>
        <a:p>
          <a:r>
            <a:rPr lang="en-US" sz="1600" noProof="0" dirty="0"/>
            <a:t>Classic time series</a:t>
          </a:r>
        </a:p>
      </dgm:t>
    </dgm:pt>
    <dgm:pt modelId="{574FFD4E-CE1B-4CC9-B68A-49E1B96F747F}" type="parTrans" cxnId="{DE25133B-76EC-42E8-97A3-3346AFC2019B}">
      <dgm:prSet/>
      <dgm:spPr/>
      <dgm:t>
        <a:bodyPr/>
        <a:lstStyle/>
        <a:p>
          <a:endParaRPr lang="en-GB"/>
        </a:p>
      </dgm:t>
    </dgm:pt>
    <dgm:pt modelId="{EFB7AA64-8F79-4C50-8F3E-28F2AF9B97DA}" type="sibTrans" cxnId="{DE25133B-76EC-42E8-97A3-3346AFC2019B}">
      <dgm:prSet/>
      <dgm:spPr/>
      <dgm:t>
        <a:bodyPr/>
        <a:lstStyle/>
        <a:p>
          <a:endParaRPr lang="en-GB"/>
        </a:p>
      </dgm:t>
    </dgm:pt>
    <dgm:pt modelId="{20E82709-7C84-4C65-B814-E3AEB6E7A1B6}">
      <dgm:prSet phldrT="[Text]" custT="1"/>
      <dgm:spPr/>
      <dgm:t>
        <a:bodyPr/>
        <a:lstStyle/>
        <a:p>
          <a:r>
            <a:rPr lang="en-US" sz="1600" noProof="0" dirty="0"/>
            <a:t>ANN-based time series</a:t>
          </a:r>
        </a:p>
      </dgm:t>
    </dgm:pt>
    <dgm:pt modelId="{9F4DC373-B3FB-45AD-9EF9-BB36B0996956}" type="parTrans" cxnId="{C61E600D-AB8D-4906-9175-EE6332F13AC6}">
      <dgm:prSet/>
      <dgm:spPr/>
      <dgm:t>
        <a:bodyPr/>
        <a:lstStyle/>
        <a:p>
          <a:endParaRPr lang="en-GB"/>
        </a:p>
      </dgm:t>
    </dgm:pt>
    <dgm:pt modelId="{E25AB9E1-2CA5-420C-99D5-828A2F911B36}" type="sibTrans" cxnId="{C61E600D-AB8D-4906-9175-EE6332F13AC6}">
      <dgm:prSet/>
      <dgm:spPr/>
      <dgm:t>
        <a:bodyPr/>
        <a:lstStyle/>
        <a:p>
          <a:endParaRPr lang="en-GB"/>
        </a:p>
      </dgm:t>
    </dgm:pt>
    <dgm:pt modelId="{047F24D7-1B63-44D9-8114-EF4DF918A88D}">
      <dgm:prSet phldrT="[Text]" custT="1"/>
      <dgm:spPr/>
      <dgm:t>
        <a:bodyPr/>
        <a:lstStyle/>
        <a:p>
          <a:r>
            <a:rPr lang="en-US" sz="1600" noProof="0" dirty="0"/>
            <a:t>User’s behavior-based models</a:t>
          </a:r>
        </a:p>
      </dgm:t>
    </dgm:pt>
    <dgm:pt modelId="{D28C2BFD-D39C-4813-9CC6-283693BA228E}" type="parTrans" cxnId="{8AE398F6-79A7-4D98-B54D-91EA85B09EA9}">
      <dgm:prSet/>
      <dgm:spPr/>
      <dgm:t>
        <a:bodyPr/>
        <a:lstStyle/>
        <a:p>
          <a:endParaRPr lang="en-GB"/>
        </a:p>
      </dgm:t>
    </dgm:pt>
    <dgm:pt modelId="{2ABA23D1-FF08-4380-AA7E-4CC83180A552}" type="sibTrans" cxnId="{8AE398F6-79A7-4D98-B54D-91EA85B09EA9}">
      <dgm:prSet/>
      <dgm:spPr/>
      <dgm:t>
        <a:bodyPr/>
        <a:lstStyle/>
        <a:p>
          <a:endParaRPr lang="en-GB"/>
        </a:p>
      </dgm:t>
    </dgm:pt>
    <dgm:pt modelId="{3DD49A86-00D6-4F8C-97F8-6DE45CC8FD7B}">
      <dgm:prSet phldrT="[Text]" custT="1"/>
      <dgm:spPr/>
      <dgm:t>
        <a:bodyPr/>
        <a:lstStyle/>
        <a:p>
          <a:r>
            <a:rPr lang="en-US" sz="1600" noProof="0" dirty="0"/>
            <a:t>SVM time series</a:t>
          </a:r>
        </a:p>
      </dgm:t>
    </dgm:pt>
    <dgm:pt modelId="{A3951B2C-AED8-48E4-9B4E-79A16F9DCEEB}" type="parTrans" cxnId="{9ED8A6A3-0B1B-46C0-980B-4664D80F55B8}">
      <dgm:prSet/>
      <dgm:spPr/>
      <dgm:t>
        <a:bodyPr/>
        <a:lstStyle/>
        <a:p>
          <a:endParaRPr lang="en-GB"/>
        </a:p>
      </dgm:t>
    </dgm:pt>
    <dgm:pt modelId="{F008951A-6DE3-4FF6-A391-6E5659D5170E}" type="sibTrans" cxnId="{9ED8A6A3-0B1B-46C0-980B-4664D80F55B8}">
      <dgm:prSet/>
      <dgm:spPr/>
      <dgm:t>
        <a:bodyPr/>
        <a:lstStyle/>
        <a:p>
          <a:endParaRPr lang="en-GB"/>
        </a:p>
      </dgm:t>
    </dgm:pt>
    <dgm:pt modelId="{6E018F4C-635F-4A45-8D96-946CC8F2976F}" type="pres">
      <dgm:prSet presAssocID="{2D4B6437-F272-4146-A33C-AC2B6206C38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1858B7-7E9B-4F7B-848D-EB559639CCB6}" type="pres">
      <dgm:prSet presAssocID="{B1B225C4-C32F-431E-B645-966B1962405D}" presName="root" presStyleCnt="0"/>
      <dgm:spPr/>
    </dgm:pt>
    <dgm:pt modelId="{C4A2D123-5F97-41E3-8246-BCEC1DC90EFA}" type="pres">
      <dgm:prSet presAssocID="{B1B225C4-C32F-431E-B645-966B1962405D}" presName="rootComposite" presStyleCnt="0"/>
      <dgm:spPr/>
    </dgm:pt>
    <dgm:pt modelId="{801BC9E8-9566-4C1C-8238-D0BBD4621719}" type="pres">
      <dgm:prSet presAssocID="{B1B225C4-C32F-431E-B645-966B1962405D}" presName="rootText" presStyleLbl="node1" presStyleIdx="0" presStyleCnt="2"/>
      <dgm:spPr/>
    </dgm:pt>
    <dgm:pt modelId="{26481DE6-8F7C-4E90-A8E6-798212C50FFF}" type="pres">
      <dgm:prSet presAssocID="{B1B225C4-C32F-431E-B645-966B1962405D}" presName="rootConnector" presStyleLbl="node1" presStyleIdx="0" presStyleCnt="2"/>
      <dgm:spPr/>
    </dgm:pt>
    <dgm:pt modelId="{8C9B44BD-7AC8-452D-845F-66B5CDE02DEB}" type="pres">
      <dgm:prSet presAssocID="{B1B225C4-C32F-431E-B645-966B1962405D}" presName="childShape" presStyleCnt="0"/>
      <dgm:spPr/>
    </dgm:pt>
    <dgm:pt modelId="{6A59B850-7A27-46DA-A574-223449722901}" type="pres">
      <dgm:prSet presAssocID="{A559D2FB-C3CA-4201-A5B5-EEE3EE5C80BE}" presName="Name13" presStyleLbl="parChTrans1D2" presStyleIdx="0" presStyleCnt="6"/>
      <dgm:spPr/>
    </dgm:pt>
    <dgm:pt modelId="{534A6172-C420-4C73-9C13-DB1AC71C7E67}" type="pres">
      <dgm:prSet presAssocID="{80F22883-0907-498F-B36B-43950E01F0F3}" presName="childText" presStyleLbl="bgAcc1" presStyleIdx="0" presStyleCnt="6" custScaleX="197294">
        <dgm:presLayoutVars>
          <dgm:bulletEnabled val="1"/>
        </dgm:presLayoutVars>
      </dgm:prSet>
      <dgm:spPr/>
    </dgm:pt>
    <dgm:pt modelId="{F95563B1-D75B-4A9F-8436-B7B7EA25CD4A}" type="pres">
      <dgm:prSet presAssocID="{BC3F0DDA-1485-45B4-ADBD-56BA46C5053C}" presName="Name13" presStyleLbl="parChTrans1D2" presStyleIdx="1" presStyleCnt="6"/>
      <dgm:spPr/>
    </dgm:pt>
    <dgm:pt modelId="{9C392949-4E46-4F8F-B428-DB2B690017CE}" type="pres">
      <dgm:prSet presAssocID="{CAA81F8C-B380-4DD9-BEFB-4F0DC4AD097B}" presName="childText" presStyleLbl="bgAcc1" presStyleIdx="1" presStyleCnt="6" custScaleX="197294">
        <dgm:presLayoutVars>
          <dgm:bulletEnabled val="1"/>
        </dgm:presLayoutVars>
      </dgm:prSet>
      <dgm:spPr/>
    </dgm:pt>
    <dgm:pt modelId="{CF79D341-9ED6-4DC8-A7FE-2745CBCFA63D}" type="pres">
      <dgm:prSet presAssocID="{D28C2BFD-D39C-4813-9CC6-283693BA228E}" presName="Name13" presStyleLbl="parChTrans1D2" presStyleIdx="2" presStyleCnt="6"/>
      <dgm:spPr/>
    </dgm:pt>
    <dgm:pt modelId="{7BEB3491-B072-4649-9EB2-B4523ECAA0D8}" type="pres">
      <dgm:prSet presAssocID="{047F24D7-1B63-44D9-8114-EF4DF918A88D}" presName="childText" presStyleLbl="bgAcc1" presStyleIdx="2" presStyleCnt="6" custScaleX="197294">
        <dgm:presLayoutVars>
          <dgm:bulletEnabled val="1"/>
        </dgm:presLayoutVars>
      </dgm:prSet>
      <dgm:spPr/>
    </dgm:pt>
    <dgm:pt modelId="{69C232D7-ED7C-45C9-8804-E7024A59987A}" type="pres">
      <dgm:prSet presAssocID="{F8F5560B-C1B4-4FD8-A6D4-4C1A5DF0D292}" presName="root" presStyleCnt="0"/>
      <dgm:spPr/>
    </dgm:pt>
    <dgm:pt modelId="{A7623D5E-9B51-4D38-BC6A-EF5917B1C114}" type="pres">
      <dgm:prSet presAssocID="{F8F5560B-C1B4-4FD8-A6D4-4C1A5DF0D292}" presName="rootComposite" presStyleCnt="0"/>
      <dgm:spPr/>
    </dgm:pt>
    <dgm:pt modelId="{BB6B2C36-EA78-4E1A-B2B6-58818586A87E}" type="pres">
      <dgm:prSet presAssocID="{F8F5560B-C1B4-4FD8-A6D4-4C1A5DF0D292}" presName="rootText" presStyleLbl="node1" presStyleIdx="1" presStyleCnt="2"/>
      <dgm:spPr/>
    </dgm:pt>
    <dgm:pt modelId="{E0FD495C-0841-4F32-9C73-04338CF198F8}" type="pres">
      <dgm:prSet presAssocID="{F8F5560B-C1B4-4FD8-A6D4-4C1A5DF0D292}" presName="rootConnector" presStyleLbl="node1" presStyleIdx="1" presStyleCnt="2"/>
      <dgm:spPr/>
    </dgm:pt>
    <dgm:pt modelId="{575067D2-46EA-40A4-BA68-45461030EBD3}" type="pres">
      <dgm:prSet presAssocID="{F8F5560B-C1B4-4FD8-A6D4-4C1A5DF0D292}" presName="childShape" presStyleCnt="0"/>
      <dgm:spPr/>
    </dgm:pt>
    <dgm:pt modelId="{4CFE7DE2-59E0-48B3-83D6-C400515BD7EB}" type="pres">
      <dgm:prSet presAssocID="{574FFD4E-CE1B-4CC9-B68A-49E1B96F747F}" presName="Name13" presStyleLbl="parChTrans1D2" presStyleIdx="3" presStyleCnt="6"/>
      <dgm:spPr/>
    </dgm:pt>
    <dgm:pt modelId="{EEE2921D-154D-43C6-8EF6-D8355774876A}" type="pres">
      <dgm:prSet presAssocID="{3A30B1DB-F302-4E50-BF5D-32BB9170647C}" presName="childText" presStyleLbl="bgAcc1" presStyleIdx="3" presStyleCnt="6" custScaleX="197294">
        <dgm:presLayoutVars>
          <dgm:bulletEnabled val="1"/>
        </dgm:presLayoutVars>
      </dgm:prSet>
      <dgm:spPr/>
    </dgm:pt>
    <dgm:pt modelId="{F08D1B67-01DC-451A-81B1-5B85E0D802E5}" type="pres">
      <dgm:prSet presAssocID="{A3951B2C-AED8-48E4-9B4E-79A16F9DCEEB}" presName="Name13" presStyleLbl="parChTrans1D2" presStyleIdx="4" presStyleCnt="6"/>
      <dgm:spPr/>
    </dgm:pt>
    <dgm:pt modelId="{962594AB-AA79-4A62-B8EA-CCECA2B94953}" type="pres">
      <dgm:prSet presAssocID="{3DD49A86-00D6-4F8C-97F8-6DE45CC8FD7B}" presName="childText" presStyleLbl="bgAcc1" presStyleIdx="4" presStyleCnt="6" custScaleX="197294">
        <dgm:presLayoutVars>
          <dgm:bulletEnabled val="1"/>
        </dgm:presLayoutVars>
      </dgm:prSet>
      <dgm:spPr/>
    </dgm:pt>
    <dgm:pt modelId="{D0CA6E96-A9DE-4C37-9ACD-49FFB4CB20A9}" type="pres">
      <dgm:prSet presAssocID="{9F4DC373-B3FB-45AD-9EF9-BB36B0996956}" presName="Name13" presStyleLbl="parChTrans1D2" presStyleIdx="5" presStyleCnt="6"/>
      <dgm:spPr/>
    </dgm:pt>
    <dgm:pt modelId="{5EF2615F-790C-4F67-B9E6-A354519740FA}" type="pres">
      <dgm:prSet presAssocID="{20E82709-7C84-4C65-B814-E3AEB6E7A1B6}" presName="childText" presStyleLbl="bgAcc1" presStyleIdx="5" presStyleCnt="6" custScaleX="197294">
        <dgm:presLayoutVars>
          <dgm:bulletEnabled val="1"/>
        </dgm:presLayoutVars>
      </dgm:prSet>
      <dgm:spPr/>
    </dgm:pt>
  </dgm:ptLst>
  <dgm:cxnLst>
    <dgm:cxn modelId="{9B401E04-A5DD-43B0-BEFD-0735EE526EA0}" srcId="{B1B225C4-C32F-431E-B645-966B1962405D}" destId="{80F22883-0907-498F-B36B-43950E01F0F3}" srcOrd="0" destOrd="0" parTransId="{A559D2FB-C3CA-4201-A5B5-EEE3EE5C80BE}" sibTransId="{3E2C7353-3B1F-4CB0-91B4-B096ED09F890}"/>
    <dgm:cxn modelId="{97F96808-CD1A-43B9-A378-177624DC067E}" type="presOf" srcId="{A3951B2C-AED8-48E4-9B4E-79A16F9DCEEB}" destId="{F08D1B67-01DC-451A-81B1-5B85E0D802E5}" srcOrd="0" destOrd="0" presId="urn:microsoft.com/office/officeart/2005/8/layout/hierarchy3"/>
    <dgm:cxn modelId="{C61E600D-AB8D-4906-9175-EE6332F13AC6}" srcId="{F8F5560B-C1B4-4FD8-A6D4-4C1A5DF0D292}" destId="{20E82709-7C84-4C65-B814-E3AEB6E7A1B6}" srcOrd="2" destOrd="0" parTransId="{9F4DC373-B3FB-45AD-9EF9-BB36B0996956}" sibTransId="{E25AB9E1-2CA5-420C-99D5-828A2F911B36}"/>
    <dgm:cxn modelId="{89CC671C-3979-4C7D-850E-238E8033C321}" srcId="{B1B225C4-C32F-431E-B645-966B1962405D}" destId="{CAA81F8C-B380-4DD9-BEFB-4F0DC4AD097B}" srcOrd="1" destOrd="0" parTransId="{BC3F0DDA-1485-45B4-ADBD-56BA46C5053C}" sibTransId="{AE724934-A971-4B1E-91B6-322103617CB1}"/>
    <dgm:cxn modelId="{16C84026-772D-4AF9-8373-AA3CEDD0CF26}" type="presOf" srcId="{9F4DC373-B3FB-45AD-9EF9-BB36B0996956}" destId="{D0CA6E96-A9DE-4C37-9ACD-49FFB4CB20A9}" srcOrd="0" destOrd="0" presId="urn:microsoft.com/office/officeart/2005/8/layout/hierarchy3"/>
    <dgm:cxn modelId="{174F4826-89BC-4213-AF2B-8400AD7A741C}" type="presOf" srcId="{A559D2FB-C3CA-4201-A5B5-EEE3EE5C80BE}" destId="{6A59B850-7A27-46DA-A574-223449722901}" srcOrd="0" destOrd="0" presId="urn:microsoft.com/office/officeart/2005/8/layout/hierarchy3"/>
    <dgm:cxn modelId="{57C8FF2D-0C13-48AF-AF29-ED188FB3DEED}" type="presOf" srcId="{BC3F0DDA-1485-45B4-ADBD-56BA46C5053C}" destId="{F95563B1-D75B-4A9F-8436-B7B7EA25CD4A}" srcOrd="0" destOrd="0" presId="urn:microsoft.com/office/officeart/2005/8/layout/hierarchy3"/>
    <dgm:cxn modelId="{305D842E-93A1-4A31-8E36-9D4683D7B65F}" type="presOf" srcId="{F8F5560B-C1B4-4FD8-A6D4-4C1A5DF0D292}" destId="{BB6B2C36-EA78-4E1A-B2B6-58818586A87E}" srcOrd="0" destOrd="0" presId="urn:microsoft.com/office/officeart/2005/8/layout/hierarchy3"/>
    <dgm:cxn modelId="{DE25133B-76EC-42E8-97A3-3346AFC2019B}" srcId="{F8F5560B-C1B4-4FD8-A6D4-4C1A5DF0D292}" destId="{3A30B1DB-F302-4E50-BF5D-32BB9170647C}" srcOrd="0" destOrd="0" parTransId="{574FFD4E-CE1B-4CC9-B68A-49E1B96F747F}" sibTransId="{EFB7AA64-8F79-4C50-8F3E-28F2AF9B97DA}"/>
    <dgm:cxn modelId="{C6E5C13B-FA6F-48E1-9ACE-317865ACA6C5}" type="presOf" srcId="{574FFD4E-CE1B-4CC9-B68A-49E1B96F747F}" destId="{4CFE7DE2-59E0-48B3-83D6-C400515BD7EB}" srcOrd="0" destOrd="0" presId="urn:microsoft.com/office/officeart/2005/8/layout/hierarchy3"/>
    <dgm:cxn modelId="{7503E05B-BF70-4F06-A10C-44AB6FA40B9D}" srcId="{2D4B6437-F272-4146-A33C-AC2B6206C387}" destId="{F8F5560B-C1B4-4FD8-A6D4-4C1A5DF0D292}" srcOrd="1" destOrd="0" parTransId="{09BB4BA7-FD79-45FF-A488-862A87653D09}" sibTransId="{D933BC8B-81A3-43F5-A78A-BB92B2E47E98}"/>
    <dgm:cxn modelId="{7B1EF447-2A17-4445-8B77-44F16AF66176}" type="presOf" srcId="{CAA81F8C-B380-4DD9-BEFB-4F0DC4AD097B}" destId="{9C392949-4E46-4F8F-B428-DB2B690017CE}" srcOrd="0" destOrd="0" presId="urn:microsoft.com/office/officeart/2005/8/layout/hierarchy3"/>
    <dgm:cxn modelId="{2835A36E-E083-4A37-B77A-B0D77E61130D}" type="presOf" srcId="{3A30B1DB-F302-4E50-BF5D-32BB9170647C}" destId="{EEE2921D-154D-43C6-8EF6-D8355774876A}" srcOrd="0" destOrd="0" presId="urn:microsoft.com/office/officeart/2005/8/layout/hierarchy3"/>
    <dgm:cxn modelId="{CE458975-80C7-4626-82A6-6C10719090A2}" type="presOf" srcId="{3DD49A86-00D6-4F8C-97F8-6DE45CC8FD7B}" destId="{962594AB-AA79-4A62-B8EA-CCECA2B94953}" srcOrd="0" destOrd="0" presId="urn:microsoft.com/office/officeart/2005/8/layout/hierarchy3"/>
    <dgm:cxn modelId="{4B42DD55-7C52-455F-9BC3-8F24ABC91328}" type="presOf" srcId="{80F22883-0907-498F-B36B-43950E01F0F3}" destId="{534A6172-C420-4C73-9C13-DB1AC71C7E67}" srcOrd="0" destOrd="0" presId="urn:microsoft.com/office/officeart/2005/8/layout/hierarchy3"/>
    <dgm:cxn modelId="{E3C97A58-CAE3-491E-8D3C-57A3EA05EAA3}" type="presOf" srcId="{2D4B6437-F272-4146-A33C-AC2B6206C387}" destId="{6E018F4C-635F-4A45-8D96-946CC8F2976F}" srcOrd="0" destOrd="0" presId="urn:microsoft.com/office/officeart/2005/8/layout/hierarchy3"/>
    <dgm:cxn modelId="{D9AA6A84-0989-4CE9-A191-200D9B53176F}" type="presOf" srcId="{20E82709-7C84-4C65-B814-E3AEB6E7A1B6}" destId="{5EF2615F-790C-4F67-B9E6-A354519740FA}" srcOrd="0" destOrd="0" presId="urn:microsoft.com/office/officeart/2005/8/layout/hierarchy3"/>
    <dgm:cxn modelId="{591C4D86-0719-49E4-A4C9-75E85DBFFDD6}" type="presOf" srcId="{B1B225C4-C32F-431E-B645-966B1962405D}" destId="{26481DE6-8F7C-4E90-A8E6-798212C50FFF}" srcOrd="1" destOrd="0" presId="urn:microsoft.com/office/officeart/2005/8/layout/hierarchy3"/>
    <dgm:cxn modelId="{55E76399-5D12-4D37-BEEC-CFCA6B07D992}" type="presOf" srcId="{D28C2BFD-D39C-4813-9CC6-283693BA228E}" destId="{CF79D341-9ED6-4DC8-A7FE-2745CBCFA63D}" srcOrd="0" destOrd="0" presId="urn:microsoft.com/office/officeart/2005/8/layout/hierarchy3"/>
    <dgm:cxn modelId="{9ED8A6A3-0B1B-46C0-980B-4664D80F55B8}" srcId="{F8F5560B-C1B4-4FD8-A6D4-4C1A5DF0D292}" destId="{3DD49A86-00D6-4F8C-97F8-6DE45CC8FD7B}" srcOrd="1" destOrd="0" parTransId="{A3951B2C-AED8-48E4-9B4E-79A16F9DCEEB}" sibTransId="{F008951A-6DE3-4FF6-A391-6E5659D5170E}"/>
    <dgm:cxn modelId="{77B412DB-4728-472E-A606-7A16883D86CE}" srcId="{2D4B6437-F272-4146-A33C-AC2B6206C387}" destId="{B1B225C4-C32F-431E-B645-966B1962405D}" srcOrd="0" destOrd="0" parTransId="{596BC7F9-11E8-4BBF-9510-6C1F5C91ED0E}" sibTransId="{CA390C97-25C3-4386-80DD-9130B66D2F6B}"/>
    <dgm:cxn modelId="{092252DB-6CAB-4003-A2DB-67FA0EB18654}" type="presOf" srcId="{047F24D7-1B63-44D9-8114-EF4DF918A88D}" destId="{7BEB3491-B072-4649-9EB2-B4523ECAA0D8}" srcOrd="0" destOrd="0" presId="urn:microsoft.com/office/officeart/2005/8/layout/hierarchy3"/>
    <dgm:cxn modelId="{CA5A47F1-3352-4D9F-9A42-49EC9B230B5F}" type="presOf" srcId="{B1B225C4-C32F-431E-B645-966B1962405D}" destId="{801BC9E8-9566-4C1C-8238-D0BBD4621719}" srcOrd="0" destOrd="0" presId="urn:microsoft.com/office/officeart/2005/8/layout/hierarchy3"/>
    <dgm:cxn modelId="{6BDE50F4-5A13-4236-A681-A1D616C99FC7}" type="presOf" srcId="{F8F5560B-C1B4-4FD8-A6D4-4C1A5DF0D292}" destId="{E0FD495C-0841-4F32-9C73-04338CF198F8}" srcOrd="1" destOrd="0" presId="urn:microsoft.com/office/officeart/2005/8/layout/hierarchy3"/>
    <dgm:cxn modelId="{8AE398F6-79A7-4D98-B54D-91EA85B09EA9}" srcId="{B1B225C4-C32F-431E-B645-966B1962405D}" destId="{047F24D7-1B63-44D9-8114-EF4DF918A88D}" srcOrd="2" destOrd="0" parTransId="{D28C2BFD-D39C-4813-9CC6-283693BA228E}" sibTransId="{2ABA23D1-FF08-4380-AA7E-4CC83180A552}"/>
    <dgm:cxn modelId="{12914C70-9A06-4986-B18F-566A34CE97FF}" type="presParOf" srcId="{6E018F4C-635F-4A45-8D96-946CC8F2976F}" destId="{451858B7-7E9B-4F7B-848D-EB559639CCB6}" srcOrd="0" destOrd="0" presId="urn:microsoft.com/office/officeart/2005/8/layout/hierarchy3"/>
    <dgm:cxn modelId="{90F16287-4FB9-4872-B819-EF89A37C7462}" type="presParOf" srcId="{451858B7-7E9B-4F7B-848D-EB559639CCB6}" destId="{C4A2D123-5F97-41E3-8246-BCEC1DC90EFA}" srcOrd="0" destOrd="0" presId="urn:microsoft.com/office/officeart/2005/8/layout/hierarchy3"/>
    <dgm:cxn modelId="{6990104C-3335-4A8A-8F64-2A7432B75994}" type="presParOf" srcId="{C4A2D123-5F97-41E3-8246-BCEC1DC90EFA}" destId="{801BC9E8-9566-4C1C-8238-D0BBD4621719}" srcOrd="0" destOrd="0" presId="urn:microsoft.com/office/officeart/2005/8/layout/hierarchy3"/>
    <dgm:cxn modelId="{C4B32657-5ED7-4668-A04D-1B7E64AEE564}" type="presParOf" srcId="{C4A2D123-5F97-41E3-8246-BCEC1DC90EFA}" destId="{26481DE6-8F7C-4E90-A8E6-798212C50FFF}" srcOrd="1" destOrd="0" presId="urn:microsoft.com/office/officeart/2005/8/layout/hierarchy3"/>
    <dgm:cxn modelId="{8EF08094-DBBD-4C83-814E-FEF55FDA0C85}" type="presParOf" srcId="{451858B7-7E9B-4F7B-848D-EB559639CCB6}" destId="{8C9B44BD-7AC8-452D-845F-66B5CDE02DEB}" srcOrd="1" destOrd="0" presId="urn:microsoft.com/office/officeart/2005/8/layout/hierarchy3"/>
    <dgm:cxn modelId="{A6CE16FB-BD00-44AE-B50E-40F0D07602B8}" type="presParOf" srcId="{8C9B44BD-7AC8-452D-845F-66B5CDE02DEB}" destId="{6A59B850-7A27-46DA-A574-223449722901}" srcOrd="0" destOrd="0" presId="urn:microsoft.com/office/officeart/2005/8/layout/hierarchy3"/>
    <dgm:cxn modelId="{6FD8E3AA-7514-46C1-A283-AD093FCC7701}" type="presParOf" srcId="{8C9B44BD-7AC8-452D-845F-66B5CDE02DEB}" destId="{534A6172-C420-4C73-9C13-DB1AC71C7E67}" srcOrd="1" destOrd="0" presId="urn:microsoft.com/office/officeart/2005/8/layout/hierarchy3"/>
    <dgm:cxn modelId="{1CFF2784-BCA4-438E-8FF5-CFA23830721B}" type="presParOf" srcId="{8C9B44BD-7AC8-452D-845F-66B5CDE02DEB}" destId="{F95563B1-D75B-4A9F-8436-B7B7EA25CD4A}" srcOrd="2" destOrd="0" presId="urn:microsoft.com/office/officeart/2005/8/layout/hierarchy3"/>
    <dgm:cxn modelId="{6FAD04B7-C645-4F3B-912D-392B40BA1BC2}" type="presParOf" srcId="{8C9B44BD-7AC8-452D-845F-66B5CDE02DEB}" destId="{9C392949-4E46-4F8F-B428-DB2B690017CE}" srcOrd="3" destOrd="0" presId="urn:microsoft.com/office/officeart/2005/8/layout/hierarchy3"/>
    <dgm:cxn modelId="{45C2A45F-73FA-46FA-8B96-38C77F3D09DE}" type="presParOf" srcId="{8C9B44BD-7AC8-452D-845F-66B5CDE02DEB}" destId="{CF79D341-9ED6-4DC8-A7FE-2745CBCFA63D}" srcOrd="4" destOrd="0" presId="urn:microsoft.com/office/officeart/2005/8/layout/hierarchy3"/>
    <dgm:cxn modelId="{E41A3EC0-DA77-493E-9821-A6152952D1EC}" type="presParOf" srcId="{8C9B44BD-7AC8-452D-845F-66B5CDE02DEB}" destId="{7BEB3491-B072-4649-9EB2-B4523ECAA0D8}" srcOrd="5" destOrd="0" presId="urn:microsoft.com/office/officeart/2005/8/layout/hierarchy3"/>
    <dgm:cxn modelId="{09A68EF9-00F2-493C-8B34-877B79927659}" type="presParOf" srcId="{6E018F4C-635F-4A45-8D96-946CC8F2976F}" destId="{69C232D7-ED7C-45C9-8804-E7024A59987A}" srcOrd="1" destOrd="0" presId="urn:microsoft.com/office/officeart/2005/8/layout/hierarchy3"/>
    <dgm:cxn modelId="{521D2AE6-4C56-4CB2-A875-3D5C8AD6D59B}" type="presParOf" srcId="{69C232D7-ED7C-45C9-8804-E7024A59987A}" destId="{A7623D5E-9B51-4D38-BC6A-EF5917B1C114}" srcOrd="0" destOrd="0" presId="urn:microsoft.com/office/officeart/2005/8/layout/hierarchy3"/>
    <dgm:cxn modelId="{11043B84-489D-48C2-88AA-43E675B27DE7}" type="presParOf" srcId="{A7623D5E-9B51-4D38-BC6A-EF5917B1C114}" destId="{BB6B2C36-EA78-4E1A-B2B6-58818586A87E}" srcOrd="0" destOrd="0" presId="urn:microsoft.com/office/officeart/2005/8/layout/hierarchy3"/>
    <dgm:cxn modelId="{A591E4E7-5296-4551-9ED0-54460B7A1E79}" type="presParOf" srcId="{A7623D5E-9B51-4D38-BC6A-EF5917B1C114}" destId="{E0FD495C-0841-4F32-9C73-04338CF198F8}" srcOrd="1" destOrd="0" presId="urn:microsoft.com/office/officeart/2005/8/layout/hierarchy3"/>
    <dgm:cxn modelId="{5570BF5E-CCF1-47CA-B386-3840E34FD854}" type="presParOf" srcId="{69C232D7-ED7C-45C9-8804-E7024A59987A}" destId="{575067D2-46EA-40A4-BA68-45461030EBD3}" srcOrd="1" destOrd="0" presId="urn:microsoft.com/office/officeart/2005/8/layout/hierarchy3"/>
    <dgm:cxn modelId="{D7020CB2-992A-46FC-906B-5DB19B4EB447}" type="presParOf" srcId="{575067D2-46EA-40A4-BA68-45461030EBD3}" destId="{4CFE7DE2-59E0-48B3-83D6-C400515BD7EB}" srcOrd="0" destOrd="0" presId="urn:microsoft.com/office/officeart/2005/8/layout/hierarchy3"/>
    <dgm:cxn modelId="{E8F383DF-7969-4946-A691-98476E952A36}" type="presParOf" srcId="{575067D2-46EA-40A4-BA68-45461030EBD3}" destId="{EEE2921D-154D-43C6-8EF6-D8355774876A}" srcOrd="1" destOrd="0" presId="urn:microsoft.com/office/officeart/2005/8/layout/hierarchy3"/>
    <dgm:cxn modelId="{EBE16875-FDE7-4E4B-9889-645E3B71564B}" type="presParOf" srcId="{575067D2-46EA-40A4-BA68-45461030EBD3}" destId="{F08D1B67-01DC-451A-81B1-5B85E0D802E5}" srcOrd="2" destOrd="0" presId="urn:microsoft.com/office/officeart/2005/8/layout/hierarchy3"/>
    <dgm:cxn modelId="{136BD08D-F553-4092-8BC4-F7FC5472D351}" type="presParOf" srcId="{575067D2-46EA-40A4-BA68-45461030EBD3}" destId="{962594AB-AA79-4A62-B8EA-CCECA2B94953}" srcOrd="3" destOrd="0" presId="urn:microsoft.com/office/officeart/2005/8/layout/hierarchy3"/>
    <dgm:cxn modelId="{AC38EA69-35E2-45FB-B4BB-30BCF670BA84}" type="presParOf" srcId="{575067D2-46EA-40A4-BA68-45461030EBD3}" destId="{D0CA6E96-A9DE-4C37-9ACD-49FFB4CB20A9}" srcOrd="4" destOrd="0" presId="urn:microsoft.com/office/officeart/2005/8/layout/hierarchy3"/>
    <dgm:cxn modelId="{1AA06585-D894-4082-A618-50965F936D3C}" type="presParOf" srcId="{575067D2-46EA-40A4-BA68-45461030EBD3}" destId="{5EF2615F-790C-4F67-B9E6-A354519740F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4B6437-F272-4146-A33C-AC2B6206C387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F5560B-C1B4-4FD8-A6D4-4C1A5DF0D292}">
      <dgm:prSet phldrT="[Text]" custT="1"/>
      <dgm:spPr/>
      <dgm:t>
        <a:bodyPr/>
        <a:lstStyle/>
        <a:p>
          <a:r>
            <a:rPr lang="en-GB" sz="1400" b="0" dirty="0"/>
            <a:t>Media casting</a:t>
          </a:r>
        </a:p>
      </dgm:t>
    </dgm:pt>
    <dgm:pt modelId="{09BB4BA7-FD79-45FF-A488-862A87653D09}" type="parTrans" cxnId="{7503E05B-BF70-4F06-A10C-44AB6FA40B9D}">
      <dgm:prSet/>
      <dgm:spPr/>
      <dgm:t>
        <a:bodyPr/>
        <a:lstStyle/>
        <a:p>
          <a:endParaRPr lang="en-GB"/>
        </a:p>
      </dgm:t>
    </dgm:pt>
    <dgm:pt modelId="{D933BC8B-81A3-43F5-A78A-BB92B2E47E98}" type="sibTrans" cxnId="{7503E05B-BF70-4F06-A10C-44AB6FA40B9D}">
      <dgm:prSet/>
      <dgm:spPr/>
      <dgm:t>
        <a:bodyPr/>
        <a:lstStyle/>
        <a:p>
          <a:endParaRPr lang="en-GB"/>
        </a:p>
      </dgm:t>
    </dgm:pt>
    <dgm:pt modelId="{3A30B1DB-F302-4E50-BF5D-32BB9170647C}">
      <dgm:prSet phldrT="[Text]"/>
      <dgm:spPr/>
      <dgm:t>
        <a:bodyPr/>
        <a:lstStyle/>
        <a:p>
          <a:r>
            <a:rPr lang="en-GB" b="0" dirty="0"/>
            <a:t>MBMS/</a:t>
          </a:r>
          <a:r>
            <a:rPr lang="en-GB" b="0" dirty="0" err="1"/>
            <a:t>FeMBMS</a:t>
          </a:r>
          <a:endParaRPr lang="en-GB" b="0" dirty="0"/>
        </a:p>
      </dgm:t>
    </dgm:pt>
    <dgm:pt modelId="{574FFD4E-CE1B-4CC9-B68A-49E1B96F747F}" type="parTrans" cxnId="{DE25133B-76EC-42E8-97A3-3346AFC2019B}">
      <dgm:prSet/>
      <dgm:spPr/>
      <dgm:t>
        <a:bodyPr/>
        <a:lstStyle/>
        <a:p>
          <a:endParaRPr lang="en-GB"/>
        </a:p>
      </dgm:t>
    </dgm:pt>
    <dgm:pt modelId="{EFB7AA64-8F79-4C50-8F3E-28F2AF9B97DA}" type="sibTrans" cxnId="{DE25133B-76EC-42E8-97A3-3346AFC2019B}">
      <dgm:prSet/>
      <dgm:spPr/>
      <dgm:t>
        <a:bodyPr/>
        <a:lstStyle/>
        <a:p>
          <a:endParaRPr lang="en-GB"/>
        </a:p>
      </dgm:t>
    </dgm:pt>
    <dgm:pt modelId="{406AD416-8824-49AC-8008-2155B3121C68}">
      <dgm:prSet phldrT="[Text]" custT="1"/>
      <dgm:spPr/>
      <dgm:t>
        <a:bodyPr/>
        <a:lstStyle/>
        <a:p>
          <a:r>
            <a:rPr lang="en-GB" sz="1400" b="0" dirty="0"/>
            <a:t>Media transcoding</a:t>
          </a:r>
        </a:p>
      </dgm:t>
    </dgm:pt>
    <dgm:pt modelId="{7D0FA8EC-2606-4C25-9445-E965AEDC2C8D}" type="parTrans" cxnId="{83DE0F58-A12E-4FC2-B2BA-82DDF9A68D67}">
      <dgm:prSet/>
      <dgm:spPr/>
      <dgm:t>
        <a:bodyPr/>
        <a:lstStyle/>
        <a:p>
          <a:endParaRPr lang="en-GB"/>
        </a:p>
      </dgm:t>
    </dgm:pt>
    <dgm:pt modelId="{381FF75F-9E2E-4CDF-A8C5-03DE0402884D}" type="sibTrans" cxnId="{83DE0F58-A12E-4FC2-B2BA-82DDF9A68D67}">
      <dgm:prSet/>
      <dgm:spPr/>
      <dgm:t>
        <a:bodyPr/>
        <a:lstStyle/>
        <a:p>
          <a:endParaRPr lang="en-GB"/>
        </a:p>
      </dgm:t>
    </dgm:pt>
    <dgm:pt modelId="{ABEA0C3F-191D-45C8-8A12-4148CFEE275E}">
      <dgm:prSet phldrT="[Text]" custT="1"/>
      <dgm:spPr/>
      <dgm:t>
        <a:bodyPr/>
        <a:lstStyle/>
        <a:p>
          <a:r>
            <a:rPr lang="en-GB" sz="1400" b="0" dirty="0"/>
            <a:t>Content caching</a:t>
          </a:r>
        </a:p>
      </dgm:t>
    </dgm:pt>
    <dgm:pt modelId="{7234DF1C-C6E0-446F-8446-8BC277D5B5A6}" type="parTrans" cxnId="{15DD7864-EE48-492E-8F13-3D35B66767CC}">
      <dgm:prSet/>
      <dgm:spPr/>
      <dgm:t>
        <a:bodyPr/>
        <a:lstStyle/>
        <a:p>
          <a:endParaRPr lang="en-GB"/>
        </a:p>
      </dgm:t>
    </dgm:pt>
    <dgm:pt modelId="{2976699A-A523-4DBC-9DE5-015E5C0EAC05}" type="sibTrans" cxnId="{15DD7864-EE48-492E-8F13-3D35B66767CC}">
      <dgm:prSet/>
      <dgm:spPr/>
      <dgm:t>
        <a:bodyPr/>
        <a:lstStyle/>
        <a:p>
          <a:endParaRPr lang="en-GB"/>
        </a:p>
      </dgm:t>
    </dgm:pt>
    <dgm:pt modelId="{5E4718E7-356B-4290-84E7-60A36F19410B}">
      <dgm:prSet phldrT="[Text]"/>
      <dgm:spPr/>
      <dgm:t>
        <a:bodyPr/>
        <a:lstStyle/>
        <a:p>
          <a:r>
            <a:rPr lang="en-GB" b="0" dirty="0"/>
            <a:t>Live streaming</a:t>
          </a:r>
        </a:p>
      </dgm:t>
    </dgm:pt>
    <dgm:pt modelId="{BD1EC59F-180A-40E7-AD63-C6B25687D3D4}" type="parTrans" cxnId="{AF5FAEEA-3CAE-4C56-A9BA-6DE3C119DF21}">
      <dgm:prSet/>
      <dgm:spPr/>
      <dgm:t>
        <a:bodyPr/>
        <a:lstStyle/>
        <a:p>
          <a:endParaRPr lang="en-GB"/>
        </a:p>
      </dgm:t>
    </dgm:pt>
    <dgm:pt modelId="{B3A51197-5D85-4C88-99ED-90EF7BD01279}" type="sibTrans" cxnId="{AF5FAEEA-3CAE-4C56-A9BA-6DE3C119DF21}">
      <dgm:prSet/>
      <dgm:spPr/>
      <dgm:t>
        <a:bodyPr/>
        <a:lstStyle/>
        <a:p>
          <a:endParaRPr lang="en-GB"/>
        </a:p>
      </dgm:t>
    </dgm:pt>
    <dgm:pt modelId="{DA1D2A3E-1E60-47EC-945D-2B8F5DE388D9}">
      <dgm:prSet phldrT="[Text]"/>
      <dgm:spPr/>
      <dgm:t>
        <a:bodyPr/>
        <a:lstStyle/>
        <a:p>
          <a:r>
            <a:rPr lang="en-GB" b="0" dirty="0"/>
            <a:t>CDN brokering</a:t>
          </a:r>
        </a:p>
      </dgm:t>
    </dgm:pt>
    <dgm:pt modelId="{DE0A8D89-11FA-4631-829D-B373BBA0941E}" type="parTrans" cxnId="{36358303-2D7C-420E-B124-71B059E236F3}">
      <dgm:prSet/>
      <dgm:spPr/>
      <dgm:t>
        <a:bodyPr/>
        <a:lstStyle/>
        <a:p>
          <a:endParaRPr lang="en-GB"/>
        </a:p>
      </dgm:t>
    </dgm:pt>
    <dgm:pt modelId="{9B2AF4F5-B24B-4B09-B1DB-5C541883C1E7}" type="sibTrans" cxnId="{36358303-2D7C-420E-B124-71B059E236F3}">
      <dgm:prSet/>
      <dgm:spPr/>
      <dgm:t>
        <a:bodyPr/>
        <a:lstStyle/>
        <a:p>
          <a:endParaRPr lang="en-GB"/>
        </a:p>
      </dgm:t>
    </dgm:pt>
    <dgm:pt modelId="{3DD49A86-00D6-4F8C-97F8-6DE45CC8FD7B}">
      <dgm:prSet phldrT="[Text]"/>
      <dgm:spPr/>
      <dgm:t>
        <a:bodyPr/>
        <a:lstStyle/>
        <a:p>
          <a:r>
            <a:rPr lang="en-GB" b="0" dirty="0"/>
            <a:t>Vehicular communications</a:t>
          </a:r>
        </a:p>
      </dgm:t>
    </dgm:pt>
    <dgm:pt modelId="{A3951B2C-AED8-48E4-9B4E-79A16F9DCEEB}" type="parTrans" cxnId="{9ED8A6A3-0B1B-46C0-980B-4664D80F55B8}">
      <dgm:prSet/>
      <dgm:spPr/>
      <dgm:t>
        <a:bodyPr/>
        <a:lstStyle/>
        <a:p>
          <a:endParaRPr lang="en-GB"/>
        </a:p>
      </dgm:t>
    </dgm:pt>
    <dgm:pt modelId="{F008951A-6DE3-4FF6-A391-6E5659D5170E}" type="sibTrans" cxnId="{9ED8A6A3-0B1B-46C0-980B-4664D80F55B8}">
      <dgm:prSet/>
      <dgm:spPr/>
      <dgm:t>
        <a:bodyPr/>
        <a:lstStyle/>
        <a:p>
          <a:endParaRPr lang="en-GB"/>
        </a:p>
      </dgm:t>
    </dgm:pt>
    <dgm:pt modelId="{B595DB46-D540-49CA-A0A8-E1E5011BE65C}">
      <dgm:prSet phldrT="[Text]"/>
      <dgm:spPr/>
      <dgm:t>
        <a:bodyPr/>
        <a:lstStyle/>
        <a:p>
          <a:r>
            <a:rPr lang="en-GB" b="0" dirty="0"/>
            <a:t>Video-on-Demand</a:t>
          </a:r>
        </a:p>
      </dgm:t>
    </dgm:pt>
    <dgm:pt modelId="{0041FA34-F110-42F8-8C9B-BA96F8F42BD4}" type="parTrans" cxnId="{9581F48D-5EB6-4FA0-A856-2FE2F145F422}">
      <dgm:prSet/>
      <dgm:spPr/>
      <dgm:t>
        <a:bodyPr/>
        <a:lstStyle/>
        <a:p>
          <a:endParaRPr lang="en-GB"/>
        </a:p>
      </dgm:t>
    </dgm:pt>
    <dgm:pt modelId="{841882E1-5ECB-48B2-8B69-9ABAB4330B76}" type="sibTrans" cxnId="{9581F48D-5EB6-4FA0-A856-2FE2F145F422}">
      <dgm:prSet/>
      <dgm:spPr/>
      <dgm:t>
        <a:bodyPr/>
        <a:lstStyle/>
        <a:p>
          <a:endParaRPr lang="en-GB"/>
        </a:p>
      </dgm:t>
    </dgm:pt>
    <dgm:pt modelId="{A258C568-FBE5-4FF9-AB7A-4EA2B7F12CB4}">
      <dgm:prSet phldrT="[Text]"/>
      <dgm:spPr/>
      <dgm:t>
        <a:bodyPr/>
        <a:lstStyle/>
        <a:p>
          <a:r>
            <a:rPr lang="en-GB" b="0" dirty="0"/>
            <a:t>MEC caching</a:t>
          </a:r>
        </a:p>
      </dgm:t>
    </dgm:pt>
    <dgm:pt modelId="{A04E4F9D-31CB-4BF3-ADE0-4E57BCC3CC33}" type="parTrans" cxnId="{6670B465-1FCD-4E40-A65B-C26960B10D83}">
      <dgm:prSet/>
      <dgm:spPr/>
      <dgm:t>
        <a:bodyPr/>
        <a:lstStyle/>
        <a:p>
          <a:endParaRPr lang="en-GB"/>
        </a:p>
      </dgm:t>
    </dgm:pt>
    <dgm:pt modelId="{79676EBB-E6F9-4D65-891C-8440E4082A11}" type="sibTrans" cxnId="{6670B465-1FCD-4E40-A65B-C26960B10D83}">
      <dgm:prSet/>
      <dgm:spPr/>
      <dgm:t>
        <a:bodyPr/>
        <a:lstStyle/>
        <a:p>
          <a:endParaRPr lang="en-GB"/>
        </a:p>
      </dgm:t>
    </dgm:pt>
    <dgm:pt modelId="{57BD50F6-CC90-462E-A8E4-F32E96A322AD}">
      <dgm:prSet phldrT="[Text]" custT="1"/>
      <dgm:spPr/>
      <dgm:t>
        <a:bodyPr/>
        <a:lstStyle/>
        <a:p>
          <a:r>
            <a:rPr lang="en-GB" sz="1400" b="0" dirty="0"/>
            <a:t>NFV MANO and MEC</a:t>
          </a:r>
        </a:p>
      </dgm:t>
    </dgm:pt>
    <dgm:pt modelId="{FF10BBFC-8342-4202-A662-F054DD2903EB}" type="parTrans" cxnId="{134FF81E-CB67-4DE1-827D-8ACC27D5DF44}">
      <dgm:prSet/>
      <dgm:spPr/>
      <dgm:t>
        <a:bodyPr/>
        <a:lstStyle/>
        <a:p>
          <a:endParaRPr lang="en-US"/>
        </a:p>
      </dgm:t>
    </dgm:pt>
    <dgm:pt modelId="{0192D1B6-644A-42A4-A678-C577826E6027}" type="sibTrans" cxnId="{134FF81E-CB67-4DE1-827D-8ACC27D5DF44}">
      <dgm:prSet/>
      <dgm:spPr/>
      <dgm:t>
        <a:bodyPr/>
        <a:lstStyle/>
        <a:p>
          <a:endParaRPr lang="en-US"/>
        </a:p>
      </dgm:t>
    </dgm:pt>
    <dgm:pt modelId="{6601CD48-79BB-41EE-B7B9-38A0B6CE03FF}">
      <dgm:prSet phldrT="[Text]" custT="1"/>
      <dgm:spPr/>
      <dgm:t>
        <a:bodyPr/>
        <a:lstStyle/>
        <a:p>
          <a:r>
            <a:rPr lang="en-GB" sz="1100" b="0" dirty="0"/>
            <a:t>NFV MANO</a:t>
          </a:r>
        </a:p>
      </dgm:t>
    </dgm:pt>
    <dgm:pt modelId="{DFEF6E30-3F3C-426C-BCF5-D911BCB99194}" type="parTrans" cxnId="{915A940F-A768-469B-BE0C-DC3F429DDDCD}">
      <dgm:prSet/>
      <dgm:spPr/>
      <dgm:t>
        <a:bodyPr/>
        <a:lstStyle/>
        <a:p>
          <a:endParaRPr lang="en-US"/>
        </a:p>
      </dgm:t>
    </dgm:pt>
    <dgm:pt modelId="{C3E2D56E-29D0-4149-85D0-7C8CA8450E20}" type="sibTrans" cxnId="{915A940F-A768-469B-BE0C-DC3F429DDDCD}">
      <dgm:prSet/>
      <dgm:spPr/>
      <dgm:t>
        <a:bodyPr/>
        <a:lstStyle/>
        <a:p>
          <a:endParaRPr lang="en-US"/>
        </a:p>
      </dgm:t>
    </dgm:pt>
    <dgm:pt modelId="{E1C974D5-1F41-4510-9C47-8FF14C684AD6}">
      <dgm:prSet phldrT="[Text]" custT="1"/>
      <dgm:spPr/>
      <dgm:t>
        <a:bodyPr/>
        <a:lstStyle/>
        <a:p>
          <a:r>
            <a:rPr lang="en-GB" sz="1100" b="0" dirty="0"/>
            <a:t>MEC deployment and ecosystem</a:t>
          </a:r>
        </a:p>
      </dgm:t>
    </dgm:pt>
    <dgm:pt modelId="{F2CC67AB-BE54-4F14-A840-0B5C3AC21B99}" type="parTrans" cxnId="{A5C29355-6163-4E3D-9EAE-7E1156A0A290}">
      <dgm:prSet/>
      <dgm:spPr/>
      <dgm:t>
        <a:bodyPr/>
        <a:lstStyle/>
        <a:p>
          <a:endParaRPr lang="en-US"/>
        </a:p>
      </dgm:t>
    </dgm:pt>
    <dgm:pt modelId="{43213634-2A3A-4A8A-90B8-C96464AD4A4F}" type="sibTrans" cxnId="{A5C29355-6163-4E3D-9EAE-7E1156A0A290}">
      <dgm:prSet/>
      <dgm:spPr/>
      <dgm:t>
        <a:bodyPr/>
        <a:lstStyle/>
        <a:p>
          <a:endParaRPr lang="en-US"/>
        </a:p>
      </dgm:t>
    </dgm:pt>
    <dgm:pt modelId="{6E018F4C-635F-4A45-8D96-946CC8F2976F}" type="pres">
      <dgm:prSet presAssocID="{2D4B6437-F272-4146-A33C-AC2B6206C38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80AA0B-CA43-43C3-86B9-2BC9BA5B99DB}" type="pres">
      <dgm:prSet presAssocID="{57BD50F6-CC90-462E-A8E4-F32E96A322AD}" presName="root" presStyleCnt="0"/>
      <dgm:spPr/>
    </dgm:pt>
    <dgm:pt modelId="{009CB1A7-5873-4030-ACB0-0232F1E33BA7}" type="pres">
      <dgm:prSet presAssocID="{57BD50F6-CC90-462E-A8E4-F32E96A322AD}" presName="rootComposite" presStyleCnt="0"/>
      <dgm:spPr/>
    </dgm:pt>
    <dgm:pt modelId="{5819B76D-2541-423C-BFD8-628E6045C35B}" type="pres">
      <dgm:prSet presAssocID="{57BD50F6-CC90-462E-A8E4-F32E96A322AD}" presName="rootText" presStyleLbl="node1" presStyleIdx="0" presStyleCnt="4"/>
      <dgm:spPr/>
    </dgm:pt>
    <dgm:pt modelId="{E88BF441-4240-4EC9-8808-8217D55C773E}" type="pres">
      <dgm:prSet presAssocID="{57BD50F6-CC90-462E-A8E4-F32E96A322AD}" presName="rootConnector" presStyleLbl="node1" presStyleIdx="0" presStyleCnt="4"/>
      <dgm:spPr/>
    </dgm:pt>
    <dgm:pt modelId="{AF22913F-B71C-4A13-A197-835CBF2A6C03}" type="pres">
      <dgm:prSet presAssocID="{57BD50F6-CC90-462E-A8E4-F32E96A322AD}" presName="childShape" presStyleCnt="0"/>
      <dgm:spPr/>
    </dgm:pt>
    <dgm:pt modelId="{BDC317A2-76AF-4030-BB12-A5194C574549}" type="pres">
      <dgm:prSet presAssocID="{DFEF6E30-3F3C-426C-BCF5-D911BCB99194}" presName="Name13" presStyleLbl="parChTrans1D2" presStyleIdx="0" presStyleCnt="8"/>
      <dgm:spPr/>
    </dgm:pt>
    <dgm:pt modelId="{E758E34C-6E41-4DD4-AA00-444B1FA243B8}" type="pres">
      <dgm:prSet presAssocID="{6601CD48-79BB-41EE-B7B9-38A0B6CE03FF}" presName="childText" presStyleLbl="bgAcc1" presStyleIdx="0" presStyleCnt="8">
        <dgm:presLayoutVars>
          <dgm:bulletEnabled val="1"/>
        </dgm:presLayoutVars>
      </dgm:prSet>
      <dgm:spPr/>
    </dgm:pt>
    <dgm:pt modelId="{0D884E15-14C4-4776-8301-45EED17E86D5}" type="pres">
      <dgm:prSet presAssocID="{F2CC67AB-BE54-4F14-A840-0B5C3AC21B99}" presName="Name13" presStyleLbl="parChTrans1D2" presStyleIdx="1" presStyleCnt="8"/>
      <dgm:spPr/>
    </dgm:pt>
    <dgm:pt modelId="{3417054B-68FB-4996-9BC9-DDEE097403C2}" type="pres">
      <dgm:prSet presAssocID="{E1C974D5-1F41-4510-9C47-8FF14C684AD6}" presName="childText" presStyleLbl="bgAcc1" presStyleIdx="1" presStyleCnt="8">
        <dgm:presLayoutVars>
          <dgm:bulletEnabled val="1"/>
        </dgm:presLayoutVars>
      </dgm:prSet>
      <dgm:spPr/>
    </dgm:pt>
    <dgm:pt modelId="{69C232D7-ED7C-45C9-8804-E7024A59987A}" type="pres">
      <dgm:prSet presAssocID="{F8F5560B-C1B4-4FD8-A6D4-4C1A5DF0D292}" presName="root" presStyleCnt="0"/>
      <dgm:spPr/>
    </dgm:pt>
    <dgm:pt modelId="{A7623D5E-9B51-4D38-BC6A-EF5917B1C114}" type="pres">
      <dgm:prSet presAssocID="{F8F5560B-C1B4-4FD8-A6D4-4C1A5DF0D292}" presName="rootComposite" presStyleCnt="0"/>
      <dgm:spPr/>
    </dgm:pt>
    <dgm:pt modelId="{BB6B2C36-EA78-4E1A-B2B6-58818586A87E}" type="pres">
      <dgm:prSet presAssocID="{F8F5560B-C1B4-4FD8-A6D4-4C1A5DF0D292}" presName="rootText" presStyleLbl="node1" presStyleIdx="1" presStyleCnt="4"/>
      <dgm:spPr/>
    </dgm:pt>
    <dgm:pt modelId="{E0FD495C-0841-4F32-9C73-04338CF198F8}" type="pres">
      <dgm:prSet presAssocID="{F8F5560B-C1B4-4FD8-A6D4-4C1A5DF0D292}" presName="rootConnector" presStyleLbl="node1" presStyleIdx="1" presStyleCnt="4"/>
      <dgm:spPr/>
    </dgm:pt>
    <dgm:pt modelId="{575067D2-46EA-40A4-BA68-45461030EBD3}" type="pres">
      <dgm:prSet presAssocID="{F8F5560B-C1B4-4FD8-A6D4-4C1A5DF0D292}" presName="childShape" presStyleCnt="0"/>
      <dgm:spPr/>
    </dgm:pt>
    <dgm:pt modelId="{4CFE7DE2-59E0-48B3-83D6-C400515BD7EB}" type="pres">
      <dgm:prSet presAssocID="{574FFD4E-CE1B-4CC9-B68A-49E1B96F747F}" presName="Name13" presStyleLbl="parChTrans1D2" presStyleIdx="2" presStyleCnt="8"/>
      <dgm:spPr/>
    </dgm:pt>
    <dgm:pt modelId="{EEE2921D-154D-43C6-8EF6-D8355774876A}" type="pres">
      <dgm:prSet presAssocID="{3A30B1DB-F302-4E50-BF5D-32BB9170647C}" presName="childText" presStyleLbl="bgAcc1" presStyleIdx="2" presStyleCnt="8">
        <dgm:presLayoutVars>
          <dgm:bulletEnabled val="1"/>
        </dgm:presLayoutVars>
      </dgm:prSet>
      <dgm:spPr/>
    </dgm:pt>
    <dgm:pt modelId="{F08D1B67-01DC-451A-81B1-5B85E0D802E5}" type="pres">
      <dgm:prSet presAssocID="{A3951B2C-AED8-48E4-9B4E-79A16F9DCEEB}" presName="Name13" presStyleLbl="parChTrans1D2" presStyleIdx="3" presStyleCnt="8"/>
      <dgm:spPr/>
    </dgm:pt>
    <dgm:pt modelId="{962594AB-AA79-4A62-B8EA-CCECA2B94953}" type="pres">
      <dgm:prSet presAssocID="{3DD49A86-00D6-4F8C-97F8-6DE45CC8FD7B}" presName="childText" presStyleLbl="bgAcc1" presStyleIdx="3" presStyleCnt="8">
        <dgm:presLayoutVars>
          <dgm:bulletEnabled val="1"/>
        </dgm:presLayoutVars>
      </dgm:prSet>
      <dgm:spPr/>
    </dgm:pt>
    <dgm:pt modelId="{4388EE04-080A-4A97-8D5A-B42FD81EF9B2}" type="pres">
      <dgm:prSet presAssocID="{406AD416-8824-49AC-8008-2155B3121C68}" presName="root" presStyleCnt="0"/>
      <dgm:spPr/>
    </dgm:pt>
    <dgm:pt modelId="{24B1B7E9-A974-48A5-8444-B251F64B745C}" type="pres">
      <dgm:prSet presAssocID="{406AD416-8824-49AC-8008-2155B3121C68}" presName="rootComposite" presStyleCnt="0"/>
      <dgm:spPr/>
    </dgm:pt>
    <dgm:pt modelId="{15E3241B-E6E6-4364-AC68-0B365ED7B231}" type="pres">
      <dgm:prSet presAssocID="{406AD416-8824-49AC-8008-2155B3121C68}" presName="rootText" presStyleLbl="node1" presStyleIdx="2" presStyleCnt="4"/>
      <dgm:spPr/>
    </dgm:pt>
    <dgm:pt modelId="{5E8F411C-3B62-48BA-BCB7-9C751E33037B}" type="pres">
      <dgm:prSet presAssocID="{406AD416-8824-49AC-8008-2155B3121C68}" presName="rootConnector" presStyleLbl="node1" presStyleIdx="2" presStyleCnt="4"/>
      <dgm:spPr/>
    </dgm:pt>
    <dgm:pt modelId="{0F9456B8-3476-44C7-B2D2-6B4D08474A09}" type="pres">
      <dgm:prSet presAssocID="{406AD416-8824-49AC-8008-2155B3121C68}" presName="childShape" presStyleCnt="0"/>
      <dgm:spPr/>
    </dgm:pt>
    <dgm:pt modelId="{DD30FD90-D4CC-44C8-8AB8-BD878DA28CA0}" type="pres">
      <dgm:prSet presAssocID="{BD1EC59F-180A-40E7-AD63-C6B25687D3D4}" presName="Name13" presStyleLbl="parChTrans1D2" presStyleIdx="4" presStyleCnt="8"/>
      <dgm:spPr/>
    </dgm:pt>
    <dgm:pt modelId="{67049DA6-8D54-4812-8210-419451E5EB62}" type="pres">
      <dgm:prSet presAssocID="{5E4718E7-356B-4290-84E7-60A36F19410B}" presName="childText" presStyleLbl="bgAcc1" presStyleIdx="4" presStyleCnt="8">
        <dgm:presLayoutVars>
          <dgm:bulletEnabled val="1"/>
        </dgm:presLayoutVars>
      </dgm:prSet>
      <dgm:spPr/>
    </dgm:pt>
    <dgm:pt modelId="{84E27FC1-C20B-4A01-B75D-6E68418B1F7E}" type="pres">
      <dgm:prSet presAssocID="{0041FA34-F110-42F8-8C9B-BA96F8F42BD4}" presName="Name13" presStyleLbl="parChTrans1D2" presStyleIdx="5" presStyleCnt="8"/>
      <dgm:spPr/>
    </dgm:pt>
    <dgm:pt modelId="{713A6CE3-EC97-4F37-A8DD-F0660266785C}" type="pres">
      <dgm:prSet presAssocID="{B595DB46-D540-49CA-A0A8-E1E5011BE65C}" presName="childText" presStyleLbl="bgAcc1" presStyleIdx="5" presStyleCnt="8">
        <dgm:presLayoutVars>
          <dgm:bulletEnabled val="1"/>
        </dgm:presLayoutVars>
      </dgm:prSet>
      <dgm:spPr/>
    </dgm:pt>
    <dgm:pt modelId="{53933618-0B40-4BAD-9200-4B4AEAFD1871}" type="pres">
      <dgm:prSet presAssocID="{ABEA0C3F-191D-45C8-8A12-4148CFEE275E}" presName="root" presStyleCnt="0"/>
      <dgm:spPr/>
    </dgm:pt>
    <dgm:pt modelId="{39EA6F15-3E97-43CF-AB09-3D86B8E9B1B9}" type="pres">
      <dgm:prSet presAssocID="{ABEA0C3F-191D-45C8-8A12-4148CFEE275E}" presName="rootComposite" presStyleCnt="0"/>
      <dgm:spPr/>
    </dgm:pt>
    <dgm:pt modelId="{80FF6C07-5F33-4D05-828D-9363526E9304}" type="pres">
      <dgm:prSet presAssocID="{ABEA0C3F-191D-45C8-8A12-4148CFEE275E}" presName="rootText" presStyleLbl="node1" presStyleIdx="3" presStyleCnt="4"/>
      <dgm:spPr/>
    </dgm:pt>
    <dgm:pt modelId="{357FAD0B-6FBA-46B7-BAC4-510A8BBA6569}" type="pres">
      <dgm:prSet presAssocID="{ABEA0C3F-191D-45C8-8A12-4148CFEE275E}" presName="rootConnector" presStyleLbl="node1" presStyleIdx="3" presStyleCnt="4"/>
      <dgm:spPr/>
    </dgm:pt>
    <dgm:pt modelId="{072B0C57-C973-415A-8E72-DE943B5AADDA}" type="pres">
      <dgm:prSet presAssocID="{ABEA0C3F-191D-45C8-8A12-4148CFEE275E}" presName="childShape" presStyleCnt="0"/>
      <dgm:spPr/>
    </dgm:pt>
    <dgm:pt modelId="{D217F252-2BC5-485C-89B5-0BB38F712E04}" type="pres">
      <dgm:prSet presAssocID="{DE0A8D89-11FA-4631-829D-B373BBA0941E}" presName="Name13" presStyleLbl="parChTrans1D2" presStyleIdx="6" presStyleCnt="8"/>
      <dgm:spPr/>
    </dgm:pt>
    <dgm:pt modelId="{2B6FC1BA-4FE5-4D27-A6C3-8B20BFBEA310}" type="pres">
      <dgm:prSet presAssocID="{DA1D2A3E-1E60-47EC-945D-2B8F5DE388D9}" presName="childText" presStyleLbl="bgAcc1" presStyleIdx="6" presStyleCnt="8">
        <dgm:presLayoutVars>
          <dgm:bulletEnabled val="1"/>
        </dgm:presLayoutVars>
      </dgm:prSet>
      <dgm:spPr/>
    </dgm:pt>
    <dgm:pt modelId="{BC297654-C6F7-43CE-AB6A-D2FD127FC540}" type="pres">
      <dgm:prSet presAssocID="{A04E4F9D-31CB-4BF3-ADE0-4E57BCC3CC33}" presName="Name13" presStyleLbl="parChTrans1D2" presStyleIdx="7" presStyleCnt="8"/>
      <dgm:spPr/>
    </dgm:pt>
    <dgm:pt modelId="{1E8CF965-07A1-428A-8EFF-C676BFE3172F}" type="pres">
      <dgm:prSet presAssocID="{A258C568-FBE5-4FF9-AB7A-4EA2B7F12CB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3EE2500-FA09-4A75-95B6-8F5507EDF2EA}" type="presOf" srcId="{5E4718E7-356B-4290-84E7-60A36F19410B}" destId="{67049DA6-8D54-4812-8210-419451E5EB62}" srcOrd="0" destOrd="0" presId="urn:microsoft.com/office/officeart/2005/8/layout/hierarchy3"/>
    <dgm:cxn modelId="{13172700-9342-43EF-919F-71341C5530AC}" type="presOf" srcId="{A258C568-FBE5-4FF9-AB7A-4EA2B7F12CB4}" destId="{1E8CF965-07A1-428A-8EFF-C676BFE3172F}" srcOrd="0" destOrd="0" presId="urn:microsoft.com/office/officeart/2005/8/layout/hierarchy3"/>
    <dgm:cxn modelId="{36358303-2D7C-420E-B124-71B059E236F3}" srcId="{ABEA0C3F-191D-45C8-8A12-4148CFEE275E}" destId="{DA1D2A3E-1E60-47EC-945D-2B8F5DE388D9}" srcOrd="0" destOrd="0" parTransId="{DE0A8D89-11FA-4631-829D-B373BBA0941E}" sibTransId="{9B2AF4F5-B24B-4B09-B1DB-5C541883C1E7}"/>
    <dgm:cxn modelId="{97F96808-CD1A-43B9-A378-177624DC067E}" type="presOf" srcId="{A3951B2C-AED8-48E4-9B4E-79A16F9DCEEB}" destId="{F08D1B67-01DC-451A-81B1-5B85E0D802E5}" srcOrd="0" destOrd="0" presId="urn:microsoft.com/office/officeart/2005/8/layout/hierarchy3"/>
    <dgm:cxn modelId="{915A940F-A768-469B-BE0C-DC3F429DDDCD}" srcId="{57BD50F6-CC90-462E-A8E4-F32E96A322AD}" destId="{6601CD48-79BB-41EE-B7B9-38A0B6CE03FF}" srcOrd="0" destOrd="0" parTransId="{DFEF6E30-3F3C-426C-BCF5-D911BCB99194}" sibTransId="{C3E2D56E-29D0-4149-85D0-7C8CA8450E20}"/>
    <dgm:cxn modelId="{91AC4314-5AE4-4286-8CC0-B09E4704AAE7}" type="presOf" srcId="{F2CC67AB-BE54-4F14-A840-0B5C3AC21B99}" destId="{0D884E15-14C4-4776-8301-45EED17E86D5}" srcOrd="0" destOrd="0" presId="urn:microsoft.com/office/officeart/2005/8/layout/hierarchy3"/>
    <dgm:cxn modelId="{30715715-D40D-4940-95E2-AB8637839A1C}" type="presOf" srcId="{406AD416-8824-49AC-8008-2155B3121C68}" destId="{5E8F411C-3B62-48BA-BCB7-9C751E33037B}" srcOrd="1" destOrd="0" presId="urn:microsoft.com/office/officeart/2005/8/layout/hierarchy3"/>
    <dgm:cxn modelId="{134FF81E-CB67-4DE1-827D-8ACC27D5DF44}" srcId="{2D4B6437-F272-4146-A33C-AC2B6206C387}" destId="{57BD50F6-CC90-462E-A8E4-F32E96A322AD}" srcOrd="0" destOrd="0" parTransId="{FF10BBFC-8342-4202-A662-F054DD2903EB}" sibTransId="{0192D1B6-644A-42A4-A678-C577826E6027}"/>
    <dgm:cxn modelId="{07DE2720-85B0-4652-8112-00F791D7628C}" type="presOf" srcId="{ABEA0C3F-191D-45C8-8A12-4148CFEE275E}" destId="{80FF6C07-5F33-4D05-828D-9363526E9304}" srcOrd="0" destOrd="0" presId="urn:microsoft.com/office/officeart/2005/8/layout/hierarchy3"/>
    <dgm:cxn modelId="{305D842E-93A1-4A31-8E36-9D4683D7B65F}" type="presOf" srcId="{F8F5560B-C1B4-4FD8-A6D4-4C1A5DF0D292}" destId="{BB6B2C36-EA78-4E1A-B2B6-58818586A87E}" srcOrd="0" destOrd="0" presId="urn:microsoft.com/office/officeart/2005/8/layout/hierarchy3"/>
    <dgm:cxn modelId="{8A05EC3A-8970-441E-AD57-9D46CE7DE7DE}" type="presOf" srcId="{0041FA34-F110-42F8-8C9B-BA96F8F42BD4}" destId="{84E27FC1-C20B-4A01-B75D-6E68418B1F7E}" srcOrd="0" destOrd="0" presId="urn:microsoft.com/office/officeart/2005/8/layout/hierarchy3"/>
    <dgm:cxn modelId="{DE25133B-76EC-42E8-97A3-3346AFC2019B}" srcId="{F8F5560B-C1B4-4FD8-A6D4-4C1A5DF0D292}" destId="{3A30B1DB-F302-4E50-BF5D-32BB9170647C}" srcOrd="0" destOrd="0" parTransId="{574FFD4E-CE1B-4CC9-B68A-49E1B96F747F}" sibTransId="{EFB7AA64-8F79-4C50-8F3E-28F2AF9B97DA}"/>
    <dgm:cxn modelId="{C6E5C13B-FA6F-48E1-9ACE-317865ACA6C5}" type="presOf" srcId="{574FFD4E-CE1B-4CC9-B68A-49E1B96F747F}" destId="{4CFE7DE2-59E0-48B3-83D6-C400515BD7EB}" srcOrd="0" destOrd="0" presId="urn:microsoft.com/office/officeart/2005/8/layout/hierarchy3"/>
    <dgm:cxn modelId="{7503E05B-BF70-4F06-A10C-44AB6FA40B9D}" srcId="{2D4B6437-F272-4146-A33C-AC2B6206C387}" destId="{F8F5560B-C1B4-4FD8-A6D4-4C1A5DF0D292}" srcOrd="1" destOrd="0" parTransId="{09BB4BA7-FD79-45FF-A488-862A87653D09}" sibTransId="{D933BC8B-81A3-43F5-A78A-BB92B2E47E98}"/>
    <dgm:cxn modelId="{9217DA5F-8442-4325-AA0E-25BA053D9A1C}" type="presOf" srcId="{406AD416-8824-49AC-8008-2155B3121C68}" destId="{15E3241B-E6E6-4364-AC68-0B365ED7B231}" srcOrd="0" destOrd="0" presId="urn:microsoft.com/office/officeart/2005/8/layout/hierarchy3"/>
    <dgm:cxn modelId="{15DD7864-EE48-492E-8F13-3D35B66767CC}" srcId="{2D4B6437-F272-4146-A33C-AC2B6206C387}" destId="{ABEA0C3F-191D-45C8-8A12-4148CFEE275E}" srcOrd="3" destOrd="0" parTransId="{7234DF1C-C6E0-446F-8446-8BC277D5B5A6}" sibTransId="{2976699A-A523-4DBC-9DE5-015E5C0EAC05}"/>
    <dgm:cxn modelId="{6670B465-1FCD-4E40-A65B-C26960B10D83}" srcId="{ABEA0C3F-191D-45C8-8A12-4148CFEE275E}" destId="{A258C568-FBE5-4FF9-AB7A-4EA2B7F12CB4}" srcOrd="1" destOrd="0" parTransId="{A04E4F9D-31CB-4BF3-ADE0-4E57BCC3CC33}" sibTransId="{79676EBB-E6F9-4D65-891C-8440E4082A11}"/>
    <dgm:cxn modelId="{3EF1DD67-1D87-45FC-9760-F24D6D45E0A2}" type="presOf" srcId="{57BD50F6-CC90-462E-A8E4-F32E96A322AD}" destId="{E88BF441-4240-4EC9-8808-8217D55C773E}" srcOrd="1" destOrd="0" presId="urn:microsoft.com/office/officeart/2005/8/layout/hierarchy3"/>
    <dgm:cxn modelId="{2835A36E-E083-4A37-B77A-B0D77E61130D}" type="presOf" srcId="{3A30B1DB-F302-4E50-BF5D-32BB9170647C}" destId="{EEE2921D-154D-43C6-8EF6-D8355774876A}" srcOrd="0" destOrd="0" presId="urn:microsoft.com/office/officeart/2005/8/layout/hierarchy3"/>
    <dgm:cxn modelId="{CE458975-80C7-4626-82A6-6C10719090A2}" type="presOf" srcId="{3DD49A86-00D6-4F8C-97F8-6DE45CC8FD7B}" destId="{962594AB-AA79-4A62-B8EA-CCECA2B94953}" srcOrd="0" destOrd="0" presId="urn:microsoft.com/office/officeart/2005/8/layout/hierarchy3"/>
    <dgm:cxn modelId="{A5C29355-6163-4E3D-9EAE-7E1156A0A290}" srcId="{57BD50F6-CC90-462E-A8E4-F32E96A322AD}" destId="{E1C974D5-1F41-4510-9C47-8FF14C684AD6}" srcOrd="1" destOrd="0" parTransId="{F2CC67AB-BE54-4F14-A840-0B5C3AC21B99}" sibTransId="{43213634-2A3A-4A8A-90B8-C96464AD4A4F}"/>
    <dgm:cxn modelId="{83DE0F58-A12E-4FC2-B2BA-82DDF9A68D67}" srcId="{2D4B6437-F272-4146-A33C-AC2B6206C387}" destId="{406AD416-8824-49AC-8008-2155B3121C68}" srcOrd="2" destOrd="0" parTransId="{7D0FA8EC-2606-4C25-9445-E965AEDC2C8D}" sibTransId="{381FF75F-9E2E-4CDF-A8C5-03DE0402884D}"/>
    <dgm:cxn modelId="{E3C97A58-CAE3-491E-8D3C-57A3EA05EAA3}" type="presOf" srcId="{2D4B6437-F272-4146-A33C-AC2B6206C387}" destId="{6E018F4C-635F-4A45-8D96-946CC8F2976F}" srcOrd="0" destOrd="0" presId="urn:microsoft.com/office/officeart/2005/8/layout/hierarchy3"/>
    <dgm:cxn modelId="{5CE57A78-6CBB-49E4-95D0-A1BCCCC8A99F}" type="presOf" srcId="{DFEF6E30-3F3C-426C-BCF5-D911BCB99194}" destId="{BDC317A2-76AF-4030-BB12-A5194C574549}" srcOrd="0" destOrd="0" presId="urn:microsoft.com/office/officeart/2005/8/layout/hierarchy3"/>
    <dgm:cxn modelId="{32CE9A58-48E7-42F3-9B7E-B9F187F81C70}" type="presOf" srcId="{B595DB46-D540-49CA-A0A8-E1E5011BE65C}" destId="{713A6CE3-EC97-4F37-A8DD-F0660266785C}" srcOrd="0" destOrd="0" presId="urn:microsoft.com/office/officeart/2005/8/layout/hierarchy3"/>
    <dgm:cxn modelId="{9581F48D-5EB6-4FA0-A856-2FE2F145F422}" srcId="{406AD416-8824-49AC-8008-2155B3121C68}" destId="{B595DB46-D540-49CA-A0A8-E1E5011BE65C}" srcOrd="1" destOrd="0" parTransId="{0041FA34-F110-42F8-8C9B-BA96F8F42BD4}" sibTransId="{841882E1-5ECB-48B2-8B69-9ABAB4330B76}"/>
    <dgm:cxn modelId="{EE568E9C-FC37-46DD-BBA2-6E9E7A10C7BB}" type="presOf" srcId="{DE0A8D89-11FA-4631-829D-B373BBA0941E}" destId="{D217F252-2BC5-485C-89B5-0BB38F712E04}" srcOrd="0" destOrd="0" presId="urn:microsoft.com/office/officeart/2005/8/layout/hierarchy3"/>
    <dgm:cxn modelId="{9ED8A6A3-0B1B-46C0-980B-4664D80F55B8}" srcId="{F8F5560B-C1B4-4FD8-A6D4-4C1A5DF0D292}" destId="{3DD49A86-00D6-4F8C-97F8-6DE45CC8FD7B}" srcOrd="1" destOrd="0" parTransId="{A3951B2C-AED8-48E4-9B4E-79A16F9DCEEB}" sibTransId="{F008951A-6DE3-4FF6-A391-6E5659D5170E}"/>
    <dgm:cxn modelId="{A4A7DCA8-0CEB-4AE4-9980-95A5F5C0C57E}" type="presOf" srcId="{A04E4F9D-31CB-4BF3-ADE0-4E57BCC3CC33}" destId="{BC297654-C6F7-43CE-AB6A-D2FD127FC540}" srcOrd="0" destOrd="0" presId="urn:microsoft.com/office/officeart/2005/8/layout/hierarchy3"/>
    <dgm:cxn modelId="{5BD91CAA-DDCD-46CA-9EFC-9CD7DA0B7F4A}" type="presOf" srcId="{6601CD48-79BB-41EE-B7B9-38A0B6CE03FF}" destId="{E758E34C-6E41-4DD4-AA00-444B1FA243B8}" srcOrd="0" destOrd="0" presId="urn:microsoft.com/office/officeart/2005/8/layout/hierarchy3"/>
    <dgm:cxn modelId="{EE5741B3-BDFE-4638-A20B-7DCA0B8D768C}" type="presOf" srcId="{DA1D2A3E-1E60-47EC-945D-2B8F5DE388D9}" destId="{2B6FC1BA-4FE5-4D27-A6C3-8B20BFBEA310}" srcOrd="0" destOrd="0" presId="urn:microsoft.com/office/officeart/2005/8/layout/hierarchy3"/>
    <dgm:cxn modelId="{916F30B6-836F-4785-A465-B09F68BA80EF}" type="presOf" srcId="{BD1EC59F-180A-40E7-AD63-C6B25687D3D4}" destId="{DD30FD90-D4CC-44C8-8AB8-BD878DA28CA0}" srcOrd="0" destOrd="0" presId="urn:microsoft.com/office/officeart/2005/8/layout/hierarchy3"/>
    <dgm:cxn modelId="{0BE7A0CC-595A-4A34-88E8-07D8661A04FD}" type="presOf" srcId="{E1C974D5-1F41-4510-9C47-8FF14C684AD6}" destId="{3417054B-68FB-4996-9BC9-DDEE097403C2}" srcOrd="0" destOrd="0" presId="urn:microsoft.com/office/officeart/2005/8/layout/hierarchy3"/>
    <dgm:cxn modelId="{AF5FAEEA-3CAE-4C56-A9BA-6DE3C119DF21}" srcId="{406AD416-8824-49AC-8008-2155B3121C68}" destId="{5E4718E7-356B-4290-84E7-60A36F19410B}" srcOrd="0" destOrd="0" parTransId="{BD1EC59F-180A-40E7-AD63-C6B25687D3D4}" sibTransId="{B3A51197-5D85-4C88-99ED-90EF7BD01279}"/>
    <dgm:cxn modelId="{CE9D57F1-02C1-4EB9-B06E-E312C76D85A7}" type="presOf" srcId="{57BD50F6-CC90-462E-A8E4-F32E96A322AD}" destId="{5819B76D-2541-423C-BFD8-628E6045C35B}" srcOrd="0" destOrd="0" presId="urn:microsoft.com/office/officeart/2005/8/layout/hierarchy3"/>
    <dgm:cxn modelId="{6BDE50F4-5A13-4236-A681-A1D616C99FC7}" type="presOf" srcId="{F8F5560B-C1B4-4FD8-A6D4-4C1A5DF0D292}" destId="{E0FD495C-0841-4F32-9C73-04338CF198F8}" srcOrd="1" destOrd="0" presId="urn:microsoft.com/office/officeart/2005/8/layout/hierarchy3"/>
    <dgm:cxn modelId="{EA2786FC-7131-4750-992B-0D3CB36F156B}" type="presOf" srcId="{ABEA0C3F-191D-45C8-8A12-4148CFEE275E}" destId="{357FAD0B-6FBA-46B7-BAC4-510A8BBA6569}" srcOrd="1" destOrd="0" presId="urn:microsoft.com/office/officeart/2005/8/layout/hierarchy3"/>
    <dgm:cxn modelId="{EAC57F3C-ED34-4431-B8C5-B335E1F04717}" type="presParOf" srcId="{6E018F4C-635F-4A45-8D96-946CC8F2976F}" destId="{8B80AA0B-CA43-43C3-86B9-2BC9BA5B99DB}" srcOrd="0" destOrd="0" presId="urn:microsoft.com/office/officeart/2005/8/layout/hierarchy3"/>
    <dgm:cxn modelId="{65248818-8A06-4BEC-89B5-8FEBDB0F830D}" type="presParOf" srcId="{8B80AA0B-CA43-43C3-86B9-2BC9BA5B99DB}" destId="{009CB1A7-5873-4030-ACB0-0232F1E33BA7}" srcOrd="0" destOrd="0" presId="urn:microsoft.com/office/officeart/2005/8/layout/hierarchy3"/>
    <dgm:cxn modelId="{4072897B-3858-44A5-BC48-1541954FA846}" type="presParOf" srcId="{009CB1A7-5873-4030-ACB0-0232F1E33BA7}" destId="{5819B76D-2541-423C-BFD8-628E6045C35B}" srcOrd="0" destOrd="0" presId="urn:microsoft.com/office/officeart/2005/8/layout/hierarchy3"/>
    <dgm:cxn modelId="{DCFD4DC7-0D2A-4E0D-8D16-E168CB5B10B4}" type="presParOf" srcId="{009CB1A7-5873-4030-ACB0-0232F1E33BA7}" destId="{E88BF441-4240-4EC9-8808-8217D55C773E}" srcOrd="1" destOrd="0" presId="urn:microsoft.com/office/officeart/2005/8/layout/hierarchy3"/>
    <dgm:cxn modelId="{BE5256E9-F800-410D-84BB-CE944444B9BB}" type="presParOf" srcId="{8B80AA0B-CA43-43C3-86B9-2BC9BA5B99DB}" destId="{AF22913F-B71C-4A13-A197-835CBF2A6C03}" srcOrd="1" destOrd="0" presId="urn:microsoft.com/office/officeart/2005/8/layout/hierarchy3"/>
    <dgm:cxn modelId="{1EE4C188-C3DE-4824-8CC6-4A7A46B1DE31}" type="presParOf" srcId="{AF22913F-B71C-4A13-A197-835CBF2A6C03}" destId="{BDC317A2-76AF-4030-BB12-A5194C574549}" srcOrd="0" destOrd="0" presId="urn:microsoft.com/office/officeart/2005/8/layout/hierarchy3"/>
    <dgm:cxn modelId="{0904C415-D776-4E26-89FB-9FABE663E3E9}" type="presParOf" srcId="{AF22913F-B71C-4A13-A197-835CBF2A6C03}" destId="{E758E34C-6E41-4DD4-AA00-444B1FA243B8}" srcOrd="1" destOrd="0" presId="urn:microsoft.com/office/officeart/2005/8/layout/hierarchy3"/>
    <dgm:cxn modelId="{3307C458-DD13-4533-80CB-5720E40E8F9C}" type="presParOf" srcId="{AF22913F-B71C-4A13-A197-835CBF2A6C03}" destId="{0D884E15-14C4-4776-8301-45EED17E86D5}" srcOrd="2" destOrd="0" presId="urn:microsoft.com/office/officeart/2005/8/layout/hierarchy3"/>
    <dgm:cxn modelId="{38ED8DCD-4F7E-48DE-90B1-2F00D67F6B92}" type="presParOf" srcId="{AF22913F-B71C-4A13-A197-835CBF2A6C03}" destId="{3417054B-68FB-4996-9BC9-DDEE097403C2}" srcOrd="3" destOrd="0" presId="urn:microsoft.com/office/officeart/2005/8/layout/hierarchy3"/>
    <dgm:cxn modelId="{09A68EF9-00F2-493C-8B34-877B79927659}" type="presParOf" srcId="{6E018F4C-635F-4A45-8D96-946CC8F2976F}" destId="{69C232D7-ED7C-45C9-8804-E7024A59987A}" srcOrd="1" destOrd="0" presId="urn:microsoft.com/office/officeart/2005/8/layout/hierarchy3"/>
    <dgm:cxn modelId="{521D2AE6-4C56-4CB2-A875-3D5C8AD6D59B}" type="presParOf" srcId="{69C232D7-ED7C-45C9-8804-E7024A59987A}" destId="{A7623D5E-9B51-4D38-BC6A-EF5917B1C114}" srcOrd="0" destOrd="0" presId="urn:microsoft.com/office/officeart/2005/8/layout/hierarchy3"/>
    <dgm:cxn modelId="{11043B84-489D-48C2-88AA-43E675B27DE7}" type="presParOf" srcId="{A7623D5E-9B51-4D38-BC6A-EF5917B1C114}" destId="{BB6B2C36-EA78-4E1A-B2B6-58818586A87E}" srcOrd="0" destOrd="0" presId="urn:microsoft.com/office/officeart/2005/8/layout/hierarchy3"/>
    <dgm:cxn modelId="{A591E4E7-5296-4551-9ED0-54460B7A1E79}" type="presParOf" srcId="{A7623D5E-9B51-4D38-BC6A-EF5917B1C114}" destId="{E0FD495C-0841-4F32-9C73-04338CF198F8}" srcOrd="1" destOrd="0" presId="urn:microsoft.com/office/officeart/2005/8/layout/hierarchy3"/>
    <dgm:cxn modelId="{5570BF5E-CCF1-47CA-B386-3840E34FD854}" type="presParOf" srcId="{69C232D7-ED7C-45C9-8804-E7024A59987A}" destId="{575067D2-46EA-40A4-BA68-45461030EBD3}" srcOrd="1" destOrd="0" presId="urn:microsoft.com/office/officeart/2005/8/layout/hierarchy3"/>
    <dgm:cxn modelId="{D7020CB2-992A-46FC-906B-5DB19B4EB447}" type="presParOf" srcId="{575067D2-46EA-40A4-BA68-45461030EBD3}" destId="{4CFE7DE2-59E0-48B3-83D6-C400515BD7EB}" srcOrd="0" destOrd="0" presId="urn:microsoft.com/office/officeart/2005/8/layout/hierarchy3"/>
    <dgm:cxn modelId="{E8F383DF-7969-4946-A691-98476E952A36}" type="presParOf" srcId="{575067D2-46EA-40A4-BA68-45461030EBD3}" destId="{EEE2921D-154D-43C6-8EF6-D8355774876A}" srcOrd="1" destOrd="0" presId="urn:microsoft.com/office/officeart/2005/8/layout/hierarchy3"/>
    <dgm:cxn modelId="{EBE16875-FDE7-4E4B-9889-645E3B71564B}" type="presParOf" srcId="{575067D2-46EA-40A4-BA68-45461030EBD3}" destId="{F08D1B67-01DC-451A-81B1-5B85E0D802E5}" srcOrd="2" destOrd="0" presId="urn:microsoft.com/office/officeart/2005/8/layout/hierarchy3"/>
    <dgm:cxn modelId="{136BD08D-F553-4092-8BC4-F7FC5472D351}" type="presParOf" srcId="{575067D2-46EA-40A4-BA68-45461030EBD3}" destId="{962594AB-AA79-4A62-B8EA-CCECA2B94953}" srcOrd="3" destOrd="0" presId="urn:microsoft.com/office/officeart/2005/8/layout/hierarchy3"/>
    <dgm:cxn modelId="{90145F49-DDCC-43E2-96DF-8465EB4DBFC1}" type="presParOf" srcId="{6E018F4C-635F-4A45-8D96-946CC8F2976F}" destId="{4388EE04-080A-4A97-8D5A-B42FD81EF9B2}" srcOrd="2" destOrd="0" presId="urn:microsoft.com/office/officeart/2005/8/layout/hierarchy3"/>
    <dgm:cxn modelId="{DC85D991-8445-49AF-AA72-741B729857F5}" type="presParOf" srcId="{4388EE04-080A-4A97-8D5A-B42FD81EF9B2}" destId="{24B1B7E9-A974-48A5-8444-B251F64B745C}" srcOrd="0" destOrd="0" presId="urn:microsoft.com/office/officeart/2005/8/layout/hierarchy3"/>
    <dgm:cxn modelId="{695EA532-F6CD-4459-8939-63C361259634}" type="presParOf" srcId="{24B1B7E9-A974-48A5-8444-B251F64B745C}" destId="{15E3241B-E6E6-4364-AC68-0B365ED7B231}" srcOrd="0" destOrd="0" presId="urn:microsoft.com/office/officeart/2005/8/layout/hierarchy3"/>
    <dgm:cxn modelId="{C7B5A13A-F3B2-430D-87CA-3CF5DCB8EADD}" type="presParOf" srcId="{24B1B7E9-A974-48A5-8444-B251F64B745C}" destId="{5E8F411C-3B62-48BA-BCB7-9C751E33037B}" srcOrd="1" destOrd="0" presId="urn:microsoft.com/office/officeart/2005/8/layout/hierarchy3"/>
    <dgm:cxn modelId="{9D6D396F-9336-44B4-96A5-D64BE439C7B8}" type="presParOf" srcId="{4388EE04-080A-4A97-8D5A-B42FD81EF9B2}" destId="{0F9456B8-3476-44C7-B2D2-6B4D08474A09}" srcOrd="1" destOrd="0" presId="urn:microsoft.com/office/officeart/2005/8/layout/hierarchy3"/>
    <dgm:cxn modelId="{5BAE599A-5DA6-4A28-8A67-F3AF6471EDB6}" type="presParOf" srcId="{0F9456B8-3476-44C7-B2D2-6B4D08474A09}" destId="{DD30FD90-D4CC-44C8-8AB8-BD878DA28CA0}" srcOrd="0" destOrd="0" presId="urn:microsoft.com/office/officeart/2005/8/layout/hierarchy3"/>
    <dgm:cxn modelId="{99415D70-64B1-449E-8A07-367DBF3586DC}" type="presParOf" srcId="{0F9456B8-3476-44C7-B2D2-6B4D08474A09}" destId="{67049DA6-8D54-4812-8210-419451E5EB62}" srcOrd="1" destOrd="0" presId="urn:microsoft.com/office/officeart/2005/8/layout/hierarchy3"/>
    <dgm:cxn modelId="{8A513303-3CFD-487E-B132-73A002F169C0}" type="presParOf" srcId="{0F9456B8-3476-44C7-B2D2-6B4D08474A09}" destId="{84E27FC1-C20B-4A01-B75D-6E68418B1F7E}" srcOrd="2" destOrd="0" presId="urn:microsoft.com/office/officeart/2005/8/layout/hierarchy3"/>
    <dgm:cxn modelId="{D1B15BF1-B965-480E-8F17-A93E058FF03A}" type="presParOf" srcId="{0F9456B8-3476-44C7-B2D2-6B4D08474A09}" destId="{713A6CE3-EC97-4F37-A8DD-F0660266785C}" srcOrd="3" destOrd="0" presId="urn:microsoft.com/office/officeart/2005/8/layout/hierarchy3"/>
    <dgm:cxn modelId="{99CE78C7-F793-48A8-901B-E25FB05F14FA}" type="presParOf" srcId="{6E018F4C-635F-4A45-8D96-946CC8F2976F}" destId="{53933618-0B40-4BAD-9200-4B4AEAFD1871}" srcOrd="3" destOrd="0" presId="urn:microsoft.com/office/officeart/2005/8/layout/hierarchy3"/>
    <dgm:cxn modelId="{D49EE7E8-8BA1-41DC-B834-8C9E861CC1C1}" type="presParOf" srcId="{53933618-0B40-4BAD-9200-4B4AEAFD1871}" destId="{39EA6F15-3E97-43CF-AB09-3D86B8E9B1B9}" srcOrd="0" destOrd="0" presId="urn:microsoft.com/office/officeart/2005/8/layout/hierarchy3"/>
    <dgm:cxn modelId="{596F3ECC-86F4-4A5F-B696-CE099918CECF}" type="presParOf" srcId="{39EA6F15-3E97-43CF-AB09-3D86B8E9B1B9}" destId="{80FF6C07-5F33-4D05-828D-9363526E9304}" srcOrd="0" destOrd="0" presId="urn:microsoft.com/office/officeart/2005/8/layout/hierarchy3"/>
    <dgm:cxn modelId="{2A9E045D-03F3-41D1-8F93-55B1F3A7C82E}" type="presParOf" srcId="{39EA6F15-3E97-43CF-AB09-3D86B8E9B1B9}" destId="{357FAD0B-6FBA-46B7-BAC4-510A8BBA6569}" srcOrd="1" destOrd="0" presId="urn:microsoft.com/office/officeart/2005/8/layout/hierarchy3"/>
    <dgm:cxn modelId="{F3D68652-8EEA-4623-9A73-23F113D2E02A}" type="presParOf" srcId="{53933618-0B40-4BAD-9200-4B4AEAFD1871}" destId="{072B0C57-C973-415A-8E72-DE943B5AADDA}" srcOrd="1" destOrd="0" presId="urn:microsoft.com/office/officeart/2005/8/layout/hierarchy3"/>
    <dgm:cxn modelId="{BBCF629A-7557-4864-91C4-D94F0153D2EC}" type="presParOf" srcId="{072B0C57-C973-415A-8E72-DE943B5AADDA}" destId="{D217F252-2BC5-485C-89B5-0BB38F712E04}" srcOrd="0" destOrd="0" presId="urn:microsoft.com/office/officeart/2005/8/layout/hierarchy3"/>
    <dgm:cxn modelId="{C0832C36-9A85-4C4B-AC21-0ED8A7443E7D}" type="presParOf" srcId="{072B0C57-C973-415A-8E72-DE943B5AADDA}" destId="{2B6FC1BA-4FE5-4D27-A6C3-8B20BFBEA310}" srcOrd="1" destOrd="0" presId="urn:microsoft.com/office/officeart/2005/8/layout/hierarchy3"/>
    <dgm:cxn modelId="{F6014BF5-A5CE-45C9-9A08-0E7B4CF8F29B}" type="presParOf" srcId="{072B0C57-C973-415A-8E72-DE943B5AADDA}" destId="{BC297654-C6F7-43CE-AB6A-D2FD127FC540}" srcOrd="2" destOrd="0" presId="urn:microsoft.com/office/officeart/2005/8/layout/hierarchy3"/>
    <dgm:cxn modelId="{08C97E1D-C51A-4CAA-BAA8-AB37B50AD10E}" type="presParOf" srcId="{072B0C57-C973-415A-8E72-DE943B5AADDA}" destId="{1E8CF965-07A1-428A-8EFF-C676BFE3172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5EAA5-6650-42AB-A638-2C3C00ECBD39}" type="doc">
      <dgm:prSet loTypeId="urn:microsoft.com/office/officeart/2005/8/layout/h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4C849B29-3AF6-4F24-B2E5-6A6A9A33AE6B}">
      <dgm:prSet phldrT="[Text]" custT="1"/>
      <dgm:spPr/>
      <dgm:t>
        <a:bodyPr/>
        <a:lstStyle/>
        <a:p>
          <a:r>
            <a:rPr lang="en-GB" sz="2400" dirty="0"/>
            <a:t>Media Streaming Overview (Section 2)</a:t>
          </a:r>
        </a:p>
      </dgm:t>
    </dgm:pt>
    <dgm:pt modelId="{FD0A66B6-8F01-4577-8339-0330FD3D0602}" type="parTrans" cxnId="{FA30C493-3875-4B7D-878A-B6F6FF523223}">
      <dgm:prSet/>
      <dgm:spPr/>
      <dgm:t>
        <a:bodyPr/>
        <a:lstStyle/>
        <a:p>
          <a:endParaRPr lang="en-GB"/>
        </a:p>
      </dgm:t>
    </dgm:pt>
    <dgm:pt modelId="{5548329A-96C5-41BE-9936-4DAAA88D6DD0}" type="sibTrans" cxnId="{FA30C493-3875-4B7D-878A-B6F6FF523223}">
      <dgm:prSet/>
      <dgm:spPr/>
      <dgm:t>
        <a:bodyPr/>
        <a:lstStyle/>
        <a:p>
          <a:endParaRPr lang="en-GB"/>
        </a:p>
      </dgm:t>
    </dgm:pt>
    <dgm:pt modelId="{839FE511-4B3C-4914-90A4-4BB703FA617A}">
      <dgm:prSet phldrT="[Text]" custT="1"/>
      <dgm:spPr/>
      <dgm:t>
        <a:bodyPr/>
        <a:lstStyle/>
        <a:p>
          <a:pPr algn="l">
            <a:buNone/>
          </a:pPr>
          <a:r>
            <a:rPr lang="en-GB" sz="2200" dirty="0"/>
            <a:t>Performance assessment (Section 3)</a:t>
          </a:r>
        </a:p>
      </dgm:t>
    </dgm:pt>
    <dgm:pt modelId="{5F46DFBD-E789-4B6C-8EC0-FA41E0FDC917}" type="parTrans" cxnId="{C12E6E43-75E2-4648-9C3C-5EDD242F9304}">
      <dgm:prSet/>
      <dgm:spPr/>
      <dgm:t>
        <a:bodyPr/>
        <a:lstStyle/>
        <a:p>
          <a:endParaRPr lang="en-GB"/>
        </a:p>
      </dgm:t>
    </dgm:pt>
    <dgm:pt modelId="{E8A41211-EE58-4BA7-BAD7-D5462CF5CF85}" type="sibTrans" cxnId="{C12E6E43-75E2-4648-9C3C-5EDD242F9304}">
      <dgm:prSet/>
      <dgm:spPr/>
      <dgm:t>
        <a:bodyPr/>
        <a:lstStyle/>
        <a:p>
          <a:endParaRPr lang="en-GB"/>
        </a:p>
      </dgm:t>
    </dgm:pt>
    <dgm:pt modelId="{D10FAFDE-6471-4553-ABAF-4025E28222F5}">
      <dgm:prSet phldrT="[Text]" custT="1"/>
      <dgm:spPr/>
      <dgm:t>
        <a:bodyPr/>
        <a:lstStyle/>
        <a:p>
          <a:r>
            <a:rPr lang="en-GB" sz="2200" dirty="0"/>
            <a:t>Network traffic monitoring and analysis (Section 4)</a:t>
          </a:r>
        </a:p>
      </dgm:t>
    </dgm:pt>
    <dgm:pt modelId="{AA5AB935-33A5-45E6-84CB-D612C58C5BB0}" type="parTrans" cxnId="{B23E6BD5-9FD3-4B51-8AE4-2889ED8B60F5}">
      <dgm:prSet/>
      <dgm:spPr/>
      <dgm:t>
        <a:bodyPr/>
        <a:lstStyle/>
        <a:p>
          <a:endParaRPr lang="en-GB"/>
        </a:p>
      </dgm:t>
    </dgm:pt>
    <dgm:pt modelId="{57AEE01D-5379-4838-A615-27D536F99EB3}" type="sibTrans" cxnId="{B23E6BD5-9FD3-4B51-8AE4-2889ED8B60F5}">
      <dgm:prSet/>
      <dgm:spPr/>
      <dgm:t>
        <a:bodyPr/>
        <a:lstStyle/>
        <a:p>
          <a:endParaRPr lang="en-GB"/>
        </a:p>
      </dgm:t>
    </dgm:pt>
    <dgm:pt modelId="{FF4E8463-B779-4597-BAB9-FEDE95D627F4}">
      <dgm:prSet phldrT="[Text]" custT="1"/>
      <dgm:spPr/>
      <dgm:t>
        <a:bodyPr/>
        <a:lstStyle/>
        <a:p>
          <a:r>
            <a:rPr lang="en-GB" sz="2200" dirty="0"/>
            <a:t>Performance-driven Network Functions (Section 5)</a:t>
          </a:r>
        </a:p>
      </dgm:t>
    </dgm:pt>
    <dgm:pt modelId="{F73B3081-F38D-4003-9523-5B0EAD0B10A0}" type="parTrans" cxnId="{C7804733-AD91-4B27-83F4-F156978B09A7}">
      <dgm:prSet/>
      <dgm:spPr/>
      <dgm:t>
        <a:bodyPr/>
        <a:lstStyle/>
        <a:p>
          <a:endParaRPr lang="en-GB"/>
        </a:p>
      </dgm:t>
    </dgm:pt>
    <dgm:pt modelId="{C27FAA57-D593-4D91-9B19-8633133C3366}" type="sibTrans" cxnId="{C7804733-AD91-4B27-83F4-F156978B09A7}">
      <dgm:prSet/>
      <dgm:spPr/>
      <dgm:t>
        <a:bodyPr/>
        <a:lstStyle/>
        <a:p>
          <a:endParaRPr lang="en-GB"/>
        </a:p>
      </dgm:t>
    </dgm:pt>
    <dgm:pt modelId="{B68A9AEB-0B72-49EB-A97D-C3D402A73E93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800" dirty="0"/>
            <a:t>Quality of Experience and Fairness (3.2)</a:t>
          </a:r>
        </a:p>
      </dgm:t>
    </dgm:pt>
    <dgm:pt modelId="{606360CB-B6D8-4518-9C49-E33357492C16}" type="parTrans" cxnId="{8A0D44E5-FFCB-45EE-99AB-10F12425A11F}">
      <dgm:prSet/>
      <dgm:spPr/>
      <dgm:t>
        <a:bodyPr/>
        <a:lstStyle/>
        <a:p>
          <a:endParaRPr lang="en-GB"/>
        </a:p>
      </dgm:t>
    </dgm:pt>
    <dgm:pt modelId="{E5B2535D-2D0B-4895-85E0-CB9214B0903C}" type="sibTrans" cxnId="{8A0D44E5-FFCB-45EE-99AB-10F12425A11F}">
      <dgm:prSet/>
      <dgm:spPr/>
      <dgm:t>
        <a:bodyPr/>
        <a:lstStyle/>
        <a:p>
          <a:endParaRPr lang="en-GB"/>
        </a:p>
      </dgm:t>
    </dgm:pt>
    <dgm:pt modelId="{7BA60E0F-FF3A-497F-8DC4-5D4A333F79E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800" dirty="0"/>
            <a:t>Business metrics (3.3)</a:t>
          </a:r>
        </a:p>
      </dgm:t>
    </dgm:pt>
    <dgm:pt modelId="{0BD8A00C-7378-4B73-BD4F-F9B81A9C1C74}" type="parTrans" cxnId="{E29EA275-99FD-477C-A570-48635EC1D791}">
      <dgm:prSet/>
      <dgm:spPr/>
      <dgm:t>
        <a:bodyPr/>
        <a:lstStyle/>
        <a:p>
          <a:endParaRPr lang="en-GB"/>
        </a:p>
      </dgm:t>
    </dgm:pt>
    <dgm:pt modelId="{8615A059-1805-4D11-925B-7BF088A53CD1}" type="sibTrans" cxnId="{E29EA275-99FD-477C-A570-48635EC1D791}">
      <dgm:prSet/>
      <dgm:spPr/>
      <dgm:t>
        <a:bodyPr/>
        <a:lstStyle/>
        <a:p>
          <a:endParaRPr lang="en-GB"/>
        </a:p>
      </dgm:t>
    </dgm:pt>
    <dgm:pt modelId="{FB3C2957-CFA1-402D-B7FF-4E33E12B94D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800" dirty="0"/>
            <a:t>Energy efficiency (3.4)</a:t>
          </a:r>
        </a:p>
      </dgm:t>
    </dgm:pt>
    <dgm:pt modelId="{B8CADED0-E293-44A5-917F-C85BFEE58F36}" type="parTrans" cxnId="{2FF51952-81FB-4AC8-8946-2F5AAA82DE76}">
      <dgm:prSet/>
      <dgm:spPr/>
      <dgm:t>
        <a:bodyPr/>
        <a:lstStyle/>
        <a:p>
          <a:endParaRPr lang="en-GB"/>
        </a:p>
      </dgm:t>
    </dgm:pt>
    <dgm:pt modelId="{A5073FB6-41CF-4E3D-8DD9-2D34C8EDDB4B}" type="sibTrans" cxnId="{2FF51952-81FB-4AC8-8946-2F5AAA82DE76}">
      <dgm:prSet/>
      <dgm:spPr/>
      <dgm:t>
        <a:bodyPr/>
        <a:lstStyle/>
        <a:p>
          <a:endParaRPr lang="en-GB"/>
        </a:p>
      </dgm:t>
    </dgm:pt>
    <dgm:pt modelId="{6810228A-9A5F-48CD-9CF3-252E63BD36FC}">
      <dgm:prSet phldrT="[Text]" custT="1"/>
      <dgm:spPr/>
      <dgm:t>
        <a:bodyPr/>
        <a:lstStyle/>
        <a:p>
          <a:r>
            <a:rPr lang="en-GB" sz="1800" dirty="0"/>
            <a:t>Network traffic models (4.1)</a:t>
          </a:r>
        </a:p>
      </dgm:t>
    </dgm:pt>
    <dgm:pt modelId="{5EDA885A-FC8E-4B08-90FE-E6C360315085}" type="parTrans" cxnId="{DE93055F-8B66-4558-B209-C021C1050F33}">
      <dgm:prSet/>
      <dgm:spPr/>
      <dgm:t>
        <a:bodyPr/>
        <a:lstStyle/>
        <a:p>
          <a:endParaRPr lang="en-GB"/>
        </a:p>
      </dgm:t>
    </dgm:pt>
    <dgm:pt modelId="{2B290D23-E36B-40BB-89B2-7BDC847CC8DA}" type="sibTrans" cxnId="{DE93055F-8B66-4558-B209-C021C1050F33}">
      <dgm:prSet/>
      <dgm:spPr/>
      <dgm:t>
        <a:bodyPr/>
        <a:lstStyle/>
        <a:p>
          <a:endParaRPr lang="en-GB"/>
        </a:p>
      </dgm:t>
    </dgm:pt>
    <dgm:pt modelId="{509E8BAD-6C65-4742-BF84-CEA361F4DE31}">
      <dgm:prSet phldrT="[Text]" custT="1"/>
      <dgm:spPr/>
      <dgm:t>
        <a:bodyPr/>
        <a:lstStyle/>
        <a:p>
          <a:endParaRPr lang="en-GB" sz="1800" dirty="0"/>
        </a:p>
      </dgm:t>
    </dgm:pt>
    <dgm:pt modelId="{2F4BEE73-2A4B-46A7-ADA9-D3756DC7D761}" type="parTrans" cxnId="{8073ACAE-B0D0-4725-8D77-4A6DC10E48E7}">
      <dgm:prSet/>
      <dgm:spPr/>
      <dgm:t>
        <a:bodyPr/>
        <a:lstStyle/>
        <a:p>
          <a:endParaRPr lang="en-GB"/>
        </a:p>
      </dgm:t>
    </dgm:pt>
    <dgm:pt modelId="{F87C3004-3688-4F63-A460-69922E760391}" type="sibTrans" cxnId="{8073ACAE-B0D0-4725-8D77-4A6DC10E48E7}">
      <dgm:prSet/>
      <dgm:spPr/>
      <dgm:t>
        <a:bodyPr/>
        <a:lstStyle/>
        <a:p>
          <a:endParaRPr lang="en-GB"/>
        </a:p>
      </dgm:t>
    </dgm:pt>
    <dgm:pt modelId="{8FCD1047-DB5D-42C6-91AB-B24D3EF63F47}">
      <dgm:prSet phldrT="[Text]" custT="1"/>
      <dgm:spPr/>
      <dgm:t>
        <a:bodyPr/>
        <a:lstStyle/>
        <a:p>
          <a:r>
            <a:rPr lang="en-GB" sz="1800" dirty="0"/>
            <a:t>Network traffic analysis (4.2)</a:t>
          </a:r>
        </a:p>
      </dgm:t>
    </dgm:pt>
    <dgm:pt modelId="{6071C99A-B294-49D6-A6DE-492D6026A2FE}" type="parTrans" cxnId="{0D4F0A8B-EC86-49B4-9CBA-4701B8D150BC}">
      <dgm:prSet/>
      <dgm:spPr/>
      <dgm:t>
        <a:bodyPr/>
        <a:lstStyle/>
        <a:p>
          <a:endParaRPr lang="en-GB"/>
        </a:p>
      </dgm:t>
    </dgm:pt>
    <dgm:pt modelId="{4E115F72-E09F-4915-AA68-CDC4D76A24D3}" type="sibTrans" cxnId="{0D4F0A8B-EC86-49B4-9CBA-4701B8D150BC}">
      <dgm:prSet/>
      <dgm:spPr/>
      <dgm:t>
        <a:bodyPr/>
        <a:lstStyle/>
        <a:p>
          <a:endParaRPr lang="en-GB"/>
        </a:p>
      </dgm:t>
    </dgm:pt>
    <dgm:pt modelId="{17DAC302-31FC-434D-BD1A-BC10E4EB8525}">
      <dgm:prSet phldrT="[Text]" custT="1"/>
      <dgm:spPr/>
      <dgm:t>
        <a:bodyPr/>
        <a:lstStyle/>
        <a:p>
          <a:r>
            <a:rPr lang="en-GB" sz="1800" dirty="0"/>
            <a:t>Network softwarization and  orchestration (5.1)</a:t>
          </a:r>
        </a:p>
      </dgm:t>
    </dgm:pt>
    <dgm:pt modelId="{36D76818-46EB-4B0A-BDA3-EF27D157ED74}" type="parTrans" cxnId="{E07FA3FE-EBC7-42E9-A54E-5F7EA74C52C9}">
      <dgm:prSet/>
      <dgm:spPr/>
      <dgm:t>
        <a:bodyPr/>
        <a:lstStyle/>
        <a:p>
          <a:endParaRPr lang="en-GB"/>
        </a:p>
      </dgm:t>
    </dgm:pt>
    <dgm:pt modelId="{6F25C966-B42B-46B2-9AA6-8B9C8DA0C42F}" type="sibTrans" cxnId="{E07FA3FE-EBC7-42E9-A54E-5F7EA74C52C9}">
      <dgm:prSet/>
      <dgm:spPr/>
      <dgm:t>
        <a:bodyPr/>
        <a:lstStyle/>
        <a:p>
          <a:endParaRPr lang="en-GB"/>
        </a:p>
      </dgm:t>
    </dgm:pt>
    <dgm:pt modelId="{7F3C251F-5C03-4995-8F5E-2F65E087377D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GB" sz="1800" dirty="0"/>
        </a:p>
      </dgm:t>
    </dgm:pt>
    <dgm:pt modelId="{E77A89A9-4686-463F-B824-3FA3B714A063}" type="sibTrans" cxnId="{23543A82-0B8A-43F1-84E0-8BAF47A87B42}">
      <dgm:prSet/>
      <dgm:spPr/>
      <dgm:t>
        <a:bodyPr/>
        <a:lstStyle/>
        <a:p>
          <a:endParaRPr lang="en-GB"/>
        </a:p>
      </dgm:t>
    </dgm:pt>
    <dgm:pt modelId="{4F42FC42-8E8B-4273-9344-843DF7DD1561}" type="parTrans" cxnId="{23543A82-0B8A-43F1-84E0-8BAF47A87B42}">
      <dgm:prSet/>
      <dgm:spPr/>
      <dgm:t>
        <a:bodyPr/>
        <a:lstStyle/>
        <a:p>
          <a:endParaRPr lang="en-GB"/>
        </a:p>
      </dgm:t>
    </dgm:pt>
    <dgm:pt modelId="{ABC0363B-B4FD-4978-A198-01CB7E6691DB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800" dirty="0"/>
            <a:t>Quality of Service (3.1)</a:t>
          </a:r>
        </a:p>
      </dgm:t>
    </dgm:pt>
    <dgm:pt modelId="{E7AC422A-64FB-4F84-8118-EE66E364844C}" type="sibTrans" cxnId="{F085171E-AAEA-444B-A9F2-6CD3D24CF40B}">
      <dgm:prSet/>
      <dgm:spPr/>
      <dgm:t>
        <a:bodyPr/>
        <a:lstStyle/>
        <a:p>
          <a:endParaRPr lang="en-GB"/>
        </a:p>
      </dgm:t>
    </dgm:pt>
    <dgm:pt modelId="{A55B38FA-738B-4F59-BF2A-469790EE1AB4}" type="parTrans" cxnId="{F085171E-AAEA-444B-A9F2-6CD3D24CF40B}">
      <dgm:prSet/>
      <dgm:spPr/>
      <dgm:t>
        <a:bodyPr/>
        <a:lstStyle/>
        <a:p>
          <a:endParaRPr lang="en-GB"/>
        </a:p>
      </dgm:t>
    </dgm:pt>
    <dgm:pt modelId="{46673D5A-55DF-4BEB-9A43-DC7B5A6AF495}">
      <dgm:prSet phldrT="[Text]" custT="1"/>
      <dgm:spPr/>
      <dgm:t>
        <a:bodyPr/>
        <a:lstStyle/>
        <a:p>
          <a:endParaRPr lang="en-GB" sz="1800" dirty="0"/>
        </a:p>
      </dgm:t>
    </dgm:pt>
    <dgm:pt modelId="{6922BF31-6EC0-4CDB-A6C1-18CA600CF044}" type="parTrans" cxnId="{6F45C906-685B-478F-BC2A-5AA2FD528D68}">
      <dgm:prSet/>
      <dgm:spPr/>
      <dgm:t>
        <a:bodyPr/>
        <a:lstStyle/>
        <a:p>
          <a:endParaRPr lang="en-GB"/>
        </a:p>
      </dgm:t>
    </dgm:pt>
    <dgm:pt modelId="{8F9D037C-B2D4-4B33-A8FD-CFE3E4C8ED78}" type="sibTrans" cxnId="{6F45C906-685B-478F-BC2A-5AA2FD528D68}">
      <dgm:prSet/>
      <dgm:spPr/>
      <dgm:t>
        <a:bodyPr/>
        <a:lstStyle/>
        <a:p>
          <a:endParaRPr lang="en-GB"/>
        </a:p>
      </dgm:t>
    </dgm:pt>
    <dgm:pt modelId="{1FA6CBD3-7024-40DE-BFF6-ED1CDE86D019}">
      <dgm:prSet phldrT="[Text]" custT="1"/>
      <dgm:spPr/>
      <dgm:t>
        <a:bodyPr/>
        <a:lstStyle/>
        <a:p>
          <a:endParaRPr lang="en-GB" sz="1800" dirty="0"/>
        </a:p>
      </dgm:t>
    </dgm:pt>
    <dgm:pt modelId="{0575F46F-17E5-4F13-A054-77D40B9C18EC}" type="parTrans" cxnId="{BC395DCB-A5EF-427E-8460-3D8E4105D5FB}">
      <dgm:prSet/>
      <dgm:spPr/>
      <dgm:t>
        <a:bodyPr/>
        <a:lstStyle/>
        <a:p>
          <a:endParaRPr lang="en-GB"/>
        </a:p>
      </dgm:t>
    </dgm:pt>
    <dgm:pt modelId="{566B1498-2507-4AF7-ACC2-D79453D7F9A7}" type="sibTrans" cxnId="{BC395DCB-A5EF-427E-8460-3D8E4105D5FB}">
      <dgm:prSet/>
      <dgm:spPr/>
      <dgm:t>
        <a:bodyPr/>
        <a:lstStyle/>
        <a:p>
          <a:endParaRPr lang="en-GB"/>
        </a:p>
      </dgm:t>
    </dgm:pt>
    <dgm:pt modelId="{EE8334C7-B807-4F7A-8051-E88D5EFD6CB3}">
      <dgm:prSet phldrT="[Text]" custT="1"/>
      <dgm:spPr/>
      <dgm:t>
        <a:bodyPr/>
        <a:lstStyle/>
        <a:p>
          <a:r>
            <a:rPr lang="en-GB" sz="1800" dirty="0"/>
            <a:t>Network caching (5.2)</a:t>
          </a:r>
        </a:p>
      </dgm:t>
    </dgm:pt>
    <dgm:pt modelId="{95354C27-CD88-4688-B1C6-7A0859397440}" type="parTrans" cxnId="{C148DAD5-9A6A-4B39-AAF3-B331996C49B1}">
      <dgm:prSet/>
      <dgm:spPr/>
      <dgm:t>
        <a:bodyPr/>
        <a:lstStyle/>
        <a:p>
          <a:endParaRPr lang="en-GB"/>
        </a:p>
      </dgm:t>
    </dgm:pt>
    <dgm:pt modelId="{E25F0D9C-750B-4341-9E8D-62C0C101F925}" type="sibTrans" cxnId="{C148DAD5-9A6A-4B39-AAF3-B331996C49B1}">
      <dgm:prSet/>
      <dgm:spPr/>
      <dgm:t>
        <a:bodyPr/>
        <a:lstStyle/>
        <a:p>
          <a:endParaRPr lang="en-GB"/>
        </a:p>
      </dgm:t>
    </dgm:pt>
    <dgm:pt modelId="{032837E5-020C-4EA8-8D4B-86B03ABCD4E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sz="1800" dirty="0"/>
            <a:t>Tools (3.5)</a:t>
          </a:r>
        </a:p>
      </dgm:t>
    </dgm:pt>
    <dgm:pt modelId="{815C9188-4DE6-40F7-AD62-29632E2CC17C}" type="parTrans" cxnId="{B1AB694A-92F3-41B4-A196-BEB2E355B9DC}">
      <dgm:prSet/>
      <dgm:spPr/>
      <dgm:t>
        <a:bodyPr/>
        <a:lstStyle/>
        <a:p>
          <a:endParaRPr lang="en-GB"/>
        </a:p>
      </dgm:t>
    </dgm:pt>
    <dgm:pt modelId="{D5C84E00-A6E6-45BE-8DE2-1E1A91233864}" type="sibTrans" cxnId="{B1AB694A-92F3-41B4-A196-BEB2E355B9DC}">
      <dgm:prSet/>
      <dgm:spPr/>
      <dgm:t>
        <a:bodyPr/>
        <a:lstStyle/>
        <a:p>
          <a:endParaRPr lang="en-GB"/>
        </a:p>
      </dgm:t>
    </dgm:pt>
    <dgm:pt modelId="{E7DF87E0-D3F7-42AD-954D-18186AF43422}" type="pres">
      <dgm:prSet presAssocID="{2135EAA5-6650-42AB-A638-2C3C00ECBD39}" presName="composite" presStyleCnt="0">
        <dgm:presLayoutVars>
          <dgm:chMax val="1"/>
          <dgm:dir/>
          <dgm:resizeHandles val="exact"/>
        </dgm:presLayoutVars>
      </dgm:prSet>
      <dgm:spPr/>
    </dgm:pt>
    <dgm:pt modelId="{208C387B-B5B4-4BC4-B132-CA8313DE23C3}" type="pres">
      <dgm:prSet presAssocID="{4C849B29-3AF6-4F24-B2E5-6A6A9A33AE6B}" presName="roof" presStyleLbl="dkBgShp" presStyleIdx="0" presStyleCnt="2" custScaleY="39266"/>
      <dgm:spPr/>
    </dgm:pt>
    <dgm:pt modelId="{C0DEFA85-40E6-42A3-8C15-82351D8EAAC1}" type="pres">
      <dgm:prSet presAssocID="{4C849B29-3AF6-4F24-B2E5-6A6A9A33AE6B}" presName="pillars" presStyleCnt="0"/>
      <dgm:spPr/>
    </dgm:pt>
    <dgm:pt modelId="{C45928B1-D406-4F19-8035-10DEF4275706}" type="pres">
      <dgm:prSet presAssocID="{4C849B29-3AF6-4F24-B2E5-6A6A9A33AE6B}" presName="pillar1" presStyleLbl="node1" presStyleIdx="0" presStyleCnt="3" custScaleY="121093" custLinFactNeighborX="350" custLinFactNeighborY="-4032">
        <dgm:presLayoutVars>
          <dgm:bulletEnabled val="1"/>
        </dgm:presLayoutVars>
      </dgm:prSet>
      <dgm:spPr/>
    </dgm:pt>
    <dgm:pt modelId="{F4A9F33A-4E4C-4928-84DC-F6D1C1424E14}" type="pres">
      <dgm:prSet presAssocID="{D10FAFDE-6471-4553-ABAF-4025E28222F5}" presName="pillarX" presStyleLbl="node1" presStyleIdx="1" presStyleCnt="3" custScaleY="121313" custLinFactNeighborX="-318" custLinFactNeighborY="-4032">
        <dgm:presLayoutVars>
          <dgm:bulletEnabled val="1"/>
        </dgm:presLayoutVars>
      </dgm:prSet>
      <dgm:spPr/>
    </dgm:pt>
    <dgm:pt modelId="{5362EAD6-E2CA-4721-B077-84AA4980F6C4}" type="pres">
      <dgm:prSet presAssocID="{FF4E8463-B779-4597-BAB9-FEDE95D627F4}" presName="pillarX" presStyleLbl="node1" presStyleIdx="2" presStyleCnt="3" custScaleY="121093" custLinFactNeighborX="-318" custLinFactNeighborY="-4032">
        <dgm:presLayoutVars>
          <dgm:bulletEnabled val="1"/>
        </dgm:presLayoutVars>
      </dgm:prSet>
      <dgm:spPr/>
    </dgm:pt>
    <dgm:pt modelId="{08B6C912-DD9C-43C1-9693-24413D575527}" type="pres">
      <dgm:prSet presAssocID="{4C849B29-3AF6-4F24-B2E5-6A6A9A33AE6B}" presName="base" presStyleLbl="dkBgShp" presStyleIdx="1" presStyleCnt="2" custScaleY="157506"/>
      <dgm:spPr/>
    </dgm:pt>
  </dgm:ptLst>
  <dgm:cxnLst>
    <dgm:cxn modelId="{6F45C906-685B-478F-BC2A-5AA2FD528D68}" srcId="{FF4E8463-B779-4597-BAB9-FEDE95D627F4}" destId="{46673D5A-55DF-4BEB-9A43-DC7B5A6AF495}" srcOrd="0" destOrd="0" parTransId="{6922BF31-6EC0-4CDB-A6C1-18CA600CF044}" sibTransId="{8F9D037C-B2D4-4B33-A8FD-CFE3E4C8ED78}"/>
    <dgm:cxn modelId="{F085171E-AAEA-444B-A9F2-6CD3D24CF40B}" srcId="{839FE511-4B3C-4914-90A4-4BB703FA617A}" destId="{ABC0363B-B4FD-4978-A198-01CB7E6691DB}" srcOrd="1" destOrd="0" parTransId="{A55B38FA-738B-4F59-BF2A-469790EE1AB4}" sibTransId="{E7AC422A-64FB-4F84-8118-EE66E364844C}"/>
    <dgm:cxn modelId="{D2FC2823-B053-495B-A9AD-BFB530B77F92}" type="presOf" srcId="{4C849B29-3AF6-4F24-B2E5-6A6A9A33AE6B}" destId="{208C387B-B5B4-4BC4-B132-CA8313DE23C3}" srcOrd="0" destOrd="0" presId="urn:microsoft.com/office/officeart/2005/8/layout/hList3"/>
    <dgm:cxn modelId="{D695232D-888C-4989-A4B4-865165392E73}" type="presOf" srcId="{FF4E8463-B779-4597-BAB9-FEDE95D627F4}" destId="{5362EAD6-E2CA-4721-B077-84AA4980F6C4}" srcOrd="0" destOrd="0" presId="urn:microsoft.com/office/officeart/2005/8/layout/hList3"/>
    <dgm:cxn modelId="{C7804733-AD91-4B27-83F4-F156978B09A7}" srcId="{4C849B29-3AF6-4F24-B2E5-6A6A9A33AE6B}" destId="{FF4E8463-B779-4597-BAB9-FEDE95D627F4}" srcOrd="2" destOrd="0" parTransId="{F73B3081-F38D-4003-9523-5B0EAD0B10A0}" sibTransId="{C27FAA57-D593-4D91-9B19-8633133C3366}"/>
    <dgm:cxn modelId="{C7C5DD39-D021-4362-A185-BD007E441BDE}" type="presOf" srcId="{032837E5-020C-4EA8-8D4B-86B03ABCD4EE}" destId="{C45928B1-D406-4F19-8035-10DEF4275706}" srcOrd="0" destOrd="6" presId="urn:microsoft.com/office/officeart/2005/8/layout/hList3"/>
    <dgm:cxn modelId="{A700B13A-154A-41AC-BB3D-AEDDBBFA7584}" type="presOf" srcId="{6810228A-9A5F-48CD-9CF3-252E63BD36FC}" destId="{F4A9F33A-4E4C-4928-84DC-F6D1C1424E14}" srcOrd="0" destOrd="2" presId="urn:microsoft.com/office/officeart/2005/8/layout/hList3"/>
    <dgm:cxn modelId="{DE93055F-8B66-4558-B209-C021C1050F33}" srcId="{D10FAFDE-6471-4553-ABAF-4025E28222F5}" destId="{6810228A-9A5F-48CD-9CF3-252E63BD36FC}" srcOrd="1" destOrd="0" parTransId="{5EDA885A-FC8E-4B08-90FE-E6C360315085}" sibTransId="{2B290D23-E36B-40BB-89B2-7BDC847CC8DA}"/>
    <dgm:cxn modelId="{C12E6E43-75E2-4648-9C3C-5EDD242F9304}" srcId="{4C849B29-3AF6-4F24-B2E5-6A6A9A33AE6B}" destId="{839FE511-4B3C-4914-90A4-4BB703FA617A}" srcOrd="0" destOrd="0" parTransId="{5F46DFBD-E789-4B6C-8EC0-FA41E0FDC917}" sibTransId="{E8A41211-EE58-4BA7-BAD7-D5462CF5CF85}"/>
    <dgm:cxn modelId="{D8C0EF63-341D-4567-A0CA-125F00D61401}" type="presOf" srcId="{509E8BAD-6C65-4742-BF84-CEA361F4DE31}" destId="{F4A9F33A-4E4C-4928-84DC-F6D1C1424E14}" srcOrd="0" destOrd="1" presId="urn:microsoft.com/office/officeart/2005/8/layout/hList3"/>
    <dgm:cxn modelId="{91CD1645-6F21-47FA-8146-2105966DF505}" type="presOf" srcId="{B68A9AEB-0B72-49EB-A97D-C3D402A73E93}" destId="{C45928B1-D406-4F19-8035-10DEF4275706}" srcOrd="0" destOrd="3" presId="urn:microsoft.com/office/officeart/2005/8/layout/hList3"/>
    <dgm:cxn modelId="{B1AB694A-92F3-41B4-A196-BEB2E355B9DC}" srcId="{839FE511-4B3C-4914-90A4-4BB703FA617A}" destId="{032837E5-020C-4EA8-8D4B-86B03ABCD4EE}" srcOrd="5" destOrd="0" parTransId="{815C9188-4DE6-40F7-AD62-29632E2CC17C}" sibTransId="{D5C84E00-A6E6-45BE-8DE2-1E1A91233864}"/>
    <dgm:cxn modelId="{2FEC6F4F-7881-4859-9795-5F9FC19A43D5}" type="presOf" srcId="{17DAC302-31FC-434D-BD1A-BC10E4EB8525}" destId="{5362EAD6-E2CA-4721-B077-84AA4980F6C4}" srcOrd="0" destOrd="2" presId="urn:microsoft.com/office/officeart/2005/8/layout/hList3"/>
    <dgm:cxn modelId="{82258E6F-B808-4928-821A-CC807A47CEAD}" type="presOf" srcId="{D10FAFDE-6471-4553-ABAF-4025E28222F5}" destId="{F4A9F33A-4E4C-4928-84DC-F6D1C1424E14}" srcOrd="0" destOrd="0" presId="urn:microsoft.com/office/officeart/2005/8/layout/hList3"/>
    <dgm:cxn modelId="{2FF51952-81FB-4AC8-8946-2F5AAA82DE76}" srcId="{839FE511-4B3C-4914-90A4-4BB703FA617A}" destId="{FB3C2957-CFA1-402D-B7FF-4E33E12B94D6}" srcOrd="4" destOrd="0" parTransId="{B8CADED0-E293-44A5-917F-C85BFEE58F36}" sibTransId="{A5073FB6-41CF-4E3D-8DD9-2D34C8EDDB4B}"/>
    <dgm:cxn modelId="{E29EA275-99FD-477C-A570-48635EC1D791}" srcId="{839FE511-4B3C-4914-90A4-4BB703FA617A}" destId="{7BA60E0F-FF3A-497F-8DC4-5D4A333F79EA}" srcOrd="3" destOrd="0" parTransId="{0BD8A00C-7378-4B73-BD4F-F9B81A9C1C74}" sibTransId="{8615A059-1805-4D11-925B-7BF088A53CD1}"/>
    <dgm:cxn modelId="{7ABAB177-D0A9-43BF-BB30-5E971FF0C9E9}" type="presOf" srcId="{46673D5A-55DF-4BEB-9A43-DC7B5A6AF495}" destId="{5362EAD6-E2CA-4721-B077-84AA4980F6C4}" srcOrd="0" destOrd="1" presId="urn:microsoft.com/office/officeart/2005/8/layout/hList3"/>
    <dgm:cxn modelId="{AF41FB7E-8086-476A-9E83-56C1D1F33C8D}" type="presOf" srcId="{2135EAA5-6650-42AB-A638-2C3C00ECBD39}" destId="{E7DF87E0-D3F7-42AD-954D-18186AF43422}" srcOrd="0" destOrd="0" presId="urn:microsoft.com/office/officeart/2005/8/layout/hList3"/>
    <dgm:cxn modelId="{23543A82-0B8A-43F1-84E0-8BAF47A87B42}" srcId="{839FE511-4B3C-4914-90A4-4BB703FA617A}" destId="{7F3C251F-5C03-4995-8F5E-2F65E087377D}" srcOrd="0" destOrd="0" parTransId="{4F42FC42-8E8B-4273-9344-843DF7DD1561}" sibTransId="{E77A89A9-4686-463F-B824-3FA3B714A063}"/>
    <dgm:cxn modelId="{0D4F0A8B-EC86-49B4-9CBA-4701B8D150BC}" srcId="{D10FAFDE-6471-4553-ABAF-4025E28222F5}" destId="{8FCD1047-DB5D-42C6-91AB-B24D3EF63F47}" srcOrd="2" destOrd="0" parTransId="{6071C99A-B294-49D6-A6DE-492D6026A2FE}" sibTransId="{4E115F72-E09F-4915-AA68-CDC4D76A24D3}"/>
    <dgm:cxn modelId="{FA30C493-3875-4B7D-878A-B6F6FF523223}" srcId="{2135EAA5-6650-42AB-A638-2C3C00ECBD39}" destId="{4C849B29-3AF6-4F24-B2E5-6A6A9A33AE6B}" srcOrd="0" destOrd="0" parTransId="{FD0A66B6-8F01-4577-8339-0330FD3D0602}" sibTransId="{5548329A-96C5-41BE-9936-4DAAA88D6DD0}"/>
    <dgm:cxn modelId="{A271A4A2-98A8-4D99-ADC5-DA212F1F672B}" type="presOf" srcId="{7BA60E0F-FF3A-497F-8DC4-5D4A333F79EA}" destId="{C45928B1-D406-4F19-8035-10DEF4275706}" srcOrd="0" destOrd="4" presId="urn:microsoft.com/office/officeart/2005/8/layout/hList3"/>
    <dgm:cxn modelId="{8073ACAE-B0D0-4725-8D77-4A6DC10E48E7}" srcId="{D10FAFDE-6471-4553-ABAF-4025E28222F5}" destId="{509E8BAD-6C65-4742-BF84-CEA361F4DE31}" srcOrd="0" destOrd="0" parTransId="{2F4BEE73-2A4B-46A7-ADA9-D3756DC7D761}" sibTransId="{F87C3004-3688-4F63-A460-69922E760391}"/>
    <dgm:cxn modelId="{855B44B2-99B8-489B-AF7A-3D166BB040FF}" type="presOf" srcId="{ABC0363B-B4FD-4978-A198-01CB7E6691DB}" destId="{C45928B1-D406-4F19-8035-10DEF4275706}" srcOrd="0" destOrd="2" presId="urn:microsoft.com/office/officeart/2005/8/layout/hList3"/>
    <dgm:cxn modelId="{795528BC-98BF-4B21-BAC8-04D194C1F07B}" type="presOf" srcId="{FB3C2957-CFA1-402D-B7FF-4E33E12B94D6}" destId="{C45928B1-D406-4F19-8035-10DEF4275706}" srcOrd="0" destOrd="5" presId="urn:microsoft.com/office/officeart/2005/8/layout/hList3"/>
    <dgm:cxn modelId="{52355AC7-D2DC-4AD4-9CFD-2E1C5718315B}" type="presOf" srcId="{8FCD1047-DB5D-42C6-91AB-B24D3EF63F47}" destId="{F4A9F33A-4E4C-4928-84DC-F6D1C1424E14}" srcOrd="0" destOrd="3" presId="urn:microsoft.com/office/officeart/2005/8/layout/hList3"/>
    <dgm:cxn modelId="{BC395DCB-A5EF-427E-8460-3D8E4105D5FB}" srcId="{FF4E8463-B779-4597-BAB9-FEDE95D627F4}" destId="{1FA6CBD3-7024-40DE-BFF6-ED1CDE86D019}" srcOrd="3" destOrd="0" parTransId="{0575F46F-17E5-4F13-A054-77D40B9C18EC}" sibTransId="{566B1498-2507-4AF7-ACC2-D79453D7F9A7}"/>
    <dgm:cxn modelId="{338036CC-4018-46F0-9568-0A1D8170427C}" type="presOf" srcId="{7F3C251F-5C03-4995-8F5E-2F65E087377D}" destId="{C45928B1-D406-4F19-8035-10DEF4275706}" srcOrd="0" destOrd="1" presId="urn:microsoft.com/office/officeart/2005/8/layout/hList3"/>
    <dgm:cxn modelId="{6F0338D4-D9C6-449B-A04A-2B73B68699B4}" type="presOf" srcId="{1FA6CBD3-7024-40DE-BFF6-ED1CDE86D019}" destId="{5362EAD6-E2CA-4721-B077-84AA4980F6C4}" srcOrd="0" destOrd="4" presId="urn:microsoft.com/office/officeart/2005/8/layout/hList3"/>
    <dgm:cxn modelId="{B23E6BD5-9FD3-4B51-8AE4-2889ED8B60F5}" srcId="{4C849B29-3AF6-4F24-B2E5-6A6A9A33AE6B}" destId="{D10FAFDE-6471-4553-ABAF-4025E28222F5}" srcOrd="1" destOrd="0" parTransId="{AA5AB935-33A5-45E6-84CB-D612C58C5BB0}" sibTransId="{57AEE01D-5379-4838-A615-27D536F99EB3}"/>
    <dgm:cxn modelId="{C148DAD5-9A6A-4B39-AAF3-B331996C49B1}" srcId="{FF4E8463-B779-4597-BAB9-FEDE95D627F4}" destId="{EE8334C7-B807-4F7A-8051-E88D5EFD6CB3}" srcOrd="2" destOrd="0" parTransId="{95354C27-CD88-4688-B1C6-7A0859397440}" sibTransId="{E25F0D9C-750B-4341-9E8D-62C0C101F925}"/>
    <dgm:cxn modelId="{52218CE2-81BE-4342-BC4A-48D3B4207D2E}" type="presOf" srcId="{839FE511-4B3C-4914-90A4-4BB703FA617A}" destId="{C45928B1-D406-4F19-8035-10DEF4275706}" srcOrd="0" destOrd="0" presId="urn:microsoft.com/office/officeart/2005/8/layout/hList3"/>
    <dgm:cxn modelId="{8A0D44E5-FFCB-45EE-99AB-10F12425A11F}" srcId="{839FE511-4B3C-4914-90A4-4BB703FA617A}" destId="{B68A9AEB-0B72-49EB-A97D-C3D402A73E93}" srcOrd="2" destOrd="0" parTransId="{606360CB-B6D8-4518-9C49-E33357492C16}" sibTransId="{E5B2535D-2D0B-4895-85E0-CB9214B0903C}"/>
    <dgm:cxn modelId="{0C7FE2E9-6341-4B84-B00E-6BB8465A7C9B}" type="presOf" srcId="{EE8334C7-B807-4F7A-8051-E88D5EFD6CB3}" destId="{5362EAD6-E2CA-4721-B077-84AA4980F6C4}" srcOrd="0" destOrd="3" presId="urn:microsoft.com/office/officeart/2005/8/layout/hList3"/>
    <dgm:cxn modelId="{E07FA3FE-EBC7-42E9-A54E-5F7EA74C52C9}" srcId="{FF4E8463-B779-4597-BAB9-FEDE95D627F4}" destId="{17DAC302-31FC-434D-BD1A-BC10E4EB8525}" srcOrd="1" destOrd="0" parTransId="{36D76818-46EB-4B0A-BDA3-EF27D157ED74}" sibTransId="{6F25C966-B42B-46B2-9AA6-8B9C8DA0C42F}"/>
    <dgm:cxn modelId="{3E4B6C96-8D9D-4585-9425-E0FE50C9267C}" type="presParOf" srcId="{E7DF87E0-D3F7-42AD-954D-18186AF43422}" destId="{208C387B-B5B4-4BC4-B132-CA8313DE23C3}" srcOrd="0" destOrd="0" presId="urn:microsoft.com/office/officeart/2005/8/layout/hList3"/>
    <dgm:cxn modelId="{23E2D255-D3E6-4DF0-9BE0-29D427E6E92F}" type="presParOf" srcId="{E7DF87E0-D3F7-42AD-954D-18186AF43422}" destId="{C0DEFA85-40E6-42A3-8C15-82351D8EAAC1}" srcOrd="1" destOrd="0" presId="urn:microsoft.com/office/officeart/2005/8/layout/hList3"/>
    <dgm:cxn modelId="{8A93DFAF-25A2-4339-BFEE-F31137628534}" type="presParOf" srcId="{C0DEFA85-40E6-42A3-8C15-82351D8EAAC1}" destId="{C45928B1-D406-4F19-8035-10DEF4275706}" srcOrd="0" destOrd="0" presId="urn:microsoft.com/office/officeart/2005/8/layout/hList3"/>
    <dgm:cxn modelId="{0C32B52C-694A-45D2-A824-7FDEEA180D7C}" type="presParOf" srcId="{C0DEFA85-40E6-42A3-8C15-82351D8EAAC1}" destId="{F4A9F33A-4E4C-4928-84DC-F6D1C1424E14}" srcOrd="1" destOrd="0" presId="urn:microsoft.com/office/officeart/2005/8/layout/hList3"/>
    <dgm:cxn modelId="{3F4B81B0-1DC1-4352-ACA7-D4FE23B557E3}" type="presParOf" srcId="{C0DEFA85-40E6-42A3-8C15-82351D8EAAC1}" destId="{5362EAD6-E2CA-4721-B077-84AA4980F6C4}" srcOrd="2" destOrd="0" presId="urn:microsoft.com/office/officeart/2005/8/layout/hList3"/>
    <dgm:cxn modelId="{ADA71B0A-C34A-43BB-91A2-FFD4D3DF1B21}" type="presParOf" srcId="{E7DF87E0-D3F7-42AD-954D-18186AF43422}" destId="{08B6C912-DD9C-43C1-9693-24413D57552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A655A-BE1C-41F4-A212-B7682E0548F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50BF28-775A-45FD-8915-753B2E0D35BD}">
      <dgm:prSet phldrT="[Text]" custT="1"/>
      <dgm:spPr/>
      <dgm:t>
        <a:bodyPr/>
        <a:lstStyle/>
        <a:p>
          <a:r>
            <a:rPr lang="en-GB" sz="1800" dirty="0"/>
            <a:t>VNFs for Media Streaming</a:t>
          </a:r>
        </a:p>
      </dgm:t>
    </dgm:pt>
    <dgm:pt modelId="{A0EAB5E9-72B7-495B-9E6E-8B28430EB600}" type="parTrans" cxnId="{6546C12B-A1C4-4103-8C8E-1799D6360A46}">
      <dgm:prSet/>
      <dgm:spPr/>
      <dgm:t>
        <a:bodyPr/>
        <a:lstStyle/>
        <a:p>
          <a:endParaRPr lang="en-GB"/>
        </a:p>
      </dgm:t>
    </dgm:pt>
    <dgm:pt modelId="{9E260193-D9C3-4E58-99C4-74C41CF46DDF}" type="sibTrans" cxnId="{6546C12B-A1C4-4103-8C8E-1799D6360A46}">
      <dgm:prSet/>
      <dgm:spPr/>
      <dgm:t>
        <a:bodyPr/>
        <a:lstStyle/>
        <a:p>
          <a:endParaRPr lang="en-GB"/>
        </a:p>
      </dgm:t>
    </dgm:pt>
    <dgm:pt modelId="{C66B3B58-1DE7-4E2C-8C17-A4174C193A4E}">
      <dgm:prSet phldrT="[Text]" custT="1"/>
      <dgm:spPr/>
      <dgm:t>
        <a:bodyPr/>
        <a:lstStyle/>
        <a:p>
          <a:r>
            <a:rPr lang="en-GB" sz="1400" dirty="0"/>
            <a:t>Performance assessment (section 4)</a:t>
          </a:r>
        </a:p>
      </dgm:t>
    </dgm:pt>
    <dgm:pt modelId="{008F37A4-9C8D-492A-86CD-BBEAB8B3E2AE}" type="parTrans" cxnId="{3CFCA205-AEA7-4FC0-A7DF-B4DD095A6DA2}">
      <dgm:prSet/>
      <dgm:spPr/>
      <dgm:t>
        <a:bodyPr/>
        <a:lstStyle/>
        <a:p>
          <a:endParaRPr lang="en-GB"/>
        </a:p>
      </dgm:t>
    </dgm:pt>
    <dgm:pt modelId="{18E52193-077E-4851-AC9B-3C1A13B61501}" type="sibTrans" cxnId="{3CFCA205-AEA7-4FC0-A7DF-B4DD095A6DA2}">
      <dgm:prSet/>
      <dgm:spPr/>
      <dgm:t>
        <a:bodyPr/>
        <a:lstStyle/>
        <a:p>
          <a:endParaRPr lang="en-GB"/>
        </a:p>
      </dgm:t>
    </dgm:pt>
    <dgm:pt modelId="{41ACE054-8BDE-4B44-8F6C-643CE5464E3C}">
      <dgm:prSet phldrT="[Text]" custT="1"/>
      <dgm:spPr/>
      <dgm:t>
        <a:bodyPr/>
        <a:lstStyle/>
        <a:p>
          <a:r>
            <a:rPr lang="en-GB" sz="1400" dirty="0"/>
            <a:t>Network traffic monitoring and analysis (section 5)</a:t>
          </a:r>
        </a:p>
      </dgm:t>
    </dgm:pt>
    <dgm:pt modelId="{B723FC07-B09E-4411-8DA8-D03FD2CD7C10}" type="parTrans" cxnId="{0CC79E78-DC26-4637-B2EF-4BA7024C6284}">
      <dgm:prSet/>
      <dgm:spPr/>
      <dgm:t>
        <a:bodyPr/>
        <a:lstStyle/>
        <a:p>
          <a:endParaRPr lang="en-GB"/>
        </a:p>
      </dgm:t>
    </dgm:pt>
    <dgm:pt modelId="{96577797-1445-4DB9-BBF3-2A43B03A17FA}" type="sibTrans" cxnId="{0CC79E78-DC26-4637-B2EF-4BA7024C6284}">
      <dgm:prSet/>
      <dgm:spPr/>
      <dgm:t>
        <a:bodyPr/>
        <a:lstStyle/>
        <a:p>
          <a:endParaRPr lang="en-GB"/>
        </a:p>
      </dgm:t>
    </dgm:pt>
    <dgm:pt modelId="{C9B04E1B-ACB3-470D-AAB9-482F97D9A17C}">
      <dgm:prSet phldrT="[Text]" custT="1"/>
      <dgm:spPr/>
      <dgm:t>
        <a:bodyPr/>
        <a:lstStyle/>
        <a:p>
          <a:r>
            <a:rPr lang="en-GB" sz="1400" dirty="0"/>
            <a:t>VNFs Challenges for Media Streaming (section 7)</a:t>
          </a:r>
        </a:p>
      </dgm:t>
    </dgm:pt>
    <dgm:pt modelId="{7AADF32A-264E-44BF-916D-1521564F31F6}" type="parTrans" cxnId="{E20DCBDD-2A40-420D-80EE-3674B65DD7BE}">
      <dgm:prSet/>
      <dgm:spPr/>
      <dgm:t>
        <a:bodyPr/>
        <a:lstStyle/>
        <a:p>
          <a:endParaRPr lang="en-GB"/>
        </a:p>
      </dgm:t>
    </dgm:pt>
    <dgm:pt modelId="{372CF2A6-6A53-423D-8DD5-96886A363AB5}" type="sibTrans" cxnId="{E20DCBDD-2A40-420D-80EE-3674B65DD7BE}">
      <dgm:prSet/>
      <dgm:spPr/>
      <dgm:t>
        <a:bodyPr/>
        <a:lstStyle/>
        <a:p>
          <a:endParaRPr lang="en-GB"/>
        </a:p>
      </dgm:t>
    </dgm:pt>
    <dgm:pt modelId="{1260EBA9-947E-4979-B0D2-F4F93DE0D109}">
      <dgm:prSet phldrT="[Text]" custT="1"/>
      <dgm:spPr/>
      <dgm:t>
        <a:bodyPr/>
        <a:lstStyle/>
        <a:p>
          <a:r>
            <a:rPr lang="en-GB" sz="1400" dirty="0"/>
            <a:t>Performance-driven Network Functions (section 6)</a:t>
          </a:r>
        </a:p>
      </dgm:t>
    </dgm:pt>
    <dgm:pt modelId="{528FAEE5-4942-49BB-B53B-7243835E828C}" type="sibTrans" cxnId="{87C56216-E87F-42B9-A751-40B7F05F677E}">
      <dgm:prSet/>
      <dgm:spPr/>
      <dgm:t>
        <a:bodyPr/>
        <a:lstStyle/>
        <a:p>
          <a:endParaRPr lang="en-GB"/>
        </a:p>
      </dgm:t>
    </dgm:pt>
    <dgm:pt modelId="{F4FAA8C1-5649-47C5-8E17-C111FB97F87D}" type="parTrans" cxnId="{87C56216-E87F-42B9-A751-40B7F05F677E}">
      <dgm:prSet/>
      <dgm:spPr/>
      <dgm:t>
        <a:bodyPr/>
        <a:lstStyle/>
        <a:p>
          <a:endParaRPr lang="en-GB"/>
        </a:p>
      </dgm:t>
    </dgm:pt>
    <dgm:pt modelId="{343A1E01-A6D4-43F6-90C5-50EE14B967DE}" type="pres">
      <dgm:prSet presAssocID="{1F1A655A-BE1C-41F4-A212-B7682E0548F1}" presName="composite" presStyleCnt="0">
        <dgm:presLayoutVars>
          <dgm:chMax val="1"/>
          <dgm:dir/>
          <dgm:resizeHandles val="exact"/>
        </dgm:presLayoutVars>
      </dgm:prSet>
      <dgm:spPr/>
    </dgm:pt>
    <dgm:pt modelId="{334DF3C0-5AB9-43E2-AB30-63708F5BECA6}" type="pres">
      <dgm:prSet presAssocID="{1F1A655A-BE1C-41F4-A212-B7682E0548F1}" presName="radial" presStyleCnt="0">
        <dgm:presLayoutVars>
          <dgm:animLvl val="ctr"/>
        </dgm:presLayoutVars>
      </dgm:prSet>
      <dgm:spPr/>
    </dgm:pt>
    <dgm:pt modelId="{FE5C4BEB-E7C9-4C78-9016-888B685AAA26}" type="pres">
      <dgm:prSet presAssocID="{2750BF28-775A-45FD-8915-753B2E0D35BD}" presName="centerShape" presStyleLbl="vennNode1" presStyleIdx="0" presStyleCnt="5" custScaleX="84610" custScaleY="83298"/>
      <dgm:spPr/>
    </dgm:pt>
    <dgm:pt modelId="{F4B71926-3378-4266-B816-FEAC32DE718A}" type="pres">
      <dgm:prSet presAssocID="{C66B3B58-1DE7-4E2C-8C17-A4174C193A4E}" presName="node" presStyleLbl="vennNode1" presStyleIdx="1" presStyleCnt="5" custScaleX="142042" custScaleY="141844">
        <dgm:presLayoutVars>
          <dgm:bulletEnabled val="1"/>
        </dgm:presLayoutVars>
      </dgm:prSet>
      <dgm:spPr/>
    </dgm:pt>
    <dgm:pt modelId="{2D38DFFD-BCF1-4AF5-80FE-C1B8A2B3B7F3}" type="pres">
      <dgm:prSet presAssocID="{41ACE054-8BDE-4B44-8F6C-643CE5464E3C}" presName="node" presStyleLbl="vennNode1" presStyleIdx="2" presStyleCnt="5" custScaleX="138178" custScaleY="137854">
        <dgm:presLayoutVars>
          <dgm:bulletEnabled val="1"/>
        </dgm:presLayoutVars>
      </dgm:prSet>
      <dgm:spPr/>
    </dgm:pt>
    <dgm:pt modelId="{941F8FE8-B1AE-49D1-8379-E7B59A15FD5A}" type="pres">
      <dgm:prSet presAssocID="{1260EBA9-947E-4979-B0D2-F4F93DE0D109}" presName="node" presStyleLbl="vennNode1" presStyleIdx="3" presStyleCnt="5" custScaleX="131305" custScaleY="134396">
        <dgm:presLayoutVars>
          <dgm:bulletEnabled val="1"/>
        </dgm:presLayoutVars>
      </dgm:prSet>
      <dgm:spPr/>
    </dgm:pt>
    <dgm:pt modelId="{899E535D-19F9-4175-99F6-B74E07BF5010}" type="pres">
      <dgm:prSet presAssocID="{C9B04E1B-ACB3-470D-AAB9-482F97D9A17C}" presName="node" presStyleLbl="vennNode1" presStyleIdx="4" presStyleCnt="5" custScaleX="131909" custScaleY="126722">
        <dgm:presLayoutVars>
          <dgm:bulletEnabled val="1"/>
        </dgm:presLayoutVars>
      </dgm:prSet>
      <dgm:spPr/>
    </dgm:pt>
  </dgm:ptLst>
  <dgm:cxnLst>
    <dgm:cxn modelId="{3CFCA205-AEA7-4FC0-A7DF-B4DD095A6DA2}" srcId="{2750BF28-775A-45FD-8915-753B2E0D35BD}" destId="{C66B3B58-1DE7-4E2C-8C17-A4174C193A4E}" srcOrd="0" destOrd="0" parTransId="{008F37A4-9C8D-492A-86CD-BBEAB8B3E2AE}" sibTransId="{18E52193-077E-4851-AC9B-3C1A13B61501}"/>
    <dgm:cxn modelId="{19AA5A11-D016-41A0-8D7F-22E849A32A36}" type="presOf" srcId="{41ACE054-8BDE-4B44-8F6C-643CE5464E3C}" destId="{2D38DFFD-BCF1-4AF5-80FE-C1B8A2B3B7F3}" srcOrd="0" destOrd="0" presId="urn:microsoft.com/office/officeart/2005/8/layout/radial3"/>
    <dgm:cxn modelId="{87C56216-E87F-42B9-A751-40B7F05F677E}" srcId="{2750BF28-775A-45FD-8915-753B2E0D35BD}" destId="{1260EBA9-947E-4979-B0D2-F4F93DE0D109}" srcOrd="2" destOrd="0" parTransId="{F4FAA8C1-5649-47C5-8E17-C111FB97F87D}" sibTransId="{528FAEE5-4942-49BB-B53B-7243835E828C}"/>
    <dgm:cxn modelId="{6546C12B-A1C4-4103-8C8E-1799D6360A46}" srcId="{1F1A655A-BE1C-41F4-A212-B7682E0548F1}" destId="{2750BF28-775A-45FD-8915-753B2E0D35BD}" srcOrd="0" destOrd="0" parTransId="{A0EAB5E9-72B7-495B-9E6E-8B28430EB600}" sibTransId="{9E260193-D9C3-4E58-99C4-74C41CF46DDF}"/>
    <dgm:cxn modelId="{3C321A6F-851D-431F-BF5A-C3D0AF1C98DD}" type="presOf" srcId="{1F1A655A-BE1C-41F4-A212-B7682E0548F1}" destId="{343A1E01-A6D4-43F6-90C5-50EE14B967DE}" srcOrd="0" destOrd="0" presId="urn:microsoft.com/office/officeart/2005/8/layout/radial3"/>
    <dgm:cxn modelId="{B3B23977-2E79-404D-93C1-9197C33C0118}" type="presOf" srcId="{C66B3B58-1DE7-4E2C-8C17-A4174C193A4E}" destId="{F4B71926-3378-4266-B816-FEAC32DE718A}" srcOrd="0" destOrd="0" presId="urn:microsoft.com/office/officeart/2005/8/layout/radial3"/>
    <dgm:cxn modelId="{EA39E457-BAEA-453F-A2FC-9F5CCF9FE0A5}" type="presOf" srcId="{1260EBA9-947E-4979-B0D2-F4F93DE0D109}" destId="{941F8FE8-B1AE-49D1-8379-E7B59A15FD5A}" srcOrd="0" destOrd="0" presId="urn:microsoft.com/office/officeart/2005/8/layout/radial3"/>
    <dgm:cxn modelId="{0CC79E78-DC26-4637-B2EF-4BA7024C6284}" srcId="{2750BF28-775A-45FD-8915-753B2E0D35BD}" destId="{41ACE054-8BDE-4B44-8F6C-643CE5464E3C}" srcOrd="1" destOrd="0" parTransId="{B723FC07-B09E-4411-8DA8-D03FD2CD7C10}" sibTransId="{96577797-1445-4DB9-BBF3-2A43B03A17FA}"/>
    <dgm:cxn modelId="{5C71AB9D-11E8-4A7A-BFEE-533D72FA176A}" type="presOf" srcId="{2750BF28-775A-45FD-8915-753B2E0D35BD}" destId="{FE5C4BEB-E7C9-4C78-9016-888B685AAA26}" srcOrd="0" destOrd="0" presId="urn:microsoft.com/office/officeart/2005/8/layout/radial3"/>
    <dgm:cxn modelId="{E20DCBDD-2A40-420D-80EE-3674B65DD7BE}" srcId="{2750BF28-775A-45FD-8915-753B2E0D35BD}" destId="{C9B04E1B-ACB3-470D-AAB9-482F97D9A17C}" srcOrd="3" destOrd="0" parTransId="{7AADF32A-264E-44BF-916D-1521564F31F6}" sibTransId="{372CF2A6-6A53-423D-8DD5-96886A363AB5}"/>
    <dgm:cxn modelId="{CD7188EE-4EAF-4085-9357-85A5A1588E5C}" type="presOf" srcId="{C9B04E1B-ACB3-470D-AAB9-482F97D9A17C}" destId="{899E535D-19F9-4175-99F6-B74E07BF5010}" srcOrd="0" destOrd="0" presId="urn:microsoft.com/office/officeart/2005/8/layout/radial3"/>
    <dgm:cxn modelId="{C1E52B17-1468-4E18-AA33-6D2E2B50B000}" type="presParOf" srcId="{343A1E01-A6D4-43F6-90C5-50EE14B967DE}" destId="{334DF3C0-5AB9-43E2-AB30-63708F5BECA6}" srcOrd="0" destOrd="0" presId="urn:microsoft.com/office/officeart/2005/8/layout/radial3"/>
    <dgm:cxn modelId="{D4CC8F06-B172-44D8-9844-E4528D8A2DB5}" type="presParOf" srcId="{334DF3C0-5AB9-43E2-AB30-63708F5BECA6}" destId="{FE5C4BEB-E7C9-4C78-9016-888B685AAA26}" srcOrd="0" destOrd="0" presId="urn:microsoft.com/office/officeart/2005/8/layout/radial3"/>
    <dgm:cxn modelId="{7250EC4F-71CB-4836-A92C-0DA5DDF6BAB0}" type="presParOf" srcId="{334DF3C0-5AB9-43E2-AB30-63708F5BECA6}" destId="{F4B71926-3378-4266-B816-FEAC32DE718A}" srcOrd="1" destOrd="0" presId="urn:microsoft.com/office/officeart/2005/8/layout/radial3"/>
    <dgm:cxn modelId="{F04D11AE-8F0B-44DF-A2D3-6D56D4BF5CB3}" type="presParOf" srcId="{334DF3C0-5AB9-43E2-AB30-63708F5BECA6}" destId="{2D38DFFD-BCF1-4AF5-80FE-C1B8A2B3B7F3}" srcOrd="2" destOrd="0" presId="urn:microsoft.com/office/officeart/2005/8/layout/radial3"/>
    <dgm:cxn modelId="{17B09D1A-50A9-4DF9-90D8-B33F0B1E71A6}" type="presParOf" srcId="{334DF3C0-5AB9-43E2-AB30-63708F5BECA6}" destId="{941F8FE8-B1AE-49D1-8379-E7B59A15FD5A}" srcOrd="3" destOrd="0" presId="urn:microsoft.com/office/officeart/2005/8/layout/radial3"/>
    <dgm:cxn modelId="{B19148BB-51F4-4067-9204-7AE09746B55D}" type="presParOf" srcId="{334DF3C0-5AB9-43E2-AB30-63708F5BECA6}" destId="{899E535D-19F9-4175-99F6-B74E07BF501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A655A-BE1C-41F4-A212-B7682E0548F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50BF28-775A-45FD-8915-753B2E0D35BD}">
      <dgm:prSet phldrT="[Text]" custT="1"/>
      <dgm:spPr/>
      <dgm:t>
        <a:bodyPr/>
        <a:lstStyle/>
        <a:p>
          <a:r>
            <a:rPr lang="en-GB" sz="1800" dirty="0"/>
            <a:t>Network traffic monitoring and analysis</a:t>
          </a:r>
        </a:p>
      </dgm:t>
    </dgm:pt>
    <dgm:pt modelId="{A0EAB5E9-72B7-495B-9E6E-8B28430EB600}" type="parTrans" cxnId="{6546C12B-A1C4-4103-8C8E-1799D6360A46}">
      <dgm:prSet/>
      <dgm:spPr/>
      <dgm:t>
        <a:bodyPr/>
        <a:lstStyle/>
        <a:p>
          <a:endParaRPr lang="en-GB"/>
        </a:p>
      </dgm:t>
    </dgm:pt>
    <dgm:pt modelId="{9E260193-D9C3-4E58-99C4-74C41CF46DDF}" type="sibTrans" cxnId="{6546C12B-A1C4-4103-8C8E-1799D6360A46}">
      <dgm:prSet/>
      <dgm:spPr/>
      <dgm:t>
        <a:bodyPr/>
        <a:lstStyle/>
        <a:p>
          <a:endParaRPr lang="en-GB"/>
        </a:p>
      </dgm:t>
    </dgm:pt>
    <dgm:pt modelId="{C66B3B58-1DE7-4E2C-8C17-A4174C193A4E}">
      <dgm:prSet phldrT="[Text]" custT="1"/>
      <dgm:spPr/>
      <dgm:t>
        <a:bodyPr/>
        <a:lstStyle/>
        <a:p>
          <a:r>
            <a:rPr lang="en-GB" sz="1400" dirty="0"/>
            <a:t>Network traffic models</a:t>
          </a:r>
        </a:p>
      </dgm:t>
    </dgm:pt>
    <dgm:pt modelId="{008F37A4-9C8D-492A-86CD-BBEAB8B3E2AE}" type="parTrans" cxnId="{3CFCA205-AEA7-4FC0-A7DF-B4DD095A6DA2}">
      <dgm:prSet/>
      <dgm:spPr/>
      <dgm:t>
        <a:bodyPr/>
        <a:lstStyle/>
        <a:p>
          <a:endParaRPr lang="en-GB"/>
        </a:p>
      </dgm:t>
    </dgm:pt>
    <dgm:pt modelId="{18E52193-077E-4851-AC9B-3C1A13B61501}" type="sibTrans" cxnId="{3CFCA205-AEA7-4FC0-A7DF-B4DD095A6DA2}">
      <dgm:prSet/>
      <dgm:spPr/>
      <dgm:t>
        <a:bodyPr/>
        <a:lstStyle/>
        <a:p>
          <a:endParaRPr lang="en-GB"/>
        </a:p>
      </dgm:t>
    </dgm:pt>
    <dgm:pt modelId="{41ACE054-8BDE-4B44-8F6C-643CE5464E3C}">
      <dgm:prSet phldrT="[Text]" custT="1"/>
      <dgm:spPr/>
      <dgm:t>
        <a:bodyPr/>
        <a:lstStyle/>
        <a:p>
          <a:r>
            <a:rPr lang="en-GB" sz="1400" dirty="0"/>
            <a:t>Network simulation</a:t>
          </a:r>
        </a:p>
      </dgm:t>
    </dgm:pt>
    <dgm:pt modelId="{B723FC07-B09E-4411-8DA8-D03FD2CD7C10}" type="parTrans" cxnId="{0CC79E78-DC26-4637-B2EF-4BA7024C6284}">
      <dgm:prSet/>
      <dgm:spPr/>
      <dgm:t>
        <a:bodyPr/>
        <a:lstStyle/>
        <a:p>
          <a:endParaRPr lang="en-GB"/>
        </a:p>
      </dgm:t>
    </dgm:pt>
    <dgm:pt modelId="{96577797-1445-4DB9-BBF3-2A43B03A17FA}" type="sibTrans" cxnId="{0CC79E78-DC26-4637-B2EF-4BA7024C6284}">
      <dgm:prSet/>
      <dgm:spPr/>
      <dgm:t>
        <a:bodyPr/>
        <a:lstStyle/>
        <a:p>
          <a:endParaRPr lang="en-GB"/>
        </a:p>
      </dgm:t>
    </dgm:pt>
    <dgm:pt modelId="{1260EBA9-947E-4979-B0D2-F4F93DE0D109}">
      <dgm:prSet phldrT="[Text]" custT="1"/>
      <dgm:spPr/>
      <dgm:t>
        <a:bodyPr/>
        <a:lstStyle/>
        <a:p>
          <a:r>
            <a:rPr lang="en-GB" sz="1400" dirty="0"/>
            <a:t>Network traffic analysis</a:t>
          </a:r>
        </a:p>
      </dgm:t>
    </dgm:pt>
    <dgm:pt modelId="{528FAEE5-4942-49BB-B53B-7243835E828C}" type="sibTrans" cxnId="{87C56216-E87F-42B9-A751-40B7F05F677E}">
      <dgm:prSet/>
      <dgm:spPr/>
      <dgm:t>
        <a:bodyPr/>
        <a:lstStyle/>
        <a:p>
          <a:endParaRPr lang="en-GB"/>
        </a:p>
      </dgm:t>
    </dgm:pt>
    <dgm:pt modelId="{F4FAA8C1-5649-47C5-8E17-C111FB97F87D}" type="parTrans" cxnId="{87C56216-E87F-42B9-A751-40B7F05F677E}">
      <dgm:prSet/>
      <dgm:spPr/>
      <dgm:t>
        <a:bodyPr/>
        <a:lstStyle/>
        <a:p>
          <a:endParaRPr lang="en-GB"/>
        </a:p>
      </dgm:t>
    </dgm:pt>
    <dgm:pt modelId="{343A1E01-A6D4-43F6-90C5-50EE14B967DE}" type="pres">
      <dgm:prSet presAssocID="{1F1A655A-BE1C-41F4-A212-B7682E0548F1}" presName="composite" presStyleCnt="0">
        <dgm:presLayoutVars>
          <dgm:chMax val="1"/>
          <dgm:dir/>
          <dgm:resizeHandles val="exact"/>
        </dgm:presLayoutVars>
      </dgm:prSet>
      <dgm:spPr/>
    </dgm:pt>
    <dgm:pt modelId="{334DF3C0-5AB9-43E2-AB30-63708F5BECA6}" type="pres">
      <dgm:prSet presAssocID="{1F1A655A-BE1C-41F4-A212-B7682E0548F1}" presName="radial" presStyleCnt="0">
        <dgm:presLayoutVars>
          <dgm:animLvl val="ctr"/>
        </dgm:presLayoutVars>
      </dgm:prSet>
      <dgm:spPr/>
    </dgm:pt>
    <dgm:pt modelId="{FE5C4BEB-E7C9-4C78-9016-888B685AAA26}" type="pres">
      <dgm:prSet presAssocID="{2750BF28-775A-45FD-8915-753B2E0D35BD}" presName="centerShape" presStyleLbl="vennNode1" presStyleIdx="0" presStyleCnt="4" custScaleX="84610" custScaleY="83298"/>
      <dgm:spPr/>
    </dgm:pt>
    <dgm:pt modelId="{F4B71926-3378-4266-B816-FEAC32DE718A}" type="pres">
      <dgm:prSet presAssocID="{C66B3B58-1DE7-4E2C-8C17-A4174C193A4E}" presName="node" presStyleLbl="vennNode1" presStyleIdx="1" presStyleCnt="4" custScaleX="142042" custScaleY="141844">
        <dgm:presLayoutVars>
          <dgm:bulletEnabled val="1"/>
        </dgm:presLayoutVars>
      </dgm:prSet>
      <dgm:spPr/>
    </dgm:pt>
    <dgm:pt modelId="{2D38DFFD-BCF1-4AF5-80FE-C1B8A2B3B7F3}" type="pres">
      <dgm:prSet presAssocID="{41ACE054-8BDE-4B44-8F6C-643CE5464E3C}" presName="node" presStyleLbl="vennNode1" presStyleIdx="2" presStyleCnt="4" custScaleX="138178" custScaleY="137854">
        <dgm:presLayoutVars>
          <dgm:bulletEnabled val="1"/>
        </dgm:presLayoutVars>
      </dgm:prSet>
      <dgm:spPr/>
    </dgm:pt>
    <dgm:pt modelId="{941F8FE8-B1AE-49D1-8379-E7B59A15FD5A}" type="pres">
      <dgm:prSet presAssocID="{1260EBA9-947E-4979-B0D2-F4F93DE0D109}" presName="node" presStyleLbl="vennNode1" presStyleIdx="3" presStyleCnt="4" custScaleX="131305" custScaleY="134396">
        <dgm:presLayoutVars>
          <dgm:bulletEnabled val="1"/>
        </dgm:presLayoutVars>
      </dgm:prSet>
      <dgm:spPr/>
    </dgm:pt>
  </dgm:ptLst>
  <dgm:cxnLst>
    <dgm:cxn modelId="{3CFCA205-AEA7-4FC0-A7DF-B4DD095A6DA2}" srcId="{2750BF28-775A-45FD-8915-753B2E0D35BD}" destId="{C66B3B58-1DE7-4E2C-8C17-A4174C193A4E}" srcOrd="0" destOrd="0" parTransId="{008F37A4-9C8D-492A-86CD-BBEAB8B3E2AE}" sibTransId="{18E52193-077E-4851-AC9B-3C1A13B61501}"/>
    <dgm:cxn modelId="{19AA5A11-D016-41A0-8D7F-22E849A32A36}" type="presOf" srcId="{41ACE054-8BDE-4B44-8F6C-643CE5464E3C}" destId="{2D38DFFD-BCF1-4AF5-80FE-C1B8A2B3B7F3}" srcOrd="0" destOrd="0" presId="urn:microsoft.com/office/officeart/2005/8/layout/radial3"/>
    <dgm:cxn modelId="{87C56216-E87F-42B9-A751-40B7F05F677E}" srcId="{2750BF28-775A-45FD-8915-753B2E0D35BD}" destId="{1260EBA9-947E-4979-B0D2-F4F93DE0D109}" srcOrd="2" destOrd="0" parTransId="{F4FAA8C1-5649-47C5-8E17-C111FB97F87D}" sibTransId="{528FAEE5-4942-49BB-B53B-7243835E828C}"/>
    <dgm:cxn modelId="{6546C12B-A1C4-4103-8C8E-1799D6360A46}" srcId="{1F1A655A-BE1C-41F4-A212-B7682E0548F1}" destId="{2750BF28-775A-45FD-8915-753B2E0D35BD}" srcOrd="0" destOrd="0" parTransId="{A0EAB5E9-72B7-495B-9E6E-8B28430EB600}" sibTransId="{9E260193-D9C3-4E58-99C4-74C41CF46DDF}"/>
    <dgm:cxn modelId="{3C321A6F-851D-431F-BF5A-C3D0AF1C98DD}" type="presOf" srcId="{1F1A655A-BE1C-41F4-A212-B7682E0548F1}" destId="{343A1E01-A6D4-43F6-90C5-50EE14B967DE}" srcOrd="0" destOrd="0" presId="urn:microsoft.com/office/officeart/2005/8/layout/radial3"/>
    <dgm:cxn modelId="{B3B23977-2E79-404D-93C1-9197C33C0118}" type="presOf" srcId="{C66B3B58-1DE7-4E2C-8C17-A4174C193A4E}" destId="{F4B71926-3378-4266-B816-FEAC32DE718A}" srcOrd="0" destOrd="0" presId="urn:microsoft.com/office/officeart/2005/8/layout/radial3"/>
    <dgm:cxn modelId="{EA39E457-BAEA-453F-A2FC-9F5CCF9FE0A5}" type="presOf" srcId="{1260EBA9-947E-4979-B0D2-F4F93DE0D109}" destId="{941F8FE8-B1AE-49D1-8379-E7B59A15FD5A}" srcOrd="0" destOrd="0" presId="urn:microsoft.com/office/officeart/2005/8/layout/radial3"/>
    <dgm:cxn modelId="{0CC79E78-DC26-4637-B2EF-4BA7024C6284}" srcId="{2750BF28-775A-45FD-8915-753B2E0D35BD}" destId="{41ACE054-8BDE-4B44-8F6C-643CE5464E3C}" srcOrd="1" destOrd="0" parTransId="{B723FC07-B09E-4411-8DA8-D03FD2CD7C10}" sibTransId="{96577797-1445-4DB9-BBF3-2A43B03A17FA}"/>
    <dgm:cxn modelId="{5C71AB9D-11E8-4A7A-BFEE-533D72FA176A}" type="presOf" srcId="{2750BF28-775A-45FD-8915-753B2E0D35BD}" destId="{FE5C4BEB-E7C9-4C78-9016-888B685AAA26}" srcOrd="0" destOrd="0" presId="urn:microsoft.com/office/officeart/2005/8/layout/radial3"/>
    <dgm:cxn modelId="{C1E52B17-1468-4E18-AA33-6D2E2B50B000}" type="presParOf" srcId="{343A1E01-A6D4-43F6-90C5-50EE14B967DE}" destId="{334DF3C0-5AB9-43E2-AB30-63708F5BECA6}" srcOrd="0" destOrd="0" presId="urn:microsoft.com/office/officeart/2005/8/layout/radial3"/>
    <dgm:cxn modelId="{D4CC8F06-B172-44D8-9844-E4528D8A2DB5}" type="presParOf" srcId="{334DF3C0-5AB9-43E2-AB30-63708F5BECA6}" destId="{FE5C4BEB-E7C9-4C78-9016-888B685AAA26}" srcOrd="0" destOrd="0" presId="urn:microsoft.com/office/officeart/2005/8/layout/radial3"/>
    <dgm:cxn modelId="{7250EC4F-71CB-4836-A92C-0DA5DDF6BAB0}" type="presParOf" srcId="{334DF3C0-5AB9-43E2-AB30-63708F5BECA6}" destId="{F4B71926-3378-4266-B816-FEAC32DE718A}" srcOrd="1" destOrd="0" presId="urn:microsoft.com/office/officeart/2005/8/layout/radial3"/>
    <dgm:cxn modelId="{F04D11AE-8F0B-44DF-A2D3-6D56D4BF5CB3}" type="presParOf" srcId="{334DF3C0-5AB9-43E2-AB30-63708F5BECA6}" destId="{2D38DFFD-BCF1-4AF5-80FE-C1B8A2B3B7F3}" srcOrd="2" destOrd="0" presId="urn:microsoft.com/office/officeart/2005/8/layout/radial3"/>
    <dgm:cxn modelId="{17B09D1A-50A9-4DF9-90D8-B33F0B1E71A6}" type="presParOf" srcId="{334DF3C0-5AB9-43E2-AB30-63708F5BECA6}" destId="{941F8FE8-B1AE-49D1-8379-E7B59A15FD5A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DD3FD-3EE9-45E9-90AE-041BB0CB4E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4CFEE8-23F0-4831-B889-354807966BB0}">
      <dgm:prSet phldrT="[Text]"/>
      <dgm:spPr/>
      <dgm:t>
        <a:bodyPr/>
        <a:lstStyle/>
        <a:p>
          <a:r>
            <a:rPr lang="en-GB" dirty="0"/>
            <a:t>QoS</a:t>
          </a:r>
        </a:p>
      </dgm:t>
    </dgm:pt>
    <dgm:pt modelId="{EEB8E3B2-F9EE-4EEB-A5E0-FF1CC3B9E4CA}" type="parTrans" cxnId="{896B82B1-57CD-4D42-A099-BDADF83CD2F9}">
      <dgm:prSet/>
      <dgm:spPr/>
      <dgm:t>
        <a:bodyPr/>
        <a:lstStyle/>
        <a:p>
          <a:endParaRPr lang="en-GB"/>
        </a:p>
      </dgm:t>
    </dgm:pt>
    <dgm:pt modelId="{9C06EB58-5C0C-461B-A5BD-1BCDE2DD4102}" type="sibTrans" cxnId="{896B82B1-57CD-4D42-A099-BDADF83CD2F9}">
      <dgm:prSet/>
      <dgm:spPr/>
      <dgm:t>
        <a:bodyPr/>
        <a:lstStyle/>
        <a:p>
          <a:endParaRPr lang="en-GB"/>
        </a:p>
      </dgm:t>
    </dgm:pt>
    <dgm:pt modelId="{EBA2208A-752D-4B43-A88D-5FA9F9E9A573}">
      <dgm:prSet phldrT="[Text]"/>
      <dgm:spPr/>
      <dgm:t>
        <a:bodyPr/>
        <a:lstStyle/>
        <a:p>
          <a:r>
            <a:rPr lang="en-GB" dirty="0"/>
            <a:t>Resource layer</a:t>
          </a:r>
        </a:p>
      </dgm:t>
    </dgm:pt>
    <dgm:pt modelId="{9D203077-3E18-497A-A61D-66FDB3C66C11}" type="parTrans" cxnId="{4C66A6C6-6D38-4A8A-A902-83573C2D9F3A}">
      <dgm:prSet/>
      <dgm:spPr/>
      <dgm:t>
        <a:bodyPr/>
        <a:lstStyle/>
        <a:p>
          <a:endParaRPr lang="en-GB"/>
        </a:p>
      </dgm:t>
    </dgm:pt>
    <dgm:pt modelId="{F0493B70-6BF3-4017-BA24-5CCA41DDF77C}" type="sibTrans" cxnId="{4C66A6C6-6D38-4A8A-A902-83573C2D9F3A}">
      <dgm:prSet/>
      <dgm:spPr/>
      <dgm:t>
        <a:bodyPr/>
        <a:lstStyle/>
        <a:p>
          <a:endParaRPr lang="en-GB"/>
        </a:p>
      </dgm:t>
    </dgm:pt>
    <dgm:pt modelId="{DF4C648E-C432-4A6F-A6E4-0180393167D5}">
      <dgm:prSet phldrT="[Text]"/>
      <dgm:spPr/>
      <dgm:t>
        <a:bodyPr/>
        <a:lstStyle/>
        <a:p>
          <a:r>
            <a:rPr lang="en-GB" dirty="0"/>
            <a:t>Application layer</a:t>
          </a:r>
        </a:p>
      </dgm:t>
    </dgm:pt>
    <dgm:pt modelId="{8F246800-9D6D-4E8A-B22F-76B74FEF813D}" type="parTrans" cxnId="{5A46165B-997F-4AA7-AB1F-2E8D237BF2CC}">
      <dgm:prSet/>
      <dgm:spPr/>
      <dgm:t>
        <a:bodyPr/>
        <a:lstStyle/>
        <a:p>
          <a:endParaRPr lang="en-GB"/>
        </a:p>
      </dgm:t>
    </dgm:pt>
    <dgm:pt modelId="{286E6B32-6D92-4430-B20A-D96D10DAAD99}" type="sibTrans" cxnId="{5A46165B-997F-4AA7-AB1F-2E8D237BF2CC}">
      <dgm:prSet/>
      <dgm:spPr/>
      <dgm:t>
        <a:bodyPr/>
        <a:lstStyle/>
        <a:p>
          <a:endParaRPr lang="en-GB"/>
        </a:p>
      </dgm:t>
    </dgm:pt>
    <dgm:pt modelId="{48E51ABD-C6C0-4D18-A240-9371356F5D3D}">
      <dgm:prSet phldrT="[Text]"/>
      <dgm:spPr/>
      <dgm:t>
        <a:bodyPr/>
        <a:lstStyle/>
        <a:p>
          <a:r>
            <a:rPr lang="en-GB" dirty="0"/>
            <a:t>QoE and Fairness</a:t>
          </a:r>
        </a:p>
      </dgm:t>
    </dgm:pt>
    <dgm:pt modelId="{C3F32BD1-D93F-4FBE-BC6D-53E432739F6C}" type="parTrans" cxnId="{F2FA6F9B-40A5-42B6-8A19-9D31B82FB241}">
      <dgm:prSet/>
      <dgm:spPr/>
      <dgm:t>
        <a:bodyPr/>
        <a:lstStyle/>
        <a:p>
          <a:endParaRPr lang="en-GB"/>
        </a:p>
      </dgm:t>
    </dgm:pt>
    <dgm:pt modelId="{0A9B7062-C767-4D5B-B3FA-534EE6460D55}" type="sibTrans" cxnId="{F2FA6F9B-40A5-42B6-8A19-9D31B82FB241}">
      <dgm:prSet/>
      <dgm:spPr/>
      <dgm:t>
        <a:bodyPr/>
        <a:lstStyle/>
        <a:p>
          <a:endParaRPr lang="en-GB"/>
        </a:p>
      </dgm:t>
    </dgm:pt>
    <dgm:pt modelId="{B8507E77-AB36-414B-BA94-F6C23AA1F227}">
      <dgm:prSet phldrT="[Text]"/>
      <dgm:spPr/>
      <dgm:t>
        <a:bodyPr/>
        <a:lstStyle/>
        <a:p>
          <a:r>
            <a:rPr lang="en-GB" dirty="0"/>
            <a:t>Objective influential factors</a:t>
          </a:r>
        </a:p>
      </dgm:t>
    </dgm:pt>
    <dgm:pt modelId="{8804B7D6-64A1-467A-9F07-DF0C5D1667A3}" type="parTrans" cxnId="{2EA8A863-C5C8-4E8F-BA90-29BF01AFB096}">
      <dgm:prSet/>
      <dgm:spPr/>
      <dgm:t>
        <a:bodyPr/>
        <a:lstStyle/>
        <a:p>
          <a:endParaRPr lang="en-GB"/>
        </a:p>
      </dgm:t>
    </dgm:pt>
    <dgm:pt modelId="{1214CBFE-5B1E-41D2-B798-B0383EB9E1E4}" type="sibTrans" cxnId="{2EA8A863-C5C8-4E8F-BA90-29BF01AFB096}">
      <dgm:prSet/>
      <dgm:spPr/>
      <dgm:t>
        <a:bodyPr/>
        <a:lstStyle/>
        <a:p>
          <a:endParaRPr lang="en-GB"/>
        </a:p>
      </dgm:t>
    </dgm:pt>
    <dgm:pt modelId="{F30F33A7-273D-4F70-B3CE-7C88E349DB9B}">
      <dgm:prSet phldrT="[Text]"/>
      <dgm:spPr/>
      <dgm:t>
        <a:bodyPr/>
        <a:lstStyle/>
        <a:p>
          <a:r>
            <a:rPr lang="en-GB" dirty="0"/>
            <a:t>QoE modelling</a:t>
          </a:r>
        </a:p>
      </dgm:t>
    </dgm:pt>
    <dgm:pt modelId="{5D9735DA-0398-4E60-83AE-FC74EA103F92}" type="parTrans" cxnId="{BA348D9C-261B-4272-AD78-4C94EE15F5F5}">
      <dgm:prSet/>
      <dgm:spPr/>
      <dgm:t>
        <a:bodyPr/>
        <a:lstStyle/>
        <a:p>
          <a:endParaRPr lang="en-GB"/>
        </a:p>
      </dgm:t>
    </dgm:pt>
    <dgm:pt modelId="{4ED9997C-3C5C-442B-9D43-FE1A1D4570AD}" type="sibTrans" cxnId="{BA348D9C-261B-4272-AD78-4C94EE15F5F5}">
      <dgm:prSet/>
      <dgm:spPr/>
      <dgm:t>
        <a:bodyPr/>
        <a:lstStyle/>
        <a:p>
          <a:endParaRPr lang="en-GB"/>
        </a:p>
      </dgm:t>
    </dgm:pt>
    <dgm:pt modelId="{093B97B6-E0F3-4F35-9B3C-1E65E3FB0723}">
      <dgm:prSet phldrT="[Text]"/>
      <dgm:spPr/>
      <dgm:t>
        <a:bodyPr/>
        <a:lstStyle/>
        <a:p>
          <a:r>
            <a:rPr lang="en-GB" dirty="0"/>
            <a:t>Business metrics</a:t>
          </a:r>
        </a:p>
      </dgm:t>
    </dgm:pt>
    <dgm:pt modelId="{6811CB07-F59E-4424-9B00-73614E8F9A2E}" type="parTrans" cxnId="{1B8E46C3-296F-4D1E-90FA-6FCDD4AEF9E4}">
      <dgm:prSet/>
      <dgm:spPr/>
      <dgm:t>
        <a:bodyPr/>
        <a:lstStyle/>
        <a:p>
          <a:endParaRPr lang="en-GB"/>
        </a:p>
      </dgm:t>
    </dgm:pt>
    <dgm:pt modelId="{5C339CF4-FE95-4CF3-AE54-4EB7E435CC7E}" type="sibTrans" cxnId="{1B8E46C3-296F-4D1E-90FA-6FCDD4AEF9E4}">
      <dgm:prSet/>
      <dgm:spPr/>
      <dgm:t>
        <a:bodyPr/>
        <a:lstStyle/>
        <a:p>
          <a:endParaRPr lang="en-GB"/>
        </a:p>
      </dgm:t>
    </dgm:pt>
    <dgm:pt modelId="{F82B553C-1F4E-41AA-9F7B-65F90FE0F0A5}">
      <dgm:prSet phldrT="[Text]"/>
      <dgm:spPr/>
      <dgm:t>
        <a:bodyPr/>
        <a:lstStyle/>
        <a:p>
          <a:r>
            <a:rPr lang="en-GB" dirty="0"/>
            <a:t>CAPEX</a:t>
          </a:r>
        </a:p>
      </dgm:t>
    </dgm:pt>
    <dgm:pt modelId="{EE1F7AD8-9809-4CCC-B926-25E2BA2D16AF}" type="parTrans" cxnId="{688D8887-6002-4A8E-A0D5-E2EC4CD52C4B}">
      <dgm:prSet/>
      <dgm:spPr/>
      <dgm:t>
        <a:bodyPr/>
        <a:lstStyle/>
        <a:p>
          <a:endParaRPr lang="en-GB"/>
        </a:p>
      </dgm:t>
    </dgm:pt>
    <dgm:pt modelId="{EC54667D-3482-46FA-802E-6D5A03ABE657}" type="sibTrans" cxnId="{688D8887-6002-4A8E-A0D5-E2EC4CD52C4B}">
      <dgm:prSet/>
      <dgm:spPr/>
      <dgm:t>
        <a:bodyPr/>
        <a:lstStyle/>
        <a:p>
          <a:endParaRPr lang="en-GB"/>
        </a:p>
      </dgm:t>
    </dgm:pt>
    <dgm:pt modelId="{122CA5FB-656F-41FC-A59C-4DD0765E230F}">
      <dgm:prSet phldrT="[Text]"/>
      <dgm:spPr/>
      <dgm:t>
        <a:bodyPr/>
        <a:lstStyle/>
        <a:p>
          <a:r>
            <a:rPr lang="en-GB" dirty="0"/>
            <a:t>OPEX</a:t>
          </a:r>
        </a:p>
      </dgm:t>
    </dgm:pt>
    <dgm:pt modelId="{1CDE4097-9733-472F-8E38-7A8DB32EE850}" type="parTrans" cxnId="{D688C72B-887C-4FCC-B256-18A350137A4B}">
      <dgm:prSet/>
      <dgm:spPr/>
      <dgm:t>
        <a:bodyPr/>
        <a:lstStyle/>
        <a:p>
          <a:endParaRPr lang="en-GB"/>
        </a:p>
      </dgm:t>
    </dgm:pt>
    <dgm:pt modelId="{6A5170B6-7538-4E29-A61B-4CC9F1CF4A87}" type="sibTrans" cxnId="{D688C72B-887C-4FCC-B256-18A350137A4B}">
      <dgm:prSet/>
      <dgm:spPr/>
      <dgm:t>
        <a:bodyPr/>
        <a:lstStyle/>
        <a:p>
          <a:endParaRPr lang="en-GB"/>
        </a:p>
      </dgm:t>
    </dgm:pt>
    <dgm:pt modelId="{3159EA24-5FA3-46D4-9B7B-99864375560D}">
      <dgm:prSet phldrT="[Text]"/>
      <dgm:spPr/>
      <dgm:t>
        <a:bodyPr/>
        <a:lstStyle/>
        <a:p>
          <a:r>
            <a:rPr lang="en-GB" dirty="0"/>
            <a:t>Energy efficiency</a:t>
          </a:r>
        </a:p>
      </dgm:t>
    </dgm:pt>
    <dgm:pt modelId="{D2EF8D52-125D-4CBF-9FCC-B77CDBCAA15A}" type="parTrans" cxnId="{1AA2339F-CB7C-4C70-837E-F620FCEDDE4E}">
      <dgm:prSet/>
      <dgm:spPr/>
      <dgm:t>
        <a:bodyPr/>
        <a:lstStyle/>
        <a:p>
          <a:endParaRPr lang="en-GB"/>
        </a:p>
      </dgm:t>
    </dgm:pt>
    <dgm:pt modelId="{C21AA924-3D79-4593-BC7B-EED86E8361C3}" type="sibTrans" cxnId="{1AA2339F-CB7C-4C70-837E-F620FCEDDE4E}">
      <dgm:prSet/>
      <dgm:spPr/>
      <dgm:t>
        <a:bodyPr/>
        <a:lstStyle/>
        <a:p>
          <a:endParaRPr lang="en-GB"/>
        </a:p>
      </dgm:t>
    </dgm:pt>
    <dgm:pt modelId="{9776905A-7D87-4BEA-ADEE-C7C0F8B0D099}">
      <dgm:prSet phldrT="[Text]"/>
      <dgm:spPr/>
      <dgm:t>
        <a:bodyPr/>
        <a:lstStyle/>
        <a:p>
          <a:r>
            <a:rPr lang="en-GB" dirty="0"/>
            <a:t>User layer</a:t>
          </a:r>
        </a:p>
      </dgm:t>
    </dgm:pt>
    <dgm:pt modelId="{F4041ECE-0BAE-4617-ADFD-6AE8F63B158D}" type="parTrans" cxnId="{936D3239-D19D-40D6-A399-98AB53349F08}">
      <dgm:prSet/>
      <dgm:spPr/>
      <dgm:t>
        <a:bodyPr/>
        <a:lstStyle/>
        <a:p>
          <a:endParaRPr lang="en-GB"/>
        </a:p>
      </dgm:t>
    </dgm:pt>
    <dgm:pt modelId="{2BFB0C93-D563-4898-83C7-ECCF70296F9A}" type="sibTrans" cxnId="{936D3239-D19D-40D6-A399-98AB53349F08}">
      <dgm:prSet/>
      <dgm:spPr/>
      <dgm:t>
        <a:bodyPr/>
        <a:lstStyle/>
        <a:p>
          <a:endParaRPr lang="en-GB"/>
        </a:p>
      </dgm:t>
    </dgm:pt>
    <dgm:pt modelId="{EE2F4CDA-BAC8-4F29-89E7-67B940118BBA}">
      <dgm:prSet phldrT="[Text]"/>
      <dgm:spPr/>
      <dgm:t>
        <a:bodyPr/>
        <a:lstStyle/>
        <a:p>
          <a:r>
            <a:rPr lang="en-GB" dirty="0"/>
            <a:t>Subjective influential factors</a:t>
          </a:r>
        </a:p>
      </dgm:t>
    </dgm:pt>
    <dgm:pt modelId="{B865E137-BCCD-4988-A4F1-8CEF2D4F8A0A}" type="parTrans" cxnId="{6483CB64-A8F8-4685-9D5E-9E03DBECBFC7}">
      <dgm:prSet/>
      <dgm:spPr/>
      <dgm:t>
        <a:bodyPr/>
        <a:lstStyle/>
        <a:p>
          <a:endParaRPr lang="en-GB"/>
        </a:p>
      </dgm:t>
    </dgm:pt>
    <dgm:pt modelId="{8E24ACA8-78B0-4628-85EA-3C51C8795B40}" type="sibTrans" cxnId="{6483CB64-A8F8-4685-9D5E-9E03DBECBFC7}">
      <dgm:prSet/>
      <dgm:spPr/>
      <dgm:t>
        <a:bodyPr/>
        <a:lstStyle/>
        <a:p>
          <a:endParaRPr lang="en-GB"/>
        </a:p>
      </dgm:t>
    </dgm:pt>
    <dgm:pt modelId="{B0B18943-5E59-4828-83C0-32B08013DAF6}">
      <dgm:prSet phldrT="[Text]"/>
      <dgm:spPr/>
      <dgm:t>
        <a:bodyPr/>
        <a:lstStyle/>
        <a:p>
          <a:r>
            <a:rPr lang="en-GB" dirty="0"/>
            <a:t>???</a:t>
          </a:r>
        </a:p>
      </dgm:t>
    </dgm:pt>
    <dgm:pt modelId="{A573B7FA-568C-4358-A519-8D12AE1B785F}" type="parTrans" cxnId="{549DAEC4-8906-4BDF-BE8B-6CBEA69A9E71}">
      <dgm:prSet/>
      <dgm:spPr/>
      <dgm:t>
        <a:bodyPr/>
        <a:lstStyle/>
        <a:p>
          <a:endParaRPr lang="en-GB"/>
        </a:p>
      </dgm:t>
    </dgm:pt>
    <dgm:pt modelId="{945953E1-38BE-4602-A9A0-168DABA9580B}" type="sibTrans" cxnId="{549DAEC4-8906-4BDF-BE8B-6CBEA69A9E71}">
      <dgm:prSet/>
      <dgm:spPr/>
      <dgm:t>
        <a:bodyPr/>
        <a:lstStyle/>
        <a:p>
          <a:endParaRPr lang="en-GB"/>
        </a:p>
      </dgm:t>
    </dgm:pt>
    <dgm:pt modelId="{80B67478-0982-4A75-9818-A55B720FD83B}" type="pres">
      <dgm:prSet presAssocID="{FDADD3FD-3EE9-45E9-90AE-041BB0CB4EC1}" presName="Name0" presStyleCnt="0">
        <dgm:presLayoutVars>
          <dgm:dir/>
          <dgm:animLvl val="lvl"/>
          <dgm:resizeHandles val="exact"/>
        </dgm:presLayoutVars>
      </dgm:prSet>
      <dgm:spPr/>
    </dgm:pt>
    <dgm:pt modelId="{EE1F8CF4-605B-48F2-B27B-AE9E79CF6496}" type="pres">
      <dgm:prSet presAssocID="{9D4CFEE8-23F0-4831-B889-354807966BB0}" presName="linNode" presStyleCnt="0"/>
      <dgm:spPr/>
    </dgm:pt>
    <dgm:pt modelId="{E04CE6D1-E666-4627-BC4D-866D08D9AC2A}" type="pres">
      <dgm:prSet presAssocID="{9D4CFEE8-23F0-4831-B889-354807966BB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D471C4-845E-475F-A00B-641BB0941426}" type="pres">
      <dgm:prSet presAssocID="{9D4CFEE8-23F0-4831-B889-354807966BB0}" presName="descendantText" presStyleLbl="alignAccFollowNode1" presStyleIdx="0" presStyleCnt="4">
        <dgm:presLayoutVars>
          <dgm:bulletEnabled val="1"/>
        </dgm:presLayoutVars>
      </dgm:prSet>
      <dgm:spPr/>
    </dgm:pt>
    <dgm:pt modelId="{48AE9E67-5107-487D-9C58-D551FA4F7751}" type="pres">
      <dgm:prSet presAssocID="{9C06EB58-5C0C-461B-A5BD-1BCDE2DD4102}" presName="sp" presStyleCnt="0"/>
      <dgm:spPr/>
    </dgm:pt>
    <dgm:pt modelId="{79472063-AF6F-4104-99E3-2D311621D95B}" type="pres">
      <dgm:prSet presAssocID="{48E51ABD-C6C0-4D18-A240-9371356F5D3D}" presName="linNode" presStyleCnt="0"/>
      <dgm:spPr/>
    </dgm:pt>
    <dgm:pt modelId="{0DBE08BF-2E92-48DD-8CDB-946A8A0753D7}" type="pres">
      <dgm:prSet presAssocID="{48E51ABD-C6C0-4D18-A240-9371356F5D3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35DD18E-22FD-4DCA-A0C4-9E6A3B79E371}" type="pres">
      <dgm:prSet presAssocID="{48E51ABD-C6C0-4D18-A240-9371356F5D3D}" presName="descendantText" presStyleLbl="alignAccFollowNode1" presStyleIdx="1" presStyleCnt="4">
        <dgm:presLayoutVars>
          <dgm:bulletEnabled val="1"/>
        </dgm:presLayoutVars>
      </dgm:prSet>
      <dgm:spPr/>
    </dgm:pt>
    <dgm:pt modelId="{08311D7E-12BA-499D-9EAB-953D83786E96}" type="pres">
      <dgm:prSet presAssocID="{0A9B7062-C767-4D5B-B3FA-534EE6460D55}" presName="sp" presStyleCnt="0"/>
      <dgm:spPr/>
    </dgm:pt>
    <dgm:pt modelId="{ED5F923B-3E8D-44F6-B988-DCEC15EB9DF3}" type="pres">
      <dgm:prSet presAssocID="{093B97B6-E0F3-4F35-9B3C-1E65E3FB0723}" presName="linNode" presStyleCnt="0"/>
      <dgm:spPr/>
    </dgm:pt>
    <dgm:pt modelId="{6705D1A2-7CE1-46AF-B494-2362371A3F0D}" type="pres">
      <dgm:prSet presAssocID="{093B97B6-E0F3-4F35-9B3C-1E65E3FB072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2D8B162-E77A-4197-A050-BF96C5D9CB67}" type="pres">
      <dgm:prSet presAssocID="{093B97B6-E0F3-4F35-9B3C-1E65E3FB0723}" presName="descendantText" presStyleLbl="alignAccFollowNode1" presStyleIdx="2" presStyleCnt="4">
        <dgm:presLayoutVars>
          <dgm:bulletEnabled val="1"/>
        </dgm:presLayoutVars>
      </dgm:prSet>
      <dgm:spPr/>
    </dgm:pt>
    <dgm:pt modelId="{B3017BF9-7234-4CD7-9E65-12C34CB36878}" type="pres">
      <dgm:prSet presAssocID="{5C339CF4-FE95-4CF3-AE54-4EB7E435CC7E}" presName="sp" presStyleCnt="0"/>
      <dgm:spPr/>
    </dgm:pt>
    <dgm:pt modelId="{99F995A6-BC7A-4854-9F13-99BE9E8BB087}" type="pres">
      <dgm:prSet presAssocID="{3159EA24-5FA3-46D4-9B7B-99864375560D}" presName="linNode" presStyleCnt="0"/>
      <dgm:spPr/>
    </dgm:pt>
    <dgm:pt modelId="{927DDBE5-6F3D-424B-931C-218CA93E4CAC}" type="pres">
      <dgm:prSet presAssocID="{3159EA24-5FA3-46D4-9B7B-99864375560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ED2727A-64DA-460F-B76D-A812D02C78F2}" type="pres">
      <dgm:prSet presAssocID="{3159EA24-5FA3-46D4-9B7B-99864375560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47A101A-BE42-4AB9-9068-5A93EFD19C7A}" type="presOf" srcId="{122CA5FB-656F-41FC-A59C-4DD0765E230F}" destId="{62D8B162-E77A-4197-A050-BF96C5D9CB67}" srcOrd="0" destOrd="1" presId="urn:microsoft.com/office/officeart/2005/8/layout/vList5"/>
    <dgm:cxn modelId="{BF55431D-0F9A-441E-97A1-4E9839B92AA2}" type="presOf" srcId="{EBA2208A-752D-4B43-A88D-5FA9F9E9A573}" destId="{45D471C4-845E-475F-A00B-641BB0941426}" srcOrd="0" destOrd="0" presId="urn:microsoft.com/office/officeart/2005/8/layout/vList5"/>
    <dgm:cxn modelId="{D688C72B-887C-4FCC-B256-18A350137A4B}" srcId="{093B97B6-E0F3-4F35-9B3C-1E65E3FB0723}" destId="{122CA5FB-656F-41FC-A59C-4DD0765E230F}" srcOrd="1" destOrd="0" parTransId="{1CDE4097-9733-472F-8E38-7A8DB32EE850}" sibTransId="{6A5170B6-7538-4E29-A61B-4CC9F1CF4A87}"/>
    <dgm:cxn modelId="{9C6CEC33-1659-46A7-9395-CD1FD342C37E}" type="presOf" srcId="{B0B18943-5E59-4828-83C0-32B08013DAF6}" destId="{3ED2727A-64DA-460F-B76D-A812D02C78F2}" srcOrd="0" destOrd="0" presId="urn:microsoft.com/office/officeart/2005/8/layout/vList5"/>
    <dgm:cxn modelId="{936D3239-D19D-40D6-A399-98AB53349F08}" srcId="{9D4CFEE8-23F0-4831-B889-354807966BB0}" destId="{9776905A-7D87-4BEA-ADEE-C7C0F8B0D099}" srcOrd="2" destOrd="0" parTransId="{F4041ECE-0BAE-4617-ADFD-6AE8F63B158D}" sibTransId="{2BFB0C93-D563-4898-83C7-ECCF70296F9A}"/>
    <dgm:cxn modelId="{5A46165B-997F-4AA7-AB1F-2E8D237BF2CC}" srcId="{9D4CFEE8-23F0-4831-B889-354807966BB0}" destId="{DF4C648E-C432-4A6F-A6E4-0180393167D5}" srcOrd="1" destOrd="0" parTransId="{8F246800-9D6D-4E8A-B22F-76B74FEF813D}" sibTransId="{286E6B32-6D92-4430-B20A-D96D10DAAD99}"/>
    <dgm:cxn modelId="{C7E5C362-A656-493C-8722-F26303E693F9}" type="presOf" srcId="{3159EA24-5FA3-46D4-9B7B-99864375560D}" destId="{927DDBE5-6F3D-424B-931C-218CA93E4CAC}" srcOrd="0" destOrd="0" presId="urn:microsoft.com/office/officeart/2005/8/layout/vList5"/>
    <dgm:cxn modelId="{2EA8A863-C5C8-4E8F-BA90-29BF01AFB096}" srcId="{48E51ABD-C6C0-4D18-A240-9371356F5D3D}" destId="{B8507E77-AB36-414B-BA94-F6C23AA1F227}" srcOrd="0" destOrd="0" parTransId="{8804B7D6-64A1-467A-9F07-DF0C5D1667A3}" sibTransId="{1214CBFE-5B1E-41D2-B798-B0383EB9E1E4}"/>
    <dgm:cxn modelId="{9C8C7644-04AC-4A85-B561-931DEF2E9D7A}" type="presOf" srcId="{9D4CFEE8-23F0-4831-B889-354807966BB0}" destId="{E04CE6D1-E666-4627-BC4D-866D08D9AC2A}" srcOrd="0" destOrd="0" presId="urn:microsoft.com/office/officeart/2005/8/layout/vList5"/>
    <dgm:cxn modelId="{6483CB64-A8F8-4685-9D5E-9E03DBECBFC7}" srcId="{48E51ABD-C6C0-4D18-A240-9371356F5D3D}" destId="{EE2F4CDA-BAC8-4F29-89E7-67B940118BBA}" srcOrd="1" destOrd="0" parTransId="{B865E137-BCCD-4988-A4F1-8CEF2D4F8A0A}" sibTransId="{8E24ACA8-78B0-4628-85EA-3C51C8795B40}"/>
    <dgm:cxn modelId="{DF9DCE46-F728-49B9-9CDE-8A52A98248F9}" type="presOf" srcId="{DF4C648E-C432-4A6F-A6E4-0180393167D5}" destId="{45D471C4-845E-475F-A00B-641BB0941426}" srcOrd="0" destOrd="1" presId="urn:microsoft.com/office/officeart/2005/8/layout/vList5"/>
    <dgm:cxn modelId="{5934295A-072E-43CC-A507-B41CBFF10612}" type="presOf" srcId="{093B97B6-E0F3-4F35-9B3C-1E65E3FB0723}" destId="{6705D1A2-7CE1-46AF-B494-2362371A3F0D}" srcOrd="0" destOrd="0" presId="urn:microsoft.com/office/officeart/2005/8/layout/vList5"/>
    <dgm:cxn modelId="{688D8887-6002-4A8E-A0D5-E2EC4CD52C4B}" srcId="{093B97B6-E0F3-4F35-9B3C-1E65E3FB0723}" destId="{F82B553C-1F4E-41AA-9F7B-65F90FE0F0A5}" srcOrd="0" destOrd="0" parTransId="{EE1F7AD8-9809-4CCC-B926-25E2BA2D16AF}" sibTransId="{EC54667D-3482-46FA-802E-6D5A03ABE657}"/>
    <dgm:cxn modelId="{1A56B297-55CC-4607-A7E7-FDA639FF0B96}" type="presOf" srcId="{F82B553C-1F4E-41AA-9F7B-65F90FE0F0A5}" destId="{62D8B162-E77A-4197-A050-BF96C5D9CB67}" srcOrd="0" destOrd="0" presId="urn:microsoft.com/office/officeart/2005/8/layout/vList5"/>
    <dgm:cxn modelId="{F2FA6F9B-40A5-42B6-8A19-9D31B82FB241}" srcId="{FDADD3FD-3EE9-45E9-90AE-041BB0CB4EC1}" destId="{48E51ABD-C6C0-4D18-A240-9371356F5D3D}" srcOrd="1" destOrd="0" parTransId="{C3F32BD1-D93F-4FBE-BC6D-53E432739F6C}" sibTransId="{0A9B7062-C767-4D5B-B3FA-534EE6460D55}"/>
    <dgm:cxn modelId="{BA348D9C-261B-4272-AD78-4C94EE15F5F5}" srcId="{48E51ABD-C6C0-4D18-A240-9371356F5D3D}" destId="{F30F33A7-273D-4F70-B3CE-7C88E349DB9B}" srcOrd="2" destOrd="0" parTransId="{5D9735DA-0398-4E60-83AE-FC74EA103F92}" sibTransId="{4ED9997C-3C5C-442B-9D43-FE1A1D4570AD}"/>
    <dgm:cxn modelId="{1AA2339F-CB7C-4C70-837E-F620FCEDDE4E}" srcId="{FDADD3FD-3EE9-45E9-90AE-041BB0CB4EC1}" destId="{3159EA24-5FA3-46D4-9B7B-99864375560D}" srcOrd="3" destOrd="0" parTransId="{D2EF8D52-125D-4CBF-9FCC-B77CDBCAA15A}" sibTransId="{C21AA924-3D79-4593-BC7B-EED86E8361C3}"/>
    <dgm:cxn modelId="{3AB305A8-F203-4F3B-BB56-071C5B45946F}" type="presOf" srcId="{F30F33A7-273D-4F70-B3CE-7C88E349DB9B}" destId="{F35DD18E-22FD-4DCA-A0C4-9E6A3B79E371}" srcOrd="0" destOrd="2" presId="urn:microsoft.com/office/officeart/2005/8/layout/vList5"/>
    <dgm:cxn modelId="{F174E9A9-7EBE-4DD9-9A6E-EF186FB631D9}" type="presOf" srcId="{FDADD3FD-3EE9-45E9-90AE-041BB0CB4EC1}" destId="{80B67478-0982-4A75-9818-A55B720FD83B}" srcOrd="0" destOrd="0" presId="urn:microsoft.com/office/officeart/2005/8/layout/vList5"/>
    <dgm:cxn modelId="{896B82B1-57CD-4D42-A099-BDADF83CD2F9}" srcId="{FDADD3FD-3EE9-45E9-90AE-041BB0CB4EC1}" destId="{9D4CFEE8-23F0-4831-B889-354807966BB0}" srcOrd="0" destOrd="0" parTransId="{EEB8E3B2-F9EE-4EEB-A5E0-FF1CC3B9E4CA}" sibTransId="{9C06EB58-5C0C-461B-A5BD-1BCDE2DD4102}"/>
    <dgm:cxn modelId="{ABF190B1-DF33-4095-9EB6-FFF35045A8E1}" type="presOf" srcId="{B8507E77-AB36-414B-BA94-F6C23AA1F227}" destId="{F35DD18E-22FD-4DCA-A0C4-9E6A3B79E371}" srcOrd="0" destOrd="0" presId="urn:microsoft.com/office/officeart/2005/8/layout/vList5"/>
    <dgm:cxn modelId="{1B8E46C3-296F-4D1E-90FA-6FCDD4AEF9E4}" srcId="{FDADD3FD-3EE9-45E9-90AE-041BB0CB4EC1}" destId="{093B97B6-E0F3-4F35-9B3C-1E65E3FB0723}" srcOrd="2" destOrd="0" parTransId="{6811CB07-F59E-4424-9B00-73614E8F9A2E}" sibTransId="{5C339CF4-FE95-4CF3-AE54-4EB7E435CC7E}"/>
    <dgm:cxn modelId="{549DAEC4-8906-4BDF-BE8B-6CBEA69A9E71}" srcId="{3159EA24-5FA3-46D4-9B7B-99864375560D}" destId="{B0B18943-5E59-4828-83C0-32B08013DAF6}" srcOrd="0" destOrd="0" parTransId="{A573B7FA-568C-4358-A519-8D12AE1B785F}" sibTransId="{945953E1-38BE-4602-A9A0-168DABA9580B}"/>
    <dgm:cxn modelId="{4C66A6C6-6D38-4A8A-A902-83573C2D9F3A}" srcId="{9D4CFEE8-23F0-4831-B889-354807966BB0}" destId="{EBA2208A-752D-4B43-A88D-5FA9F9E9A573}" srcOrd="0" destOrd="0" parTransId="{9D203077-3E18-497A-A61D-66FDB3C66C11}" sibTransId="{F0493B70-6BF3-4017-BA24-5CCA41DDF77C}"/>
    <dgm:cxn modelId="{F9925ED1-56F9-47D2-89DF-DCBA0094C39D}" type="presOf" srcId="{9776905A-7D87-4BEA-ADEE-C7C0F8B0D099}" destId="{45D471C4-845E-475F-A00B-641BB0941426}" srcOrd="0" destOrd="2" presId="urn:microsoft.com/office/officeart/2005/8/layout/vList5"/>
    <dgm:cxn modelId="{30B0A3D1-BBAB-4F3E-91CF-ED9E37C185B7}" type="presOf" srcId="{EE2F4CDA-BAC8-4F29-89E7-67B940118BBA}" destId="{F35DD18E-22FD-4DCA-A0C4-9E6A3B79E371}" srcOrd="0" destOrd="1" presId="urn:microsoft.com/office/officeart/2005/8/layout/vList5"/>
    <dgm:cxn modelId="{D9C3A7DD-572F-4561-959E-431D71B89BF6}" type="presOf" srcId="{48E51ABD-C6C0-4D18-A240-9371356F5D3D}" destId="{0DBE08BF-2E92-48DD-8CDB-946A8A0753D7}" srcOrd="0" destOrd="0" presId="urn:microsoft.com/office/officeart/2005/8/layout/vList5"/>
    <dgm:cxn modelId="{3ACDAB82-50BF-4ADC-AA76-F92D28C8FB2C}" type="presParOf" srcId="{80B67478-0982-4A75-9818-A55B720FD83B}" destId="{EE1F8CF4-605B-48F2-B27B-AE9E79CF6496}" srcOrd="0" destOrd="0" presId="urn:microsoft.com/office/officeart/2005/8/layout/vList5"/>
    <dgm:cxn modelId="{7CB90C22-E95B-49D4-BFCE-B3A31087C1FB}" type="presParOf" srcId="{EE1F8CF4-605B-48F2-B27B-AE9E79CF6496}" destId="{E04CE6D1-E666-4627-BC4D-866D08D9AC2A}" srcOrd="0" destOrd="0" presId="urn:microsoft.com/office/officeart/2005/8/layout/vList5"/>
    <dgm:cxn modelId="{9C992AEE-0F00-4263-B836-F170EE8D1BA9}" type="presParOf" srcId="{EE1F8CF4-605B-48F2-B27B-AE9E79CF6496}" destId="{45D471C4-845E-475F-A00B-641BB0941426}" srcOrd="1" destOrd="0" presId="urn:microsoft.com/office/officeart/2005/8/layout/vList5"/>
    <dgm:cxn modelId="{92D9777E-851F-423A-9D37-0BD1192EF5CA}" type="presParOf" srcId="{80B67478-0982-4A75-9818-A55B720FD83B}" destId="{48AE9E67-5107-487D-9C58-D551FA4F7751}" srcOrd="1" destOrd="0" presId="urn:microsoft.com/office/officeart/2005/8/layout/vList5"/>
    <dgm:cxn modelId="{457502F5-17E7-4E1D-BA7F-0C0C50EDDCC7}" type="presParOf" srcId="{80B67478-0982-4A75-9818-A55B720FD83B}" destId="{79472063-AF6F-4104-99E3-2D311621D95B}" srcOrd="2" destOrd="0" presId="urn:microsoft.com/office/officeart/2005/8/layout/vList5"/>
    <dgm:cxn modelId="{08A8F8CA-5D39-400C-9FE7-13E52264A776}" type="presParOf" srcId="{79472063-AF6F-4104-99E3-2D311621D95B}" destId="{0DBE08BF-2E92-48DD-8CDB-946A8A0753D7}" srcOrd="0" destOrd="0" presId="urn:microsoft.com/office/officeart/2005/8/layout/vList5"/>
    <dgm:cxn modelId="{34ADDECB-F3EC-4C34-BA29-94559D4875C6}" type="presParOf" srcId="{79472063-AF6F-4104-99E3-2D311621D95B}" destId="{F35DD18E-22FD-4DCA-A0C4-9E6A3B79E371}" srcOrd="1" destOrd="0" presId="urn:microsoft.com/office/officeart/2005/8/layout/vList5"/>
    <dgm:cxn modelId="{7DC2922F-BA65-46E4-9D7B-05B3297FD168}" type="presParOf" srcId="{80B67478-0982-4A75-9818-A55B720FD83B}" destId="{08311D7E-12BA-499D-9EAB-953D83786E96}" srcOrd="3" destOrd="0" presId="urn:microsoft.com/office/officeart/2005/8/layout/vList5"/>
    <dgm:cxn modelId="{F58C3824-4409-4DE5-84F5-D2D5A6A9D168}" type="presParOf" srcId="{80B67478-0982-4A75-9818-A55B720FD83B}" destId="{ED5F923B-3E8D-44F6-B988-DCEC15EB9DF3}" srcOrd="4" destOrd="0" presId="urn:microsoft.com/office/officeart/2005/8/layout/vList5"/>
    <dgm:cxn modelId="{C9F85A8E-80D5-4E32-BFDC-9D275574B4A8}" type="presParOf" srcId="{ED5F923B-3E8D-44F6-B988-DCEC15EB9DF3}" destId="{6705D1A2-7CE1-46AF-B494-2362371A3F0D}" srcOrd="0" destOrd="0" presId="urn:microsoft.com/office/officeart/2005/8/layout/vList5"/>
    <dgm:cxn modelId="{5130BAE5-12CA-4D51-A864-547F1F47A54B}" type="presParOf" srcId="{ED5F923B-3E8D-44F6-B988-DCEC15EB9DF3}" destId="{62D8B162-E77A-4197-A050-BF96C5D9CB67}" srcOrd="1" destOrd="0" presId="urn:microsoft.com/office/officeart/2005/8/layout/vList5"/>
    <dgm:cxn modelId="{FF2637C6-64C0-4020-8552-3E10EC3630E4}" type="presParOf" srcId="{80B67478-0982-4A75-9818-A55B720FD83B}" destId="{B3017BF9-7234-4CD7-9E65-12C34CB36878}" srcOrd="5" destOrd="0" presId="urn:microsoft.com/office/officeart/2005/8/layout/vList5"/>
    <dgm:cxn modelId="{276B4202-C60C-4BDB-B4C4-DBF2571105F7}" type="presParOf" srcId="{80B67478-0982-4A75-9818-A55B720FD83B}" destId="{99F995A6-BC7A-4854-9F13-99BE9E8BB087}" srcOrd="6" destOrd="0" presId="urn:microsoft.com/office/officeart/2005/8/layout/vList5"/>
    <dgm:cxn modelId="{E25A4264-CFAA-47AA-9829-00B71C8EE9B5}" type="presParOf" srcId="{99F995A6-BC7A-4854-9F13-99BE9E8BB087}" destId="{927DDBE5-6F3D-424B-931C-218CA93E4CAC}" srcOrd="0" destOrd="0" presId="urn:microsoft.com/office/officeart/2005/8/layout/vList5"/>
    <dgm:cxn modelId="{DD87701F-DA4A-43B3-8139-C8D96F2E506F}" type="presParOf" srcId="{99F995A6-BC7A-4854-9F13-99BE9E8BB087}" destId="{3ED2727A-64DA-460F-B76D-A812D02C78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035C1-913E-4E17-9E55-682A427B8C1A}" type="doc">
      <dgm:prSet loTypeId="urn:microsoft.com/office/officeart/2005/8/layout/hierarchy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EB481C-2B83-47CD-B826-88841AFE7B87}">
      <dgm:prSet phldrT="[Text]" custT="1"/>
      <dgm:spPr/>
      <dgm:t>
        <a:bodyPr/>
        <a:lstStyle/>
        <a:p>
          <a:r>
            <a:rPr lang="en-US" sz="2000" dirty="0"/>
            <a:t>Media </a:t>
          </a:r>
          <a:r>
            <a:rPr lang="en-US" sz="2000" noProof="0" dirty="0"/>
            <a:t>Streaming</a:t>
          </a:r>
          <a:r>
            <a:rPr lang="en-US" sz="2000" dirty="0"/>
            <a:t> </a:t>
          </a:r>
          <a:r>
            <a:rPr lang="en-US" sz="2000" noProof="0" dirty="0"/>
            <a:t>Overview</a:t>
          </a:r>
          <a:r>
            <a:rPr lang="en-US" sz="2000" dirty="0"/>
            <a:t> (Sec. II)</a:t>
          </a:r>
        </a:p>
      </dgm:t>
    </dgm:pt>
    <dgm:pt modelId="{8994742A-DF94-4CA2-8CFD-C27845E24A83}" type="parTrans" cxnId="{CDB08B90-2CC6-4BFD-B3BC-607755FB0B50}">
      <dgm:prSet/>
      <dgm:spPr/>
      <dgm:t>
        <a:bodyPr/>
        <a:lstStyle/>
        <a:p>
          <a:endParaRPr lang="en-US"/>
        </a:p>
      </dgm:t>
    </dgm:pt>
    <dgm:pt modelId="{00C5F4AA-3CB6-412D-ACAC-40125F57A993}" type="sibTrans" cxnId="{CDB08B90-2CC6-4BFD-B3BC-607755FB0B50}">
      <dgm:prSet/>
      <dgm:spPr/>
      <dgm:t>
        <a:bodyPr/>
        <a:lstStyle/>
        <a:p>
          <a:endParaRPr lang="en-US"/>
        </a:p>
      </dgm:t>
    </dgm:pt>
    <dgm:pt modelId="{DEC2706C-0FD1-402A-8ACF-09D069BCEC6F}">
      <dgm:prSet phldrT="[Text]" custT="1"/>
      <dgm:spPr/>
      <dgm:t>
        <a:bodyPr/>
        <a:lstStyle/>
        <a:p>
          <a:r>
            <a:rPr lang="en-US" sz="2000" noProof="0" dirty="0"/>
            <a:t>Taxonomy of VNFs for Media Streaming (Sec. III)</a:t>
          </a:r>
        </a:p>
      </dgm:t>
    </dgm:pt>
    <dgm:pt modelId="{6AC4C080-CEF3-4810-B0B7-87E6F21FC87B}" type="parTrans" cxnId="{215514DB-42A6-4B08-9EF8-09F115F115CA}">
      <dgm:prSet/>
      <dgm:spPr/>
      <dgm:t>
        <a:bodyPr/>
        <a:lstStyle/>
        <a:p>
          <a:endParaRPr lang="en-US"/>
        </a:p>
      </dgm:t>
    </dgm:pt>
    <dgm:pt modelId="{B9FE01F2-0626-4811-A59F-6376DC404EB0}" type="sibTrans" cxnId="{215514DB-42A6-4B08-9EF8-09F115F115CA}">
      <dgm:prSet/>
      <dgm:spPr/>
      <dgm:t>
        <a:bodyPr/>
        <a:lstStyle/>
        <a:p>
          <a:endParaRPr lang="en-US"/>
        </a:p>
      </dgm:t>
    </dgm:pt>
    <dgm:pt modelId="{F309C52A-E27E-4BB8-97AA-55D6F131B449}">
      <dgm:prSet phldrT="[Text]" custT="1"/>
      <dgm:spPr/>
      <dgm:t>
        <a:bodyPr/>
        <a:lstStyle/>
        <a:p>
          <a:r>
            <a:rPr lang="en-US" sz="1400" dirty="0"/>
            <a:t>Performance assessment (Sec. IV)</a:t>
          </a:r>
        </a:p>
      </dgm:t>
    </dgm:pt>
    <dgm:pt modelId="{95E2B27B-BD28-4D65-9CD2-6C98B23405C1}" type="parTrans" cxnId="{CFD44138-29A9-4F81-A108-C02D5D349952}">
      <dgm:prSet/>
      <dgm:spPr/>
      <dgm:t>
        <a:bodyPr/>
        <a:lstStyle/>
        <a:p>
          <a:endParaRPr lang="en-US"/>
        </a:p>
      </dgm:t>
    </dgm:pt>
    <dgm:pt modelId="{D45E693C-159F-44E5-855F-68D51667A138}" type="sibTrans" cxnId="{CFD44138-29A9-4F81-A108-C02D5D349952}">
      <dgm:prSet/>
      <dgm:spPr/>
      <dgm:t>
        <a:bodyPr/>
        <a:lstStyle/>
        <a:p>
          <a:endParaRPr lang="en-US"/>
        </a:p>
      </dgm:t>
    </dgm:pt>
    <dgm:pt modelId="{ADA283B5-51A2-4265-A414-6825CABD0C51}">
      <dgm:prSet phldrT="[Text]" custT="1"/>
      <dgm:spPr/>
      <dgm:t>
        <a:bodyPr/>
        <a:lstStyle/>
        <a:p>
          <a:r>
            <a:rPr lang="en-US" sz="1400" noProof="0" dirty="0"/>
            <a:t>Network traffic monitoring and analysis (Sec. V)</a:t>
          </a:r>
        </a:p>
      </dgm:t>
    </dgm:pt>
    <dgm:pt modelId="{3C0E16FF-3C99-4F44-A351-4764EDAE5AB5}" type="parTrans" cxnId="{D8D9C474-4AC3-472F-801A-14BEDE512F74}">
      <dgm:prSet/>
      <dgm:spPr/>
      <dgm:t>
        <a:bodyPr/>
        <a:lstStyle/>
        <a:p>
          <a:endParaRPr lang="en-US"/>
        </a:p>
      </dgm:t>
    </dgm:pt>
    <dgm:pt modelId="{63EB890A-A3CE-441C-82FD-E326AB28944F}" type="sibTrans" cxnId="{D8D9C474-4AC3-472F-801A-14BEDE512F74}">
      <dgm:prSet/>
      <dgm:spPr/>
      <dgm:t>
        <a:bodyPr/>
        <a:lstStyle/>
        <a:p>
          <a:endParaRPr lang="en-US"/>
        </a:p>
      </dgm:t>
    </dgm:pt>
    <dgm:pt modelId="{8D3AB0DB-8880-4F50-B972-BB216EEFF02E}">
      <dgm:prSet phldrT="[Text]" custT="1"/>
      <dgm:spPr/>
      <dgm:t>
        <a:bodyPr/>
        <a:lstStyle/>
        <a:p>
          <a:r>
            <a:rPr lang="en-US" sz="1400" noProof="0" dirty="0"/>
            <a:t>VNFs Challenges for Media Streaming (Sec. VII)</a:t>
          </a:r>
        </a:p>
      </dgm:t>
    </dgm:pt>
    <dgm:pt modelId="{53BD3340-9F4A-4989-9AE3-FD44B9E73DB1}" type="parTrans" cxnId="{B2A30EF8-DBF3-4671-9380-B76E5749F9FA}">
      <dgm:prSet/>
      <dgm:spPr/>
      <dgm:t>
        <a:bodyPr/>
        <a:lstStyle/>
        <a:p>
          <a:endParaRPr lang="en-US"/>
        </a:p>
      </dgm:t>
    </dgm:pt>
    <dgm:pt modelId="{BD913698-E798-4766-A908-98C8A63F3C05}" type="sibTrans" cxnId="{B2A30EF8-DBF3-4671-9380-B76E5749F9FA}">
      <dgm:prSet/>
      <dgm:spPr/>
      <dgm:t>
        <a:bodyPr/>
        <a:lstStyle/>
        <a:p>
          <a:endParaRPr lang="en-US"/>
        </a:p>
      </dgm:t>
    </dgm:pt>
    <dgm:pt modelId="{02438F54-816D-4470-88CF-5326A51AC9CA}">
      <dgm:prSet phldrT="[Text]" custT="1"/>
      <dgm:spPr/>
      <dgm:t>
        <a:bodyPr/>
        <a:lstStyle/>
        <a:p>
          <a:r>
            <a:rPr lang="en-US" sz="1400" noProof="0" dirty="0"/>
            <a:t>Performance-driven Network Functions (Sec. VI)</a:t>
          </a:r>
          <a:endParaRPr lang="en-US" sz="1400" dirty="0"/>
        </a:p>
      </dgm:t>
    </dgm:pt>
    <dgm:pt modelId="{E21CD5D1-26AD-4925-9821-9A4D1BEA2582}" type="parTrans" cxnId="{E3695132-2234-4225-8052-6BD11A371D7C}">
      <dgm:prSet/>
      <dgm:spPr/>
      <dgm:t>
        <a:bodyPr/>
        <a:lstStyle/>
        <a:p>
          <a:endParaRPr lang="en-US"/>
        </a:p>
      </dgm:t>
    </dgm:pt>
    <dgm:pt modelId="{E8000BA7-277D-44D2-8B7A-4156A44EF2C8}" type="sibTrans" cxnId="{E3695132-2234-4225-8052-6BD11A371D7C}">
      <dgm:prSet/>
      <dgm:spPr/>
      <dgm:t>
        <a:bodyPr/>
        <a:lstStyle/>
        <a:p>
          <a:endParaRPr lang="en-US"/>
        </a:p>
      </dgm:t>
    </dgm:pt>
    <dgm:pt modelId="{465E5F2D-E8EA-48DA-BB91-2965A6F1F9E7}" type="pres">
      <dgm:prSet presAssocID="{7D9035C1-913E-4E17-9E55-682A427B8C1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72BF09-8EA6-4384-AF3C-5B0E77256C9A}" type="pres">
      <dgm:prSet presAssocID="{1EEB481C-2B83-47CD-B826-88841AFE7B87}" presName="vertOne" presStyleCnt="0"/>
      <dgm:spPr/>
    </dgm:pt>
    <dgm:pt modelId="{3CCB8D5E-D087-4E4C-A4BC-E0E3E4CF12EE}" type="pres">
      <dgm:prSet presAssocID="{1EEB481C-2B83-47CD-B826-88841AFE7B87}" presName="txOne" presStyleLbl="node0" presStyleIdx="0" presStyleCnt="1" custLinFactNeighborX="-5" custLinFactNeighborY="-96404">
        <dgm:presLayoutVars>
          <dgm:chPref val="3"/>
        </dgm:presLayoutVars>
      </dgm:prSet>
      <dgm:spPr/>
    </dgm:pt>
    <dgm:pt modelId="{F45ECC83-BCE2-4893-A64A-F1462F349408}" type="pres">
      <dgm:prSet presAssocID="{1EEB481C-2B83-47CD-B826-88841AFE7B87}" presName="parTransOne" presStyleCnt="0"/>
      <dgm:spPr/>
    </dgm:pt>
    <dgm:pt modelId="{3051C4BE-D854-48F5-B1DC-ABD5FF4B98F8}" type="pres">
      <dgm:prSet presAssocID="{1EEB481C-2B83-47CD-B826-88841AFE7B87}" presName="horzOne" presStyleCnt="0"/>
      <dgm:spPr/>
    </dgm:pt>
    <dgm:pt modelId="{478F2F38-EDD1-4185-BD68-1220962E671A}" type="pres">
      <dgm:prSet presAssocID="{DEC2706C-0FD1-402A-8ACF-09D069BCEC6F}" presName="vertTwo" presStyleCnt="0"/>
      <dgm:spPr/>
    </dgm:pt>
    <dgm:pt modelId="{50810EF0-E7D7-4225-A78A-B2290A81D51C}" type="pres">
      <dgm:prSet presAssocID="{DEC2706C-0FD1-402A-8ACF-09D069BCEC6F}" presName="txTwo" presStyleLbl="node2" presStyleIdx="0" presStyleCnt="1">
        <dgm:presLayoutVars>
          <dgm:chPref val="3"/>
        </dgm:presLayoutVars>
      </dgm:prSet>
      <dgm:spPr/>
    </dgm:pt>
    <dgm:pt modelId="{7A8C2230-41D6-4E7B-BFC8-64DDE74293B0}" type="pres">
      <dgm:prSet presAssocID="{DEC2706C-0FD1-402A-8ACF-09D069BCEC6F}" presName="parTransTwo" presStyleCnt="0"/>
      <dgm:spPr/>
    </dgm:pt>
    <dgm:pt modelId="{12BBCFE5-D6EE-4984-A7E7-19ACC30CF113}" type="pres">
      <dgm:prSet presAssocID="{DEC2706C-0FD1-402A-8ACF-09D069BCEC6F}" presName="horzTwo" presStyleCnt="0"/>
      <dgm:spPr/>
    </dgm:pt>
    <dgm:pt modelId="{81F0DF14-55B3-42B0-BCE2-3FA60434649B}" type="pres">
      <dgm:prSet presAssocID="{F309C52A-E27E-4BB8-97AA-55D6F131B449}" presName="vertThree" presStyleCnt="0"/>
      <dgm:spPr/>
    </dgm:pt>
    <dgm:pt modelId="{7135C93B-097D-4998-B4BB-FAAE42E4778C}" type="pres">
      <dgm:prSet presAssocID="{F309C52A-E27E-4BB8-97AA-55D6F131B449}" presName="txThree" presStyleLbl="node3" presStyleIdx="0" presStyleCnt="2">
        <dgm:presLayoutVars>
          <dgm:chPref val="3"/>
        </dgm:presLayoutVars>
      </dgm:prSet>
      <dgm:spPr/>
    </dgm:pt>
    <dgm:pt modelId="{B0078188-FBB6-46AD-9897-BD92B192FF17}" type="pres">
      <dgm:prSet presAssocID="{F309C52A-E27E-4BB8-97AA-55D6F131B449}" presName="parTransThree" presStyleCnt="0"/>
      <dgm:spPr/>
    </dgm:pt>
    <dgm:pt modelId="{6803477A-B169-405F-B33B-47EEEF3CC55C}" type="pres">
      <dgm:prSet presAssocID="{F309C52A-E27E-4BB8-97AA-55D6F131B449}" presName="horzThree" presStyleCnt="0"/>
      <dgm:spPr/>
    </dgm:pt>
    <dgm:pt modelId="{CA0D89A4-9FD7-414D-9231-E19164218B9C}" type="pres">
      <dgm:prSet presAssocID="{02438F54-816D-4470-88CF-5326A51AC9CA}" presName="vertFour" presStyleCnt="0">
        <dgm:presLayoutVars>
          <dgm:chPref val="3"/>
        </dgm:presLayoutVars>
      </dgm:prSet>
      <dgm:spPr/>
    </dgm:pt>
    <dgm:pt modelId="{BEEE780C-2F1E-4DE4-A3C5-C67383A1E33A}" type="pres">
      <dgm:prSet presAssocID="{02438F54-816D-4470-88CF-5326A51AC9CA}" presName="txFour" presStyleLbl="node4" presStyleIdx="0" presStyleCnt="2">
        <dgm:presLayoutVars>
          <dgm:chPref val="3"/>
        </dgm:presLayoutVars>
      </dgm:prSet>
      <dgm:spPr/>
    </dgm:pt>
    <dgm:pt modelId="{673F462D-82F7-474E-88DE-A78D087B3291}" type="pres">
      <dgm:prSet presAssocID="{02438F54-816D-4470-88CF-5326A51AC9CA}" presName="horzFour" presStyleCnt="0"/>
      <dgm:spPr/>
    </dgm:pt>
    <dgm:pt modelId="{24439627-DC5C-4913-86EB-571D3AD725B0}" type="pres">
      <dgm:prSet presAssocID="{D45E693C-159F-44E5-855F-68D51667A138}" presName="sibSpaceThree" presStyleCnt="0"/>
      <dgm:spPr/>
    </dgm:pt>
    <dgm:pt modelId="{22915895-0ACF-4D20-BFE1-350437472298}" type="pres">
      <dgm:prSet presAssocID="{ADA283B5-51A2-4265-A414-6825CABD0C51}" presName="vertThree" presStyleCnt="0"/>
      <dgm:spPr/>
    </dgm:pt>
    <dgm:pt modelId="{5D85D08A-928C-4B1A-8CF6-33B1ED9F202C}" type="pres">
      <dgm:prSet presAssocID="{ADA283B5-51A2-4265-A414-6825CABD0C51}" presName="txThree" presStyleLbl="node3" presStyleIdx="1" presStyleCnt="2">
        <dgm:presLayoutVars>
          <dgm:chPref val="3"/>
        </dgm:presLayoutVars>
      </dgm:prSet>
      <dgm:spPr/>
    </dgm:pt>
    <dgm:pt modelId="{3888C573-DFF8-4414-9B85-2830C0FB3E81}" type="pres">
      <dgm:prSet presAssocID="{ADA283B5-51A2-4265-A414-6825CABD0C51}" presName="parTransThree" presStyleCnt="0"/>
      <dgm:spPr/>
    </dgm:pt>
    <dgm:pt modelId="{825230BE-C062-4C82-AF44-8B1D07F20E42}" type="pres">
      <dgm:prSet presAssocID="{ADA283B5-51A2-4265-A414-6825CABD0C51}" presName="horzThree" presStyleCnt="0"/>
      <dgm:spPr/>
    </dgm:pt>
    <dgm:pt modelId="{DE34FD82-0A81-4B1D-B209-2C53BA930F1F}" type="pres">
      <dgm:prSet presAssocID="{8D3AB0DB-8880-4F50-B972-BB216EEFF02E}" presName="vertFour" presStyleCnt="0">
        <dgm:presLayoutVars>
          <dgm:chPref val="3"/>
        </dgm:presLayoutVars>
      </dgm:prSet>
      <dgm:spPr/>
    </dgm:pt>
    <dgm:pt modelId="{2E740899-43F2-4AF1-826F-081C646913A2}" type="pres">
      <dgm:prSet presAssocID="{8D3AB0DB-8880-4F50-B972-BB216EEFF02E}" presName="txFour" presStyleLbl="node4" presStyleIdx="1" presStyleCnt="2">
        <dgm:presLayoutVars>
          <dgm:chPref val="3"/>
        </dgm:presLayoutVars>
      </dgm:prSet>
      <dgm:spPr/>
    </dgm:pt>
    <dgm:pt modelId="{F116D5BB-76F9-4731-8081-7E3078757AFE}" type="pres">
      <dgm:prSet presAssocID="{8D3AB0DB-8880-4F50-B972-BB216EEFF02E}" presName="horzFour" presStyleCnt="0"/>
      <dgm:spPr/>
    </dgm:pt>
  </dgm:ptLst>
  <dgm:cxnLst>
    <dgm:cxn modelId="{9881FD0A-A173-47A3-95C4-111BD3F549F5}" type="presOf" srcId="{ADA283B5-51A2-4265-A414-6825CABD0C51}" destId="{5D85D08A-928C-4B1A-8CF6-33B1ED9F202C}" srcOrd="0" destOrd="0" presId="urn:microsoft.com/office/officeart/2005/8/layout/hierarchy4"/>
    <dgm:cxn modelId="{87FAF316-8A09-4E29-80F4-EBBAD658B841}" type="presOf" srcId="{F309C52A-E27E-4BB8-97AA-55D6F131B449}" destId="{7135C93B-097D-4998-B4BB-FAAE42E4778C}" srcOrd="0" destOrd="0" presId="urn:microsoft.com/office/officeart/2005/8/layout/hierarchy4"/>
    <dgm:cxn modelId="{F0749230-05A9-420C-B3E3-3E5AE5C3D712}" type="presOf" srcId="{02438F54-816D-4470-88CF-5326A51AC9CA}" destId="{BEEE780C-2F1E-4DE4-A3C5-C67383A1E33A}" srcOrd="0" destOrd="0" presId="urn:microsoft.com/office/officeart/2005/8/layout/hierarchy4"/>
    <dgm:cxn modelId="{E3695132-2234-4225-8052-6BD11A371D7C}" srcId="{F309C52A-E27E-4BB8-97AA-55D6F131B449}" destId="{02438F54-816D-4470-88CF-5326A51AC9CA}" srcOrd="0" destOrd="0" parTransId="{E21CD5D1-26AD-4925-9821-9A4D1BEA2582}" sibTransId="{E8000BA7-277D-44D2-8B7A-4156A44EF2C8}"/>
    <dgm:cxn modelId="{CFD44138-29A9-4F81-A108-C02D5D349952}" srcId="{DEC2706C-0FD1-402A-8ACF-09D069BCEC6F}" destId="{F309C52A-E27E-4BB8-97AA-55D6F131B449}" srcOrd="0" destOrd="0" parTransId="{95E2B27B-BD28-4D65-9CD2-6C98B23405C1}" sibTransId="{D45E693C-159F-44E5-855F-68D51667A138}"/>
    <dgm:cxn modelId="{D8D9C474-4AC3-472F-801A-14BEDE512F74}" srcId="{DEC2706C-0FD1-402A-8ACF-09D069BCEC6F}" destId="{ADA283B5-51A2-4265-A414-6825CABD0C51}" srcOrd="1" destOrd="0" parTransId="{3C0E16FF-3C99-4F44-A351-4764EDAE5AB5}" sibTransId="{63EB890A-A3CE-441C-82FD-E326AB28944F}"/>
    <dgm:cxn modelId="{CDB08B90-2CC6-4BFD-B3BC-607755FB0B50}" srcId="{7D9035C1-913E-4E17-9E55-682A427B8C1A}" destId="{1EEB481C-2B83-47CD-B826-88841AFE7B87}" srcOrd="0" destOrd="0" parTransId="{8994742A-DF94-4CA2-8CFD-C27845E24A83}" sibTransId="{00C5F4AA-3CB6-412D-ACAC-40125F57A993}"/>
    <dgm:cxn modelId="{8AA3309F-B965-4D01-B775-CDDEC155089C}" type="presOf" srcId="{DEC2706C-0FD1-402A-8ACF-09D069BCEC6F}" destId="{50810EF0-E7D7-4225-A78A-B2290A81D51C}" srcOrd="0" destOrd="0" presId="urn:microsoft.com/office/officeart/2005/8/layout/hierarchy4"/>
    <dgm:cxn modelId="{B884BBA0-F445-4B32-958A-3AADB871CF86}" type="presOf" srcId="{7D9035C1-913E-4E17-9E55-682A427B8C1A}" destId="{465E5F2D-E8EA-48DA-BB91-2965A6F1F9E7}" srcOrd="0" destOrd="0" presId="urn:microsoft.com/office/officeart/2005/8/layout/hierarchy4"/>
    <dgm:cxn modelId="{F166ABB0-CA6D-4DA1-83F8-3E75C7FAB4DB}" type="presOf" srcId="{8D3AB0DB-8880-4F50-B972-BB216EEFF02E}" destId="{2E740899-43F2-4AF1-826F-081C646913A2}" srcOrd="0" destOrd="0" presId="urn:microsoft.com/office/officeart/2005/8/layout/hierarchy4"/>
    <dgm:cxn modelId="{599434D3-A46C-4EA1-BCC1-5B13E588AEC7}" type="presOf" srcId="{1EEB481C-2B83-47CD-B826-88841AFE7B87}" destId="{3CCB8D5E-D087-4E4C-A4BC-E0E3E4CF12EE}" srcOrd="0" destOrd="0" presId="urn:microsoft.com/office/officeart/2005/8/layout/hierarchy4"/>
    <dgm:cxn modelId="{215514DB-42A6-4B08-9EF8-09F115F115CA}" srcId="{1EEB481C-2B83-47CD-B826-88841AFE7B87}" destId="{DEC2706C-0FD1-402A-8ACF-09D069BCEC6F}" srcOrd="0" destOrd="0" parTransId="{6AC4C080-CEF3-4810-B0B7-87E6F21FC87B}" sibTransId="{B9FE01F2-0626-4811-A59F-6376DC404EB0}"/>
    <dgm:cxn modelId="{B2A30EF8-DBF3-4671-9380-B76E5749F9FA}" srcId="{ADA283B5-51A2-4265-A414-6825CABD0C51}" destId="{8D3AB0DB-8880-4F50-B972-BB216EEFF02E}" srcOrd="0" destOrd="0" parTransId="{53BD3340-9F4A-4989-9AE3-FD44B9E73DB1}" sibTransId="{BD913698-E798-4766-A908-98C8A63F3C05}"/>
    <dgm:cxn modelId="{124C63B3-6CC5-44C6-B8DF-38DC981BC5C2}" type="presParOf" srcId="{465E5F2D-E8EA-48DA-BB91-2965A6F1F9E7}" destId="{5A72BF09-8EA6-4384-AF3C-5B0E77256C9A}" srcOrd="0" destOrd="0" presId="urn:microsoft.com/office/officeart/2005/8/layout/hierarchy4"/>
    <dgm:cxn modelId="{6B61A2F6-CEA2-4618-AE8C-F33A36EFE32B}" type="presParOf" srcId="{5A72BF09-8EA6-4384-AF3C-5B0E77256C9A}" destId="{3CCB8D5E-D087-4E4C-A4BC-E0E3E4CF12EE}" srcOrd="0" destOrd="0" presId="urn:microsoft.com/office/officeart/2005/8/layout/hierarchy4"/>
    <dgm:cxn modelId="{20971E8E-352A-4DB1-A178-298E7C0C0B65}" type="presParOf" srcId="{5A72BF09-8EA6-4384-AF3C-5B0E77256C9A}" destId="{F45ECC83-BCE2-4893-A64A-F1462F349408}" srcOrd="1" destOrd="0" presId="urn:microsoft.com/office/officeart/2005/8/layout/hierarchy4"/>
    <dgm:cxn modelId="{D8FB7BF0-173A-4AF3-8CAC-DB7283EC0001}" type="presParOf" srcId="{5A72BF09-8EA6-4384-AF3C-5B0E77256C9A}" destId="{3051C4BE-D854-48F5-B1DC-ABD5FF4B98F8}" srcOrd="2" destOrd="0" presId="urn:microsoft.com/office/officeart/2005/8/layout/hierarchy4"/>
    <dgm:cxn modelId="{CA4A13FF-89FA-4327-B19D-D854376CFDEE}" type="presParOf" srcId="{3051C4BE-D854-48F5-B1DC-ABD5FF4B98F8}" destId="{478F2F38-EDD1-4185-BD68-1220962E671A}" srcOrd="0" destOrd="0" presId="urn:microsoft.com/office/officeart/2005/8/layout/hierarchy4"/>
    <dgm:cxn modelId="{B0924301-FC8C-4B06-A89C-04DFEB7D259F}" type="presParOf" srcId="{478F2F38-EDD1-4185-BD68-1220962E671A}" destId="{50810EF0-E7D7-4225-A78A-B2290A81D51C}" srcOrd="0" destOrd="0" presId="urn:microsoft.com/office/officeart/2005/8/layout/hierarchy4"/>
    <dgm:cxn modelId="{CCBC4F13-2F69-4639-BB74-9ADB998A76BA}" type="presParOf" srcId="{478F2F38-EDD1-4185-BD68-1220962E671A}" destId="{7A8C2230-41D6-4E7B-BFC8-64DDE74293B0}" srcOrd="1" destOrd="0" presId="urn:microsoft.com/office/officeart/2005/8/layout/hierarchy4"/>
    <dgm:cxn modelId="{58468272-6FE1-4903-9701-9430419D0C83}" type="presParOf" srcId="{478F2F38-EDD1-4185-BD68-1220962E671A}" destId="{12BBCFE5-D6EE-4984-A7E7-19ACC30CF113}" srcOrd="2" destOrd="0" presId="urn:microsoft.com/office/officeart/2005/8/layout/hierarchy4"/>
    <dgm:cxn modelId="{F426B587-485A-4BA2-A5CC-33EF2217F8BF}" type="presParOf" srcId="{12BBCFE5-D6EE-4984-A7E7-19ACC30CF113}" destId="{81F0DF14-55B3-42B0-BCE2-3FA60434649B}" srcOrd="0" destOrd="0" presId="urn:microsoft.com/office/officeart/2005/8/layout/hierarchy4"/>
    <dgm:cxn modelId="{61A22B05-A82A-4E20-AF48-D0E31E04E680}" type="presParOf" srcId="{81F0DF14-55B3-42B0-BCE2-3FA60434649B}" destId="{7135C93B-097D-4998-B4BB-FAAE42E4778C}" srcOrd="0" destOrd="0" presId="urn:microsoft.com/office/officeart/2005/8/layout/hierarchy4"/>
    <dgm:cxn modelId="{1308A1E4-1451-4898-A850-4E7D0C9DA1EA}" type="presParOf" srcId="{81F0DF14-55B3-42B0-BCE2-3FA60434649B}" destId="{B0078188-FBB6-46AD-9897-BD92B192FF17}" srcOrd="1" destOrd="0" presId="urn:microsoft.com/office/officeart/2005/8/layout/hierarchy4"/>
    <dgm:cxn modelId="{F564849D-FFB3-4806-9DF3-32FAE29B9FA0}" type="presParOf" srcId="{81F0DF14-55B3-42B0-BCE2-3FA60434649B}" destId="{6803477A-B169-405F-B33B-47EEEF3CC55C}" srcOrd="2" destOrd="0" presId="urn:microsoft.com/office/officeart/2005/8/layout/hierarchy4"/>
    <dgm:cxn modelId="{4B84DB6D-C0D8-42DF-B49F-A64BA7CE7179}" type="presParOf" srcId="{6803477A-B169-405F-B33B-47EEEF3CC55C}" destId="{CA0D89A4-9FD7-414D-9231-E19164218B9C}" srcOrd="0" destOrd="0" presId="urn:microsoft.com/office/officeart/2005/8/layout/hierarchy4"/>
    <dgm:cxn modelId="{BF024EF3-CA91-4ACE-9F02-66CE9AE39270}" type="presParOf" srcId="{CA0D89A4-9FD7-414D-9231-E19164218B9C}" destId="{BEEE780C-2F1E-4DE4-A3C5-C67383A1E33A}" srcOrd="0" destOrd="0" presId="urn:microsoft.com/office/officeart/2005/8/layout/hierarchy4"/>
    <dgm:cxn modelId="{BC348F43-1E25-4FAA-84B4-D6F9653D896D}" type="presParOf" srcId="{CA0D89A4-9FD7-414D-9231-E19164218B9C}" destId="{673F462D-82F7-474E-88DE-A78D087B3291}" srcOrd="1" destOrd="0" presId="urn:microsoft.com/office/officeart/2005/8/layout/hierarchy4"/>
    <dgm:cxn modelId="{5E2275FA-B83D-4E2B-8978-D184EAB288A2}" type="presParOf" srcId="{12BBCFE5-D6EE-4984-A7E7-19ACC30CF113}" destId="{24439627-DC5C-4913-86EB-571D3AD725B0}" srcOrd="1" destOrd="0" presId="urn:microsoft.com/office/officeart/2005/8/layout/hierarchy4"/>
    <dgm:cxn modelId="{521946DE-2E1C-478E-8901-F4614D1714FA}" type="presParOf" srcId="{12BBCFE5-D6EE-4984-A7E7-19ACC30CF113}" destId="{22915895-0ACF-4D20-BFE1-350437472298}" srcOrd="2" destOrd="0" presId="urn:microsoft.com/office/officeart/2005/8/layout/hierarchy4"/>
    <dgm:cxn modelId="{EB457E7A-F302-4753-BB93-BED3ED5DB6E0}" type="presParOf" srcId="{22915895-0ACF-4D20-BFE1-350437472298}" destId="{5D85D08A-928C-4B1A-8CF6-33B1ED9F202C}" srcOrd="0" destOrd="0" presId="urn:microsoft.com/office/officeart/2005/8/layout/hierarchy4"/>
    <dgm:cxn modelId="{27E44FCE-9F6F-41DF-9AD7-346F684D85C4}" type="presParOf" srcId="{22915895-0ACF-4D20-BFE1-350437472298}" destId="{3888C573-DFF8-4414-9B85-2830C0FB3E81}" srcOrd="1" destOrd="0" presId="urn:microsoft.com/office/officeart/2005/8/layout/hierarchy4"/>
    <dgm:cxn modelId="{546DA887-1DB7-4B9B-82E9-1ED23BAAB325}" type="presParOf" srcId="{22915895-0ACF-4D20-BFE1-350437472298}" destId="{825230BE-C062-4C82-AF44-8B1D07F20E42}" srcOrd="2" destOrd="0" presId="urn:microsoft.com/office/officeart/2005/8/layout/hierarchy4"/>
    <dgm:cxn modelId="{86CD3EC1-30E6-4270-8E69-08BD2C08F3A3}" type="presParOf" srcId="{825230BE-C062-4C82-AF44-8B1D07F20E42}" destId="{DE34FD82-0A81-4B1D-B209-2C53BA930F1F}" srcOrd="0" destOrd="0" presId="urn:microsoft.com/office/officeart/2005/8/layout/hierarchy4"/>
    <dgm:cxn modelId="{A9FF9DD4-FD71-486F-954E-D4EB8A7B62EB}" type="presParOf" srcId="{DE34FD82-0A81-4B1D-B209-2C53BA930F1F}" destId="{2E740899-43F2-4AF1-826F-081C646913A2}" srcOrd="0" destOrd="0" presId="urn:microsoft.com/office/officeart/2005/8/layout/hierarchy4"/>
    <dgm:cxn modelId="{FD45ED09-F9B2-4CA8-9C71-60A62361BB64}" type="presParOf" srcId="{DE34FD82-0A81-4B1D-B209-2C53BA930F1F}" destId="{F116D5BB-76F9-4731-8081-7E3078757A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48DF61-A4FA-4789-987F-39AE50C29927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E2BF71-E504-4A69-9EE1-0D064A363A04}">
      <dgm:prSet phldrT="[Text]" custT="1"/>
      <dgm:spPr/>
      <dgm:t>
        <a:bodyPr/>
        <a:lstStyle/>
        <a:p>
          <a:r>
            <a:rPr lang="en-GB" sz="1600" dirty="0"/>
            <a:t>Challenges of video streaming</a:t>
          </a:r>
        </a:p>
      </dgm:t>
    </dgm:pt>
    <dgm:pt modelId="{3BFB6483-ED30-4B00-939A-9C41A4B23473}" type="parTrans" cxnId="{0C38C5FC-AF96-4A85-B4A6-0D0DC7CC8486}">
      <dgm:prSet/>
      <dgm:spPr/>
      <dgm:t>
        <a:bodyPr/>
        <a:lstStyle/>
        <a:p>
          <a:endParaRPr lang="en-GB"/>
        </a:p>
      </dgm:t>
    </dgm:pt>
    <dgm:pt modelId="{69E6BC14-EC3D-46B6-B330-1213C8C220CF}" type="sibTrans" cxnId="{0C38C5FC-AF96-4A85-B4A6-0D0DC7CC8486}">
      <dgm:prSet/>
      <dgm:spPr/>
      <dgm:t>
        <a:bodyPr/>
        <a:lstStyle/>
        <a:p>
          <a:endParaRPr lang="en-GB"/>
        </a:p>
      </dgm:t>
    </dgm:pt>
    <dgm:pt modelId="{F7A6F26F-0162-4CF4-B9C2-A3DC4A84DE9E}">
      <dgm:prSet phldrT="[Text]" custT="1"/>
      <dgm:spPr/>
      <dgm:t>
        <a:bodyPr/>
        <a:lstStyle/>
        <a:p>
          <a:r>
            <a:rPr lang="en-GB" sz="1300" b="1" dirty="0"/>
            <a:t>Video content preparation for streaming</a:t>
          </a:r>
        </a:p>
        <a:p>
          <a:r>
            <a:rPr lang="en-GB" sz="1100" b="0" dirty="0"/>
            <a:t>- Content analysis</a:t>
          </a:r>
        </a:p>
        <a:p>
          <a:r>
            <a:rPr lang="en-GB" sz="1100" b="0" dirty="0"/>
            <a:t>- Network monitoring</a:t>
          </a:r>
        </a:p>
        <a:p>
          <a:r>
            <a:rPr lang="en-GB" sz="1100" b="0" dirty="0"/>
            <a:t>- Adaptive encoding bitrate</a:t>
          </a:r>
        </a:p>
        <a:p>
          <a:r>
            <a:rPr lang="en-GB" sz="1100" b="0" dirty="0"/>
            <a:t>- Reduced end-to-end latency</a:t>
          </a:r>
        </a:p>
      </dgm:t>
    </dgm:pt>
    <dgm:pt modelId="{2E3EC813-AF78-4275-B8FB-5139D79BFFA2}" type="parTrans" cxnId="{0BD57727-7E69-4E13-A36C-D734B45E8703}">
      <dgm:prSet/>
      <dgm:spPr/>
      <dgm:t>
        <a:bodyPr/>
        <a:lstStyle/>
        <a:p>
          <a:endParaRPr lang="en-GB"/>
        </a:p>
      </dgm:t>
    </dgm:pt>
    <dgm:pt modelId="{B572A138-E299-4BAD-B047-20A9D86F9EEC}" type="sibTrans" cxnId="{0BD57727-7E69-4E13-A36C-D734B45E8703}">
      <dgm:prSet/>
      <dgm:spPr/>
      <dgm:t>
        <a:bodyPr/>
        <a:lstStyle/>
        <a:p>
          <a:endParaRPr lang="en-GB"/>
        </a:p>
      </dgm:t>
    </dgm:pt>
    <dgm:pt modelId="{BD63C0C8-0EF0-47CE-A2B1-B29C65B4E077}">
      <dgm:prSet phldrT="[Text]" custT="1"/>
      <dgm:spPr/>
      <dgm:t>
        <a:bodyPr/>
        <a:lstStyle/>
        <a:p>
          <a:r>
            <a:rPr lang="en-GB" sz="1300" b="1" dirty="0"/>
            <a:t>Variable demand of video content</a:t>
          </a:r>
        </a:p>
        <a:p>
          <a:r>
            <a:rPr lang="en-GB" sz="1100" b="0" dirty="0"/>
            <a:t>- Player and CDN monitoring</a:t>
          </a:r>
        </a:p>
        <a:p>
          <a:r>
            <a:rPr lang="en-GB" sz="1100" b="0" dirty="0"/>
            <a:t>- Time series analysis</a:t>
          </a:r>
        </a:p>
        <a:p>
          <a:r>
            <a:rPr lang="en-GB" sz="1100" b="0" dirty="0"/>
            <a:t>- QoS forecast</a:t>
          </a:r>
        </a:p>
        <a:p>
          <a:r>
            <a:rPr lang="en-GB" sz="1100" b="0" dirty="0"/>
            <a:t>- Resources provision</a:t>
          </a:r>
        </a:p>
      </dgm:t>
    </dgm:pt>
    <dgm:pt modelId="{D6C46D26-DF8D-452E-93BC-8D041F3E6AAC}" type="parTrans" cxnId="{D1C8DBFD-6D07-4806-A80A-9550C94C8A42}">
      <dgm:prSet/>
      <dgm:spPr/>
      <dgm:t>
        <a:bodyPr/>
        <a:lstStyle/>
        <a:p>
          <a:endParaRPr lang="en-GB"/>
        </a:p>
      </dgm:t>
    </dgm:pt>
    <dgm:pt modelId="{1E9CEC5D-CBD7-4D40-9016-CFD1A46943E7}" type="sibTrans" cxnId="{D1C8DBFD-6D07-4806-A80A-9550C94C8A42}">
      <dgm:prSet/>
      <dgm:spPr/>
      <dgm:t>
        <a:bodyPr/>
        <a:lstStyle/>
        <a:p>
          <a:endParaRPr lang="en-GB"/>
        </a:p>
      </dgm:t>
    </dgm:pt>
    <dgm:pt modelId="{31DD5ED9-05B1-4904-9E99-0350FFFD3754}">
      <dgm:prSet phldrT="[Text]" custT="1"/>
      <dgm:spPr/>
      <dgm:t>
        <a:bodyPr/>
        <a:lstStyle/>
        <a:p>
          <a:pPr>
            <a:buNone/>
          </a:pPr>
          <a:r>
            <a:rPr lang="en-GB" sz="1300" b="1" dirty="0"/>
            <a:t>Video analytics at the MEC infrastructure</a:t>
          </a:r>
        </a:p>
        <a:p>
          <a:pPr>
            <a:buFont typeface="Arial" panose="020B0604020202020204" pitchFamily="34" charset="0"/>
            <a:buChar char="•"/>
          </a:pPr>
          <a:r>
            <a:rPr lang="en-GB" sz="1100" b="0" dirty="0"/>
            <a:t>- Radio Network Information</a:t>
          </a:r>
        </a:p>
        <a:p>
          <a:pPr>
            <a:buFont typeface="Arial" panose="020B0604020202020204" pitchFamily="34" charset="0"/>
            <a:buChar char="•"/>
          </a:pPr>
          <a:r>
            <a:rPr lang="en-GB" sz="1100" b="0" dirty="0"/>
            <a:t>- Steady and enforced </a:t>
          </a:r>
          <a:r>
            <a:rPr lang="en-GB" sz="1100" b="0" dirty="0" err="1"/>
            <a:t>QoE</a:t>
          </a:r>
          <a:endParaRPr lang="en-GB" sz="1100" b="0" dirty="0"/>
        </a:p>
        <a:p>
          <a:pPr>
            <a:buFont typeface="Arial" panose="020B0604020202020204" pitchFamily="34" charset="0"/>
            <a:buChar char="•"/>
          </a:pPr>
          <a:r>
            <a:rPr lang="en-GB" sz="1100" b="0" dirty="0"/>
            <a:t>- CDN selection</a:t>
          </a:r>
        </a:p>
        <a:p>
          <a:pPr>
            <a:buFont typeface="Arial" panose="020B0604020202020204" pitchFamily="34" charset="0"/>
            <a:buChar char="•"/>
          </a:pPr>
          <a:r>
            <a:rPr lang="en-GB" sz="1100" b="0" dirty="0"/>
            <a:t>- Edge caching</a:t>
          </a:r>
        </a:p>
      </dgm:t>
    </dgm:pt>
    <dgm:pt modelId="{5334A413-DBCB-49E0-812D-5FCDF02ACF68}" type="parTrans" cxnId="{62AC9060-26EA-4341-80CB-3D0838A84663}">
      <dgm:prSet/>
      <dgm:spPr/>
      <dgm:t>
        <a:bodyPr/>
        <a:lstStyle/>
        <a:p>
          <a:endParaRPr lang="en-GB"/>
        </a:p>
      </dgm:t>
    </dgm:pt>
    <dgm:pt modelId="{03AA80C8-928D-4C06-B999-51AC72739BE9}" type="sibTrans" cxnId="{62AC9060-26EA-4341-80CB-3D0838A84663}">
      <dgm:prSet/>
      <dgm:spPr/>
      <dgm:t>
        <a:bodyPr/>
        <a:lstStyle/>
        <a:p>
          <a:endParaRPr lang="en-GB"/>
        </a:p>
      </dgm:t>
    </dgm:pt>
    <dgm:pt modelId="{6D71457B-0600-4E30-AB06-E03C544BF575}" type="pres">
      <dgm:prSet presAssocID="{DD48DF61-A4FA-4789-987F-39AE50C29927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6C1AEDDC-BD8A-4AD5-A94C-689CEAB4AA9D}" type="pres">
      <dgm:prSet presAssocID="{BBE2BF71-E504-4A69-9EE1-0D064A363A04}" presName="Parent" presStyleLbl="node1" presStyleIdx="0" presStyleCnt="2">
        <dgm:presLayoutVars>
          <dgm:chMax val="4"/>
          <dgm:chPref val="3"/>
        </dgm:presLayoutVars>
      </dgm:prSet>
      <dgm:spPr/>
    </dgm:pt>
    <dgm:pt modelId="{25AB5B86-19C7-4828-B51B-FF3A736FF2CE}" type="pres">
      <dgm:prSet presAssocID="{F7A6F26F-0162-4CF4-B9C2-A3DC4A84DE9E}" presName="Accent" presStyleLbl="node1" presStyleIdx="1" presStyleCnt="2"/>
      <dgm:spPr/>
    </dgm:pt>
    <dgm:pt modelId="{965BCC4A-C025-4BD9-85BF-88478A86B997}" type="pres">
      <dgm:prSet presAssocID="{F7A6F26F-0162-4CF4-B9C2-A3DC4A84DE9E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880E1A16-9E53-4E33-9D8C-4EAFB172F5E7}" type="pres">
      <dgm:prSet presAssocID="{F7A6F26F-0162-4CF4-B9C2-A3DC4A84DE9E}" presName="Child1" presStyleLbl="revTx" presStyleIdx="0" presStyleCnt="3" custScaleX="166461" custLinFactNeighborX="25701" custLinFactNeighborY="-3676">
        <dgm:presLayoutVars>
          <dgm:chMax val="0"/>
          <dgm:chPref val="0"/>
          <dgm:bulletEnabled val="1"/>
        </dgm:presLayoutVars>
      </dgm:prSet>
      <dgm:spPr/>
    </dgm:pt>
    <dgm:pt modelId="{BA629FF8-C9A9-469B-847D-0A5BE6DB24BB}" type="pres">
      <dgm:prSet presAssocID="{BD63C0C8-0EF0-47CE-A2B1-B29C65B4E077}" presName="Image2" presStyleCnt="0"/>
      <dgm:spPr/>
    </dgm:pt>
    <dgm:pt modelId="{7222C744-41F0-439D-A155-2A6198EF7E14}" type="pres">
      <dgm:prSet presAssocID="{BD63C0C8-0EF0-47CE-A2B1-B29C65B4E077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 graph with solid fill"/>
        </a:ext>
      </dgm:extLst>
    </dgm:pt>
    <dgm:pt modelId="{4C097662-5E3E-4F71-AC20-105E289FEC1D}" type="pres">
      <dgm:prSet presAssocID="{BD63C0C8-0EF0-47CE-A2B1-B29C65B4E077}" presName="Child2" presStyleLbl="revTx" presStyleIdx="1" presStyleCnt="3" custScaleX="145990" custLinFactNeighborX="7976" custLinFactNeighborY="-567">
        <dgm:presLayoutVars>
          <dgm:chMax val="0"/>
          <dgm:chPref val="0"/>
          <dgm:bulletEnabled val="1"/>
        </dgm:presLayoutVars>
      </dgm:prSet>
      <dgm:spPr/>
    </dgm:pt>
    <dgm:pt modelId="{6193F47E-89FF-48F7-AE2D-94D3074DB67C}" type="pres">
      <dgm:prSet presAssocID="{31DD5ED9-05B1-4904-9E99-0350FFFD3754}" presName="Image3" presStyleCnt="0"/>
      <dgm:spPr/>
    </dgm:pt>
    <dgm:pt modelId="{78ACF4ED-9264-43E3-BBCB-2617AD90CAAD}" type="pres">
      <dgm:prSet presAssocID="{31DD5ED9-05B1-4904-9E99-0350FFFD3754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ometer Middle with solid fill"/>
        </a:ext>
      </dgm:extLst>
    </dgm:pt>
    <dgm:pt modelId="{E572E464-A841-4B94-8D81-329BEA0E9F24}" type="pres">
      <dgm:prSet presAssocID="{31DD5ED9-05B1-4904-9E99-0350FFFD3754}" presName="Child3" presStyleLbl="revTx" presStyleIdx="2" presStyleCnt="3" custScaleX="155827" custLinFactNeighborX="20916" custLinFactNeighborY="735">
        <dgm:presLayoutVars>
          <dgm:chMax val="0"/>
          <dgm:chPref val="0"/>
          <dgm:bulletEnabled val="1"/>
        </dgm:presLayoutVars>
      </dgm:prSet>
      <dgm:spPr/>
    </dgm:pt>
  </dgm:ptLst>
  <dgm:cxnLst>
    <dgm:cxn modelId="{DE7FD11C-BDC8-4C91-813B-AB835CC3B2AB}" type="presOf" srcId="{BBE2BF71-E504-4A69-9EE1-0D064A363A04}" destId="{6C1AEDDC-BD8A-4AD5-A94C-689CEAB4AA9D}" srcOrd="0" destOrd="0" presId="urn:microsoft.com/office/officeart/2011/layout/RadialPictureList"/>
    <dgm:cxn modelId="{0BD57727-7E69-4E13-A36C-D734B45E8703}" srcId="{BBE2BF71-E504-4A69-9EE1-0D064A363A04}" destId="{F7A6F26F-0162-4CF4-B9C2-A3DC4A84DE9E}" srcOrd="0" destOrd="0" parTransId="{2E3EC813-AF78-4275-B8FB-5139D79BFFA2}" sibTransId="{B572A138-E299-4BAD-B047-20A9D86F9EEC}"/>
    <dgm:cxn modelId="{62AC9060-26EA-4341-80CB-3D0838A84663}" srcId="{BBE2BF71-E504-4A69-9EE1-0D064A363A04}" destId="{31DD5ED9-05B1-4904-9E99-0350FFFD3754}" srcOrd="2" destOrd="0" parTransId="{5334A413-DBCB-49E0-812D-5FCDF02ACF68}" sibTransId="{03AA80C8-928D-4C06-B999-51AC72739BE9}"/>
    <dgm:cxn modelId="{031B2849-58ED-401F-BE43-629880EF0D53}" type="presOf" srcId="{DD48DF61-A4FA-4789-987F-39AE50C29927}" destId="{6D71457B-0600-4E30-AB06-E03C544BF575}" srcOrd="0" destOrd="0" presId="urn:microsoft.com/office/officeart/2011/layout/RadialPictureList"/>
    <dgm:cxn modelId="{B9EB8581-D985-4005-AE6A-312B4E3E0ED7}" type="presOf" srcId="{F7A6F26F-0162-4CF4-B9C2-A3DC4A84DE9E}" destId="{880E1A16-9E53-4E33-9D8C-4EAFB172F5E7}" srcOrd="0" destOrd="0" presId="urn:microsoft.com/office/officeart/2011/layout/RadialPictureList"/>
    <dgm:cxn modelId="{E64315B1-0085-4AF0-B990-22B072F5CA82}" type="presOf" srcId="{31DD5ED9-05B1-4904-9E99-0350FFFD3754}" destId="{E572E464-A841-4B94-8D81-329BEA0E9F24}" srcOrd="0" destOrd="0" presId="urn:microsoft.com/office/officeart/2011/layout/RadialPictureList"/>
    <dgm:cxn modelId="{E12231DB-84DC-4DF8-B150-3C4B39D3653C}" type="presOf" srcId="{BD63C0C8-0EF0-47CE-A2B1-B29C65B4E077}" destId="{4C097662-5E3E-4F71-AC20-105E289FEC1D}" srcOrd="0" destOrd="0" presId="urn:microsoft.com/office/officeart/2011/layout/RadialPictureList"/>
    <dgm:cxn modelId="{0C38C5FC-AF96-4A85-B4A6-0D0DC7CC8486}" srcId="{DD48DF61-A4FA-4789-987F-39AE50C29927}" destId="{BBE2BF71-E504-4A69-9EE1-0D064A363A04}" srcOrd="0" destOrd="0" parTransId="{3BFB6483-ED30-4B00-939A-9C41A4B23473}" sibTransId="{69E6BC14-EC3D-46B6-B330-1213C8C220CF}"/>
    <dgm:cxn modelId="{D1C8DBFD-6D07-4806-A80A-9550C94C8A42}" srcId="{BBE2BF71-E504-4A69-9EE1-0D064A363A04}" destId="{BD63C0C8-0EF0-47CE-A2B1-B29C65B4E077}" srcOrd="1" destOrd="0" parTransId="{D6C46D26-DF8D-452E-93BC-8D041F3E6AAC}" sibTransId="{1E9CEC5D-CBD7-4D40-9016-CFD1A46943E7}"/>
    <dgm:cxn modelId="{9B3ECB5F-6E56-414A-9A04-EF5ECBDFC01C}" type="presParOf" srcId="{6D71457B-0600-4E30-AB06-E03C544BF575}" destId="{6C1AEDDC-BD8A-4AD5-A94C-689CEAB4AA9D}" srcOrd="0" destOrd="0" presId="urn:microsoft.com/office/officeart/2011/layout/RadialPictureList"/>
    <dgm:cxn modelId="{FE0790AB-2C21-4225-AC34-6CCA91BC8CB5}" type="presParOf" srcId="{6D71457B-0600-4E30-AB06-E03C544BF575}" destId="{25AB5B86-19C7-4828-B51B-FF3A736FF2CE}" srcOrd="1" destOrd="0" presId="urn:microsoft.com/office/officeart/2011/layout/RadialPictureList"/>
    <dgm:cxn modelId="{C3483BD1-9715-492D-928B-3B4F0DCE0F62}" type="presParOf" srcId="{6D71457B-0600-4E30-AB06-E03C544BF575}" destId="{965BCC4A-C025-4BD9-85BF-88478A86B997}" srcOrd="2" destOrd="0" presId="urn:microsoft.com/office/officeart/2011/layout/RadialPictureList"/>
    <dgm:cxn modelId="{89402D69-F785-416B-9859-F031BE0F57BD}" type="presParOf" srcId="{6D71457B-0600-4E30-AB06-E03C544BF575}" destId="{880E1A16-9E53-4E33-9D8C-4EAFB172F5E7}" srcOrd="3" destOrd="0" presId="urn:microsoft.com/office/officeart/2011/layout/RadialPictureList"/>
    <dgm:cxn modelId="{AFF0D680-057A-48CF-A518-14F10EA44768}" type="presParOf" srcId="{6D71457B-0600-4E30-AB06-E03C544BF575}" destId="{BA629FF8-C9A9-469B-847D-0A5BE6DB24BB}" srcOrd="4" destOrd="0" presId="urn:microsoft.com/office/officeart/2011/layout/RadialPictureList"/>
    <dgm:cxn modelId="{59971146-6D5D-4CB2-BECA-716083D8DD73}" type="presParOf" srcId="{BA629FF8-C9A9-469B-847D-0A5BE6DB24BB}" destId="{7222C744-41F0-439D-A155-2A6198EF7E14}" srcOrd="0" destOrd="0" presId="urn:microsoft.com/office/officeart/2011/layout/RadialPictureList"/>
    <dgm:cxn modelId="{A577F740-6660-4B3C-9D59-56C80B1E57DB}" type="presParOf" srcId="{6D71457B-0600-4E30-AB06-E03C544BF575}" destId="{4C097662-5E3E-4F71-AC20-105E289FEC1D}" srcOrd="5" destOrd="0" presId="urn:microsoft.com/office/officeart/2011/layout/RadialPictureList"/>
    <dgm:cxn modelId="{28801F02-DFD7-48DD-9316-41C109EFCB0A}" type="presParOf" srcId="{6D71457B-0600-4E30-AB06-E03C544BF575}" destId="{6193F47E-89FF-48F7-AE2D-94D3074DB67C}" srcOrd="6" destOrd="0" presId="urn:microsoft.com/office/officeart/2011/layout/RadialPictureList"/>
    <dgm:cxn modelId="{A3FD0AF9-8CBB-4306-8252-938F10E7AD51}" type="presParOf" srcId="{6193F47E-89FF-48F7-AE2D-94D3074DB67C}" destId="{78ACF4ED-9264-43E3-BBCB-2617AD90CAAD}" srcOrd="0" destOrd="0" presId="urn:microsoft.com/office/officeart/2011/layout/RadialPictureList"/>
    <dgm:cxn modelId="{04CB1663-9B47-4872-A6A3-65EF4DAF8AA6}" type="presParOf" srcId="{6D71457B-0600-4E30-AB06-E03C544BF575}" destId="{E572E464-A841-4B94-8D81-329BEA0E9F24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AB23F9-4EF6-419C-9B6D-BE8E413D4B0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C4632-5EF9-490B-B36F-DC221D78C8A2}">
      <dgm:prSet phldrT="[Text]" custT="1"/>
      <dgm:spPr/>
      <dgm:t>
        <a:bodyPr/>
        <a:lstStyle/>
        <a:p>
          <a:r>
            <a:rPr lang="en-GB" sz="1400" b="1" dirty="0"/>
            <a:t>Network-aware video streaming </a:t>
          </a:r>
        </a:p>
      </dgm:t>
    </dgm:pt>
    <dgm:pt modelId="{C75EDC83-2D1D-49DF-86AC-4EEFE1BE1324}" type="parTrans" cxnId="{2488B522-1CCD-403F-8348-5A96E03FDE14}">
      <dgm:prSet/>
      <dgm:spPr/>
      <dgm:t>
        <a:bodyPr/>
        <a:lstStyle/>
        <a:p>
          <a:endParaRPr lang="en-GB"/>
        </a:p>
      </dgm:t>
    </dgm:pt>
    <dgm:pt modelId="{D6180E75-1278-4915-9743-C8BFE2B61913}" type="sibTrans" cxnId="{2488B522-1CCD-403F-8348-5A96E03FDE14}">
      <dgm:prSet/>
      <dgm:spPr/>
      <dgm:t>
        <a:bodyPr/>
        <a:lstStyle/>
        <a:p>
          <a:endParaRPr lang="en-GB"/>
        </a:p>
      </dgm:t>
    </dgm:pt>
    <dgm:pt modelId="{FA293F7C-6037-4D04-8662-C2673D34C66C}">
      <dgm:prSet phldrT="[Text]" custT="1"/>
      <dgm:spPr/>
      <dgm:t>
        <a:bodyPr/>
        <a:lstStyle/>
        <a:p>
          <a:r>
            <a:rPr lang="en-GB" sz="1400" b="1" dirty="0"/>
            <a:t>Video content preparation for streaming</a:t>
          </a:r>
          <a:endParaRPr lang="en-GB" sz="1400" dirty="0"/>
        </a:p>
      </dgm:t>
    </dgm:pt>
    <dgm:pt modelId="{553D0411-DD98-4AC7-A4B4-CE153333F237}" type="parTrans" cxnId="{61673431-D3ED-4E32-9E87-F0A2F89CBE92}">
      <dgm:prSet custT="1"/>
      <dgm:spPr/>
      <dgm:t>
        <a:bodyPr/>
        <a:lstStyle/>
        <a:p>
          <a:endParaRPr lang="en-GB" sz="800"/>
        </a:p>
      </dgm:t>
    </dgm:pt>
    <dgm:pt modelId="{C4F6CDA9-43A0-4D3D-B1E4-6926167E8B0C}" type="sibTrans" cxnId="{61673431-D3ED-4E32-9E87-F0A2F89CBE92}">
      <dgm:prSet/>
      <dgm:spPr/>
      <dgm:t>
        <a:bodyPr/>
        <a:lstStyle/>
        <a:p>
          <a:endParaRPr lang="en-GB"/>
        </a:p>
      </dgm:t>
    </dgm:pt>
    <dgm:pt modelId="{2F38B8DA-D699-42A0-99BC-9ACDC53FE0CF}">
      <dgm:prSet phldrT="[Text]" custT="1"/>
      <dgm:spPr/>
      <dgm:t>
        <a:bodyPr/>
        <a:lstStyle/>
        <a:p>
          <a:r>
            <a:rPr lang="en-GB" sz="1400" b="1" dirty="0"/>
            <a:t>Network-aware encoding</a:t>
          </a:r>
        </a:p>
      </dgm:t>
    </dgm:pt>
    <dgm:pt modelId="{738D3AAA-29DD-4237-82BB-7C54B158FE90}" type="parTrans" cxnId="{47A4129A-82DF-4C91-AEED-7D97FCE0D2C6}">
      <dgm:prSet custT="1"/>
      <dgm:spPr/>
      <dgm:t>
        <a:bodyPr/>
        <a:lstStyle/>
        <a:p>
          <a:endParaRPr lang="en-GB" sz="800"/>
        </a:p>
      </dgm:t>
    </dgm:pt>
    <dgm:pt modelId="{9BAD8A3B-8441-4294-B558-1367B0D1A99A}" type="sibTrans" cxnId="{47A4129A-82DF-4C91-AEED-7D97FCE0D2C6}">
      <dgm:prSet/>
      <dgm:spPr/>
      <dgm:t>
        <a:bodyPr/>
        <a:lstStyle/>
        <a:p>
          <a:endParaRPr lang="en-GB"/>
        </a:p>
      </dgm:t>
    </dgm:pt>
    <dgm:pt modelId="{F064E8A9-6AB5-4DE5-B638-E33CC901497D}">
      <dgm:prSet phldrT="[Text]" custT="1"/>
      <dgm:spPr/>
      <dgm:t>
        <a:bodyPr/>
        <a:lstStyle/>
        <a:p>
          <a:r>
            <a:rPr lang="en-GB" sz="1400" b="1" dirty="0"/>
            <a:t>Variable demand of video content</a:t>
          </a:r>
          <a:endParaRPr lang="en-GB" sz="1400" dirty="0"/>
        </a:p>
      </dgm:t>
    </dgm:pt>
    <dgm:pt modelId="{FD15979A-8303-4A79-AE8F-4F1876632ABB}" type="parTrans" cxnId="{F86E2FE7-0DD6-466A-AE3A-97191522DD2E}">
      <dgm:prSet custT="1"/>
      <dgm:spPr/>
      <dgm:t>
        <a:bodyPr/>
        <a:lstStyle/>
        <a:p>
          <a:endParaRPr lang="en-GB" sz="800"/>
        </a:p>
      </dgm:t>
    </dgm:pt>
    <dgm:pt modelId="{3CBD104A-D972-4E35-BAD4-F2584532BF3B}" type="sibTrans" cxnId="{F86E2FE7-0DD6-466A-AE3A-97191522DD2E}">
      <dgm:prSet/>
      <dgm:spPr/>
      <dgm:t>
        <a:bodyPr/>
        <a:lstStyle/>
        <a:p>
          <a:endParaRPr lang="en-GB"/>
        </a:p>
      </dgm:t>
    </dgm:pt>
    <dgm:pt modelId="{16983230-FD7B-4BCC-8DE7-4527F6CA5446}">
      <dgm:prSet phldrT="[Text]" custT="1"/>
      <dgm:spPr/>
      <dgm:t>
        <a:bodyPr/>
        <a:lstStyle/>
        <a:p>
          <a:r>
            <a:rPr lang="en-GB" sz="1400" b="1" dirty="0"/>
            <a:t>Network performance forecasts for video delivery</a:t>
          </a:r>
        </a:p>
      </dgm:t>
    </dgm:pt>
    <dgm:pt modelId="{3788DBF3-0443-46FD-BAA5-23C4C0799130}" type="parTrans" cxnId="{39670EF2-6B72-4C9D-A570-E2392AA2B14F}">
      <dgm:prSet custT="1"/>
      <dgm:spPr/>
      <dgm:t>
        <a:bodyPr/>
        <a:lstStyle/>
        <a:p>
          <a:endParaRPr lang="en-GB" sz="800"/>
        </a:p>
      </dgm:t>
    </dgm:pt>
    <dgm:pt modelId="{4398866A-8EA0-4776-887C-08FE898C4AF4}" type="sibTrans" cxnId="{39670EF2-6B72-4C9D-A570-E2392AA2B14F}">
      <dgm:prSet/>
      <dgm:spPr/>
      <dgm:t>
        <a:bodyPr/>
        <a:lstStyle/>
        <a:p>
          <a:endParaRPr lang="en-GB"/>
        </a:p>
      </dgm:t>
    </dgm:pt>
    <dgm:pt modelId="{17386DFA-D001-4AEE-BA0F-E956D72CB199}">
      <dgm:prSet phldrT="[Text]" custT="1"/>
      <dgm:spPr/>
      <dgm:t>
        <a:bodyPr/>
        <a:lstStyle/>
        <a:p>
          <a:r>
            <a:rPr lang="en-GB" sz="1400" b="1" dirty="0"/>
            <a:t>Video analytics at the MEC infrastructure</a:t>
          </a:r>
          <a:endParaRPr lang="en-GB" sz="1400" dirty="0"/>
        </a:p>
      </dgm:t>
    </dgm:pt>
    <dgm:pt modelId="{4AC20D8D-D4C4-4A6E-962A-31C82905D9AC}" type="parTrans" cxnId="{B06973F6-8EE0-4F9D-9FFA-FEE3865D5E86}">
      <dgm:prSet custT="1"/>
      <dgm:spPr/>
      <dgm:t>
        <a:bodyPr/>
        <a:lstStyle/>
        <a:p>
          <a:endParaRPr lang="en-GB" sz="800"/>
        </a:p>
      </dgm:t>
    </dgm:pt>
    <dgm:pt modelId="{6D37A763-6D6E-4A96-AB65-51E1950517A9}" type="sibTrans" cxnId="{B06973F6-8EE0-4F9D-9FFA-FEE3865D5E86}">
      <dgm:prSet/>
      <dgm:spPr/>
      <dgm:t>
        <a:bodyPr/>
        <a:lstStyle/>
        <a:p>
          <a:endParaRPr lang="en-GB"/>
        </a:p>
      </dgm:t>
    </dgm:pt>
    <dgm:pt modelId="{A9E6100B-2477-474E-ADBA-B9025A9B583D}">
      <dgm:prSet phldrT="[Text]" custT="1"/>
      <dgm:spPr/>
      <dgm:t>
        <a:bodyPr/>
        <a:lstStyle/>
        <a:p>
          <a:r>
            <a:rPr lang="en-GB" sz="1400" b="1" dirty="0"/>
            <a:t>MEC-enabled video delivery</a:t>
          </a:r>
        </a:p>
      </dgm:t>
    </dgm:pt>
    <dgm:pt modelId="{6A61A1AC-04CD-4309-93A4-FD5E08D89697}" type="parTrans" cxnId="{797D3A39-4DF8-4099-AB09-74F8BFD61566}">
      <dgm:prSet custT="1"/>
      <dgm:spPr/>
      <dgm:t>
        <a:bodyPr/>
        <a:lstStyle/>
        <a:p>
          <a:endParaRPr lang="en-GB" sz="800"/>
        </a:p>
      </dgm:t>
    </dgm:pt>
    <dgm:pt modelId="{0B33714A-AF87-4E36-B16B-DE6B8E84C423}" type="sibTrans" cxnId="{797D3A39-4DF8-4099-AB09-74F8BFD61566}">
      <dgm:prSet/>
      <dgm:spPr/>
      <dgm:t>
        <a:bodyPr/>
        <a:lstStyle/>
        <a:p>
          <a:endParaRPr lang="en-GB"/>
        </a:p>
      </dgm:t>
    </dgm:pt>
    <dgm:pt modelId="{5D4EE20B-B8D9-444A-B870-37B9B6FC3746}">
      <dgm:prSet phldrT="[Text]" custT="1"/>
      <dgm:spPr/>
      <dgm:t>
        <a:bodyPr/>
        <a:lstStyle/>
        <a:p>
          <a:r>
            <a:rPr lang="en-GB" sz="1400" b="1" dirty="0"/>
            <a:t>Latency and bitrate trade-off encoder</a:t>
          </a:r>
        </a:p>
      </dgm:t>
    </dgm:pt>
    <dgm:pt modelId="{879B805A-52A9-49E1-9C9E-93C88205437B}" type="parTrans" cxnId="{537A8D26-71BC-43EB-AAC8-E44FBB09EA65}">
      <dgm:prSet custT="1"/>
      <dgm:spPr/>
      <dgm:t>
        <a:bodyPr/>
        <a:lstStyle/>
        <a:p>
          <a:endParaRPr lang="en-GB" sz="800"/>
        </a:p>
      </dgm:t>
    </dgm:pt>
    <dgm:pt modelId="{36387A1D-717F-4382-9744-4BA6B61F3E7B}" type="sibTrans" cxnId="{537A8D26-71BC-43EB-AAC8-E44FBB09EA65}">
      <dgm:prSet/>
      <dgm:spPr/>
      <dgm:t>
        <a:bodyPr/>
        <a:lstStyle/>
        <a:p>
          <a:endParaRPr lang="en-GB"/>
        </a:p>
      </dgm:t>
    </dgm:pt>
    <dgm:pt modelId="{803D5363-E346-48B2-9590-68585EA6EBAF}">
      <dgm:prSet phldrT="[Text]" custT="1"/>
      <dgm:spPr/>
      <dgm:t>
        <a:bodyPr/>
        <a:lstStyle/>
        <a:p>
          <a:r>
            <a:rPr lang="en-GB" sz="1400" b="1" dirty="0"/>
            <a:t>Network monitoring</a:t>
          </a:r>
        </a:p>
      </dgm:t>
    </dgm:pt>
    <dgm:pt modelId="{486FAD84-B8F0-44B4-A51B-26A1CCFBD1DE}" type="parTrans" cxnId="{CC3CA32B-A46D-4258-880F-FFB2B7B9A11C}">
      <dgm:prSet custT="1"/>
      <dgm:spPr/>
      <dgm:t>
        <a:bodyPr/>
        <a:lstStyle/>
        <a:p>
          <a:endParaRPr lang="en-GB" sz="800"/>
        </a:p>
      </dgm:t>
    </dgm:pt>
    <dgm:pt modelId="{0BFC1EAE-56A1-4FA0-8EEB-0047CD55DCB6}" type="sibTrans" cxnId="{CC3CA32B-A46D-4258-880F-FFB2B7B9A11C}">
      <dgm:prSet/>
      <dgm:spPr/>
      <dgm:t>
        <a:bodyPr/>
        <a:lstStyle/>
        <a:p>
          <a:endParaRPr lang="en-GB"/>
        </a:p>
      </dgm:t>
    </dgm:pt>
    <dgm:pt modelId="{7A88D6DE-4D41-4434-99B4-C1A92A235177}">
      <dgm:prSet phldrT="[Text]" custT="1"/>
      <dgm:spPr/>
      <dgm:t>
        <a:bodyPr/>
        <a:lstStyle/>
        <a:p>
          <a:r>
            <a:rPr lang="en-GB" sz="1400" b="1" dirty="0"/>
            <a:t>Server-side adaptive rate control</a:t>
          </a:r>
        </a:p>
      </dgm:t>
    </dgm:pt>
    <dgm:pt modelId="{D1026A40-615A-4992-AF37-3FC9585BBD71}" type="parTrans" cxnId="{5801A52E-82EC-4158-B4B9-714C9C16B269}">
      <dgm:prSet custT="1"/>
      <dgm:spPr/>
      <dgm:t>
        <a:bodyPr/>
        <a:lstStyle/>
        <a:p>
          <a:endParaRPr lang="en-GB" sz="800"/>
        </a:p>
      </dgm:t>
    </dgm:pt>
    <dgm:pt modelId="{D6437C1C-C801-4E20-BE58-890F81BDA5FD}" type="sibTrans" cxnId="{5801A52E-82EC-4158-B4B9-714C9C16B269}">
      <dgm:prSet/>
      <dgm:spPr/>
      <dgm:t>
        <a:bodyPr/>
        <a:lstStyle/>
        <a:p>
          <a:endParaRPr lang="en-GB"/>
        </a:p>
      </dgm:t>
    </dgm:pt>
    <dgm:pt modelId="{EE74BB8D-DED9-4900-A888-6D21E361418B}">
      <dgm:prSet phldrT="[Text]" custT="1"/>
      <dgm:spPr/>
      <dgm:t>
        <a:bodyPr/>
        <a:lstStyle/>
        <a:p>
          <a:r>
            <a:rPr lang="en-GB" sz="1400" b="1" dirty="0"/>
            <a:t>Proactive CDN resources selection</a:t>
          </a:r>
        </a:p>
      </dgm:t>
    </dgm:pt>
    <dgm:pt modelId="{053FCE60-2207-411A-B07C-B165A4C1C7B9}" type="parTrans" cxnId="{A28026B6-AE88-4DAA-8966-69E2EC029DF0}">
      <dgm:prSet custT="1"/>
      <dgm:spPr/>
      <dgm:t>
        <a:bodyPr/>
        <a:lstStyle/>
        <a:p>
          <a:endParaRPr lang="en-GB" sz="800"/>
        </a:p>
      </dgm:t>
    </dgm:pt>
    <dgm:pt modelId="{308C6905-0CC9-4880-ACB8-64F48151AD47}" type="sibTrans" cxnId="{A28026B6-AE88-4DAA-8966-69E2EC029DF0}">
      <dgm:prSet/>
      <dgm:spPr/>
      <dgm:t>
        <a:bodyPr/>
        <a:lstStyle/>
        <a:p>
          <a:endParaRPr lang="en-GB"/>
        </a:p>
      </dgm:t>
    </dgm:pt>
    <dgm:pt modelId="{BC1ED954-9E9A-4957-901F-06C21B766F08}">
      <dgm:prSet phldrT="[Text]" custT="1"/>
      <dgm:spPr/>
      <dgm:t>
        <a:bodyPr/>
        <a:lstStyle/>
        <a:p>
          <a:r>
            <a:rPr lang="en-GB" sz="1400" b="1" dirty="0"/>
            <a:t>CDN performance monitoring</a:t>
          </a:r>
        </a:p>
      </dgm:t>
    </dgm:pt>
    <dgm:pt modelId="{000EB8D5-66E6-44F7-AC7F-0D4712ECF520}" type="parTrans" cxnId="{514BCD94-3E15-409C-AD46-AF200958DD8B}">
      <dgm:prSet custT="1"/>
      <dgm:spPr/>
      <dgm:t>
        <a:bodyPr/>
        <a:lstStyle/>
        <a:p>
          <a:endParaRPr lang="en-GB" sz="800"/>
        </a:p>
      </dgm:t>
    </dgm:pt>
    <dgm:pt modelId="{688F7F8B-E503-4A91-B4C7-0C8C368832C0}" type="sibTrans" cxnId="{514BCD94-3E15-409C-AD46-AF200958DD8B}">
      <dgm:prSet/>
      <dgm:spPr/>
      <dgm:t>
        <a:bodyPr/>
        <a:lstStyle/>
        <a:p>
          <a:endParaRPr lang="en-GB"/>
        </a:p>
      </dgm:t>
    </dgm:pt>
    <dgm:pt modelId="{1B430829-BBB1-4A8E-9ACA-5E8E11423755}">
      <dgm:prSet phldrT="[Text]" custT="1"/>
      <dgm:spPr/>
      <dgm:t>
        <a:bodyPr/>
        <a:lstStyle/>
        <a:p>
          <a:r>
            <a:rPr lang="en-GB" sz="1400" b="1" dirty="0"/>
            <a:t>Time series analysis for predictions</a:t>
          </a:r>
        </a:p>
      </dgm:t>
    </dgm:pt>
    <dgm:pt modelId="{7B892D24-D709-457F-BDF7-211DA0B27848}" type="parTrans" cxnId="{B9E7C2AA-383A-48D2-AD93-CFA6C87FE39F}">
      <dgm:prSet custT="1"/>
      <dgm:spPr/>
      <dgm:t>
        <a:bodyPr/>
        <a:lstStyle/>
        <a:p>
          <a:endParaRPr lang="en-GB" sz="800"/>
        </a:p>
      </dgm:t>
    </dgm:pt>
    <dgm:pt modelId="{97463538-DB6D-466E-A446-5BE0D1478332}" type="sibTrans" cxnId="{B9E7C2AA-383A-48D2-AD93-CFA6C87FE39F}">
      <dgm:prSet/>
      <dgm:spPr/>
      <dgm:t>
        <a:bodyPr/>
        <a:lstStyle/>
        <a:p>
          <a:endParaRPr lang="en-GB"/>
        </a:p>
      </dgm:t>
    </dgm:pt>
    <dgm:pt modelId="{473524A8-98B8-437E-BCBD-D3B94074894D}">
      <dgm:prSet phldrT="[Text]" custT="1"/>
      <dgm:spPr/>
      <dgm:t>
        <a:bodyPr/>
        <a:lstStyle/>
        <a:p>
          <a:r>
            <a:rPr lang="en-GB" sz="1400" b="1" dirty="0"/>
            <a:t>Probe QoS and estimate </a:t>
          </a:r>
          <a:r>
            <a:rPr lang="en-GB" sz="1400" b="1" dirty="0" err="1"/>
            <a:t>QoE</a:t>
          </a:r>
          <a:endParaRPr lang="en-GB" sz="1400" b="1" dirty="0"/>
        </a:p>
      </dgm:t>
    </dgm:pt>
    <dgm:pt modelId="{C7AFA926-75BC-48B5-8FFB-3A0A3E5EAF77}" type="parTrans" cxnId="{05E3D2E0-4645-4C72-8AA1-640B1EB88BD5}">
      <dgm:prSet custT="1"/>
      <dgm:spPr/>
      <dgm:t>
        <a:bodyPr/>
        <a:lstStyle/>
        <a:p>
          <a:endParaRPr lang="en-GB" sz="800"/>
        </a:p>
      </dgm:t>
    </dgm:pt>
    <dgm:pt modelId="{E7D57733-9D46-4661-BCB2-8414DC514AA8}" type="sibTrans" cxnId="{05E3D2E0-4645-4C72-8AA1-640B1EB88BD5}">
      <dgm:prSet/>
      <dgm:spPr/>
      <dgm:t>
        <a:bodyPr/>
        <a:lstStyle/>
        <a:p>
          <a:endParaRPr lang="en-GB"/>
        </a:p>
      </dgm:t>
    </dgm:pt>
    <dgm:pt modelId="{CA70C770-E4FF-4294-99CA-461A31749B24}">
      <dgm:prSet phldrT="[Text]" custT="1"/>
      <dgm:spPr/>
      <dgm:t>
        <a:bodyPr/>
        <a:lstStyle/>
        <a:p>
          <a:r>
            <a:rPr lang="en-GB" sz="1400" b="1" dirty="0"/>
            <a:t>CDN performance monitoring</a:t>
          </a:r>
        </a:p>
      </dgm:t>
    </dgm:pt>
    <dgm:pt modelId="{EE0C89D1-765A-4F9A-9F22-5A127B8F26A3}" type="parTrans" cxnId="{0588C9AA-92DF-485A-9938-99B629A54E4A}">
      <dgm:prSet custT="1"/>
      <dgm:spPr/>
      <dgm:t>
        <a:bodyPr/>
        <a:lstStyle/>
        <a:p>
          <a:endParaRPr lang="en-GB" sz="800"/>
        </a:p>
      </dgm:t>
    </dgm:pt>
    <dgm:pt modelId="{FADE1429-6808-4C2A-BFC4-CA073FFE8830}" type="sibTrans" cxnId="{0588C9AA-92DF-485A-9938-99B629A54E4A}">
      <dgm:prSet/>
      <dgm:spPr/>
      <dgm:t>
        <a:bodyPr/>
        <a:lstStyle/>
        <a:p>
          <a:endParaRPr lang="en-GB"/>
        </a:p>
      </dgm:t>
    </dgm:pt>
    <dgm:pt modelId="{2D2BE635-C09D-4470-A293-F542A1332C81}">
      <dgm:prSet phldrT="[Text]" custT="1"/>
      <dgm:spPr/>
      <dgm:t>
        <a:bodyPr/>
        <a:lstStyle/>
        <a:p>
          <a:r>
            <a:rPr lang="en-GB" sz="1400" b="1" dirty="0"/>
            <a:t>Proxy for CDN selection and Edge caching</a:t>
          </a:r>
        </a:p>
      </dgm:t>
    </dgm:pt>
    <dgm:pt modelId="{0040AF30-0F4F-4332-878A-9DA3687AB20D}" type="parTrans" cxnId="{3453F4E0-0880-4153-9F2D-58CAB81E68FB}">
      <dgm:prSet custT="1"/>
      <dgm:spPr/>
      <dgm:t>
        <a:bodyPr/>
        <a:lstStyle/>
        <a:p>
          <a:endParaRPr lang="en-GB" sz="800"/>
        </a:p>
      </dgm:t>
    </dgm:pt>
    <dgm:pt modelId="{8914443D-3224-438B-984D-6E6A10F6A289}" type="sibTrans" cxnId="{3453F4E0-0880-4153-9F2D-58CAB81E68FB}">
      <dgm:prSet/>
      <dgm:spPr/>
      <dgm:t>
        <a:bodyPr/>
        <a:lstStyle/>
        <a:p>
          <a:endParaRPr lang="en-GB"/>
        </a:p>
      </dgm:t>
    </dgm:pt>
    <dgm:pt modelId="{A6CCF2DC-D059-4599-9895-7B97CC1E9274}" type="pres">
      <dgm:prSet presAssocID="{C5AB23F9-4EF6-419C-9B6D-BE8E413D4B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4456EA-6FA0-4821-9680-7019F4652E62}" type="pres">
      <dgm:prSet presAssocID="{FFCC4632-5EF9-490B-B36F-DC221D78C8A2}" presName="root1" presStyleCnt="0"/>
      <dgm:spPr/>
    </dgm:pt>
    <dgm:pt modelId="{2E924E32-E44F-41B6-A800-E01F00E97B60}" type="pres">
      <dgm:prSet presAssocID="{FFCC4632-5EF9-490B-B36F-DC221D78C8A2}" presName="LevelOneTextNode" presStyleLbl="node0" presStyleIdx="0" presStyleCnt="1" custScaleX="151897" custScaleY="170791">
        <dgm:presLayoutVars>
          <dgm:chPref val="3"/>
        </dgm:presLayoutVars>
      </dgm:prSet>
      <dgm:spPr/>
    </dgm:pt>
    <dgm:pt modelId="{8796F626-4404-4587-A773-C9CD8301F30F}" type="pres">
      <dgm:prSet presAssocID="{FFCC4632-5EF9-490B-B36F-DC221D78C8A2}" presName="level2hierChild" presStyleCnt="0"/>
      <dgm:spPr/>
    </dgm:pt>
    <dgm:pt modelId="{EB47F6EB-7E9D-4800-BB83-7CC1714BA5AC}" type="pres">
      <dgm:prSet presAssocID="{553D0411-DD98-4AC7-A4B4-CE153333F237}" presName="conn2-1" presStyleLbl="parChTrans1D2" presStyleIdx="0" presStyleCnt="3"/>
      <dgm:spPr/>
    </dgm:pt>
    <dgm:pt modelId="{E8CA975D-BACB-42D2-B7E7-3D609093D8FB}" type="pres">
      <dgm:prSet presAssocID="{553D0411-DD98-4AC7-A4B4-CE153333F237}" presName="connTx" presStyleLbl="parChTrans1D2" presStyleIdx="0" presStyleCnt="3"/>
      <dgm:spPr/>
    </dgm:pt>
    <dgm:pt modelId="{A810BF2A-83DD-43E6-9106-44B7DD4E816B}" type="pres">
      <dgm:prSet presAssocID="{FA293F7C-6037-4D04-8662-C2673D34C66C}" presName="root2" presStyleCnt="0"/>
      <dgm:spPr/>
    </dgm:pt>
    <dgm:pt modelId="{E376B7EE-0429-4E77-A368-3BFD76D1FF05}" type="pres">
      <dgm:prSet presAssocID="{FA293F7C-6037-4D04-8662-C2673D34C66C}" presName="LevelTwoTextNode" presStyleLbl="node2" presStyleIdx="0" presStyleCnt="3" custScaleX="151897" custScaleY="157386">
        <dgm:presLayoutVars>
          <dgm:chPref val="3"/>
        </dgm:presLayoutVars>
      </dgm:prSet>
      <dgm:spPr/>
    </dgm:pt>
    <dgm:pt modelId="{58AB9148-8DF5-4919-9692-9436297AED5B}" type="pres">
      <dgm:prSet presAssocID="{FA293F7C-6037-4D04-8662-C2673D34C66C}" presName="level3hierChild" presStyleCnt="0"/>
      <dgm:spPr/>
    </dgm:pt>
    <dgm:pt modelId="{AE3B3329-8CDC-4D56-83FE-9A3A76A1844E}" type="pres">
      <dgm:prSet presAssocID="{738D3AAA-29DD-4237-82BB-7C54B158FE90}" presName="conn2-1" presStyleLbl="parChTrans1D3" presStyleIdx="0" presStyleCnt="3"/>
      <dgm:spPr/>
    </dgm:pt>
    <dgm:pt modelId="{2C4EF149-2135-4A97-9FE4-62AC1686186A}" type="pres">
      <dgm:prSet presAssocID="{738D3AAA-29DD-4237-82BB-7C54B158FE90}" presName="connTx" presStyleLbl="parChTrans1D3" presStyleIdx="0" presStyleCnt="3"/>
      <dgm:spPr/>
    </dgm:pt>
    <dgm:pt modelId="{545D83FB-FAE6-436D-8365-E0063CA047BB}" type="pres">
      <dgm:prSet presAssocID="{2F38B8DA-D699-42A0-99BC-9ACDC53FE0CF}" presName="root2" presStyleCnt="0"/>
      <dgm:spPr/>
    </dgm:pt>
    <dgm:pt modelId="{01E2F7BF-EEC4-402E-9D7B-30D78888934A}" type="pres">
      <dgm:prSet presAssocID="{2F38B8DA-D699-42A0-99BC-9ACDC53FE0CF}" presName="LevelTwoTextNode" presStyleLbl="node3" presStyleIdx="0" presStyleCnt="3" custScaleX="151897" custScaleY="165096">
        <dgm:presLayoutVars>
          <dgm:chPref val="3"/>
        </dgm:presLayoutVars>
      </dgm:prSet>
      <dgm:spPr/>
    </dgm:pt>
    <dgm:pt modelId="{505DD8BC-3F7F-4901-A99F-A296A947BCCA}" type="pres">
      <dgm:prSet presAssocID="{2F38B8DA-D699-42A0-99BC-9ACDC53FE0CF}" presName="level3hierChild" presStyleCnt="0"/>
      <dgm:spPr/>
    </dgm:pt>
    <dgm:pt modelId="{7CA4AF61-9E77-4AE7-92B1-E002C2AA7092}" type="pres">
      <dgm:prSet presAssocID="{486FAD84-B8F0-44B4-A51B-26A1CCFBD1DE}" presName="conn2-1" presStyleLbl="parChTrans1D4" presStyleIdx="0" presStyleCnt="9"/>
      <dgm:spPr/>
    </dgm:pt>
    <dgm:pt modelId="{8FB57487-7914-4AB1-AD07-E64704E13A4E}" type="pres">
      <dgm:prSet presAssocID="{486FAD84-B8F0-44B4-A51B-26A1CCFBD1DE}" presName="connTx" presStyleLbl="parChTrans1D4" presStyleIdx="0" presStyleCnt="9"/>
      <dgm:spPr/>
    </dgm:pt>
    <dgm:pt modelId="{7F8F7B56-FCCC-4811-909D-C550672003CC}" type="pres">
      <dgm:prSet presAssocID="{803D5363-E346-48B2-9590-68585EA6EBAF}" presName="root2" presStyleCnt="0"/>
      <dgm:spPr/>
    </dgm:pt>
    <dgm:pt modelId="{F72957C4-75CE-462A-9667-9EA4D86D1601}" type="pres">
      <dgm:prSet presAssocID="{803D5363-E346-48B2-9590-68585EA6EBAF}" presName="LevelTwoTextNode" presStyleLbl="node4" presStyleIdx="0" presStyleCnt="9" custScaleX="399536">
        <dgm:presLayoutVars>
          <dgm:chPref val="3"/>
        </dgm:presLayoutVars>
      </dgm:prSet>
      <dgm:spPr/>
    </dgm:pt>
    <dgm:pt modelId="{BE374B90-CDA6-4FE5-907B-9892C197AD44}" type="pres">
      <dgm:prSet presAssocID="{803D5363-E346-48B2-9590-68585EA6EBAF}" presName="level3hierChild" presStyleCnt="0"/>
      <dgm:spPr/>
    </dgm:pt>
    <dgm:pt modelId="{17CD8FEB-7B7C-4AF2-8594-57C3682DF3FA}" type="pres">
      <dgm:prSet presAssocID="{D1026A40-615A-4992-AF37-3FC9585BBD71}" presName="conn2-1" presStyleLbl="parChTrans1D4" presStyleIdx="1" presStyleCnt="9"/>
      <dgm:spPr/>
    </dgm:pt>
    <dgm:pt modelId="{3BA3BDDD-8B35-4987-810F-391D4C78D0A3}" type="pres">
      <dgm:prSet presAssocID="{D1026A40-615A-4992-AF37-3FC9585BBD71}" presName="connTx" presStyleLbl="parChTrans1D4" presStyleIdx="1" presStyleCnt="9"/>
      <dgm:spPr/>
    </dgm:pt>
    <dgm:pt modelId="{7B31B0AC-31FD-4D18-814B-771E8773B8BB}" type="pres">
      <dgm:prSet presAssocID="{7A88D6DE-4D41-4434-99B4-C1A92A235177}" presName="root2" presStyleCnt="0"/>
      <dgm:spPr/>
    </dgm:pt>
    <dgm:pt modelId="{F30B919D-99DA-4070-BABD-96578B8FB2A7}" type="pres">
      <dgm:prSet presAssocID="{7A88D6DE-4D41-4434-99B4-C1A92A235177}" presName="LevelTwoTextNode" presStyleLbl="node4" presStyleIdx="1" presStyleCnt="9" custScaleX="399536">
        <dgm:presLayoutVars>
          <dgm:chPref val="3"/>
        </dgm:presLayoutVars>
      </dgm:prSet>
      <dgm:spPr/>
    </dgm:pt>
    <dgm:pt modelId="{B2D4BB35-8785-4D43-9E68-D15BF9475545}" type="pres">
      <dgm:prSet presAssocID="{7A88D6DE-4D41-4434-99B4-C1A92A235177}" presName="level3hierChild" presStyleCnt="0"/>
      <dgm:spPr/>
    </dgm:pt>
    <dgm:pt modelId="{396DF5FE-32CA-44C1-8853-6EE56F2508C7}" type="pres">
      <dgm:prSet presAssocID="{879B805A-52A9-49E1-9C9E-93C88205437B}" presName="conn2-1" presStyleLbl="parChTrans1D4" presStyleIdx="2" presStyleCnt="9"/>
      <dgm:spPr/>
    </dgm:pt>
    <dgm:pt modelId="{6BA5E650-9742-4E93-A3DB-C6506B2DE0B6}" type="pres">
      <dgm:prSet presAssocID="{879B805A-52A9-49E1-9C9E-93C88205437B}" presName="connTx" presStyleLbl="parChTrans1D4" presStyleIdx="2" presStyleCnt="9"/>
      <dgm:spPr/>
    </dgm:pt>
    <dgm:pt modelId="{3A0DE8EC-DE48-4F48-9611-60486DABECC4}" type="pres">
      <dgm:prSet presAssocID="{5D4EE20B-B8D9-444A-B870-37B9B6FC3746}" presName="root2" presStyleCnt="0"/>
      <dgm:spPr/>
    </dgm:pt>
    <dgm:pt modelId="{7D7A943A-E02B-4167-B64F-BB3CF6C2CDC5}" type="pres">
      <dgm:prSet presAssocID="{5D4EE20B-B8D9-444A-B870-37B9B6FC3746}" presName="LevelTwoTextNode" presStyleLbl="node4" presStyleIdx="2" presStyleCnt="9" custScaleX="399536">
        <dgm:presLayoutVars>
          <dgm:chPref val="3"/>
        </dgm:presLayoutVars>
      </dgm:prSet>
      <dgm:spPr/>
    </dgm:pt>
    <dgm:pt modelId="{D2DB2835-B6B6-4FC0-AA2E-E056362DF2DB}" type="pres">
      <dgm:prSet presAssocID="{5D4EE20B-B8D9-444A-B870-37B9B6FC3746}" presName="level3hierChild" presStyleCnt="0"/>
      <dgm:spPr/>
    </dgm:pt>
    <dgm:pt modelId="{07E8B2E5-2F3D-49DE-935F-B171E9F787C4}" type="pres">
      <dgm:prSet presAssocID="{FD15979A-8303-4A79-AE8F-4F1876632ABB}" presName="conn2-1" presStyleLbl="parChTrans1D2" presStyleIdx="1" presStyleCnt="3"/>
      <dgm:spPr/>
    </dgm:pt>
    <dgm:pt modelId="{2E6E9FDC-E05A-4BD5-AEBF-6A5644B429D0}" type="pres">
      <dgm:prSet presAssocID="{FD15979A-8303-4A79-AE8F-4F1876632ABB}" presName="connTx" presStyleLbl="parChTrans1D2" presStyleIdx="1" presStyleCnt="3"/>
      <dgm:spPr/>
    </dgm:pt>
    <dgm:pt modelId="{9C3888B0-FFAB-41CE-8D11-984D1107FAD1}" type="pres">
      <dgm:prSet presAssocID="{F064E8A9-6AB5-4DE5-B638-E33CC901497D}" presName="root2" presStyleCnt="0"/>
      <dgm:spPr/>
    </dgm:pt>
    <dgm:pt modelId="{DF864CA3-8AF2-4493-9B47-A5B6A1C79164}" type="pres">
      <dgm:prSet presAssocID="{F064E8A9-6AB5-4DE5-B638-E33CC901497D}" presName="LevelTwoTextNode" presStyleLbl="node2" presStyleIdx="1" presStyleCnt="3" custScaleX="151897" custScaleY="174702">
        <dgm:presLayoutVars>
          <dgm:chPref val="3"/>
        </dgm:presLayoutVars>
      </dgm:prSet>
      <dgm:spPr/>
    </dgm:pt>
    <dgm:pt modelId="{5BF53822-B88F-401B-B19C-ACDA1CB937A6}" type="pres">
      <dgm:prSet presAssocID="{F064E8A9-6AB5-4DE5-B638-E33CC901497D}" presName="level3hierChild" presStyleCnt="0"/>
      <dgm:spPr/>
    </dgm:pt>
    <dgm:pt modelId="{96093322-630E-47CA-BAD3-CCB0615C6C79}" type="pres">
      <dgm:prSet presAssocID="{3788DBF3-0443-46FD-BAA5-23C4C0799130}" presName="conn2-1" presStyleLbl="parChTrans1D3" presStyleIdx="1" presStyleCnt="3"/>
      <dgm:spPr/>
    </dgm:pt>
    <dgm:pt modelId="{F79A6B20-0869-45A1-91E8-8E9EF3A7FC2D}" type="pres">
      <dgm:prSet presAssocID="{3788DBF3-0443-46FD-BAA5-23C4C0799130}" presName="connTx" presStyleLbl="parChTrans1D3" presStyleIdx="1" presStyleCnt="3"/>
      <dgm:spPr/>
    </dgm:pt>
    <dgm:pt modelId="{6643C1F4-BF7E-4C65-A9D7-879951306C24}" type="pres">
      <dgm:prSet presAssocID="{16983230-FD7B-4BCC-8DE7-4527F6CA5446}" presName="root2" presStyleCnt="0"/>
      <dgm:spPr/>
    </dgm:pt>
    <dgm:pt modelId="{68246E5E-8A37-4FC9-8C79-793E5121437E}" type="pres">
      <dgm:prSet presAssocID="{16983230-FD7B-4BCC-8DE7-4527F6CA5446}" presName="LevelTwoTextNode" presStyleLbl="node3" presStyleIdx="1" presStyleCnt="3" custScaleX="151897" custScaleY="171256">
        <dgm:presLayoutVars>
          <dgm:chPref val="3"/>
        </dgm:presLayoutVars>
      </dgm:prSet>
      <dgm:spPr/>
    </dgm:pt>
    <dgm:pt modelId="{C6646797-4B0D-43D3-8A4F-1B417CD6F547}" type="pres">
      <dgm:prSet presAssocID="{16983230-FD7B-4BCC-8DE7-4527F6CA5446}" presName="level3hierChild" presStyleCnt="0"/>
      <dgm:spPr/>
    </dgm:pt>
    <dgm:pt modelId="{7E175612-EBA4-4941-A694-B67E8E34F696}" type="pres">
      <dgm:prSet presAssocID="{000EB8D5-66E6-44F7-AC7F-0D4712ECF520}" presName="conn2-1" presStyleLbl="parChTrans1D4" presStyleIdx="3" presStyleCnt="9"/>
      <dgm:spPr/>
    </dgm:pt>
    <dgm:pt modelId="{F8A9CCA2-7479-4A75-AB51-22E0832216C3}" type="pres">
      <dgm:prSet presAssocID="{000EB8D5-66E6-44F7-AC7F-0D4712ECF520}" presName="connTx" presStyleLbl="parChTrans1D4" presStyleIdx="3" presStyleCnt="9"/>
      <dgm:spPr/>
    </dgm:pt>
    <dgm:pt modelId="{61F93BF3-6B86-4BEB-89DF-5D1522D119B9}" type="pres">
      <dgm:prSet presAssocID="{BC1ED954-9E9A-4957-901F-06C21B766F08}" presName="root2" presStyleCnt="0"/>
      <dgm:spPr/>
    </dgm:pt>
    <dgm:pt modelId="{01429453-95AA-4545-8C19-DF8B69A15BF6}" type="pres">
      <dgm:prSet presAssocID="{BC1ED954-9E9A-4957-901F-06C21B766F08}" presName="LevelTwoTextNode" presStyleLbl="node4" presStyleIdx="3" presStyleCnt="9" custScaleX="399536">
        <dgm:presLayoutVars>
          <dgm:chPref val="3"/>
        </dgm:presLayoutVars>
      </dgm:prSet>
      <dgm:spPr/>
    </dgm:pt>
    <dgm:pt modelId="{ADC59C88-592A-4392-8CA6-EE6355019338}" type="pres">
      <dgm:prSet presAssocID="{BC1ED954-9E9A-4957-901F-06C21B766F08}" presName="level3hierChild" presStyleCnt="0"/>
      <dgm:spPr/>
    </dgm:pt>
    <dgm:pt modelId="{C6F67773-F07A-447F-B320-80CD26888061}" type="pres">
      <dgm:prSet presAssocID="{7B892D24-D709-457F-BDF7-211DA0B27848}" presName="conn2-1" presStyleLbl="parChTrans1D4" presStyleIdx="4" presStyleCnt="9"/>
      <dgm:spPr/>
    </dgm:pt>
    <dgm:pt modelId="{045B8C18-077A-4179-8451-C9560922B1AF}" type="pres">
      <dgm:prSet presAssocID="{7B892D24-D709-457F-BDF7-211DA0B27848}" presName="connTx" presStyleLbl="parChTrans1D4" presStyleIdx="4" presStyleCnt="9"/>
      <dgm:spPr/>
    </dgm:pt>
    <dgm:pt modelId="{A6291D9C-84F7-4829-B7B8-EEEF649B2305}" type="pres">
      <dgm:prSet presAssocID="{1B430829-BBB1-4A8E-9ACA-5E8E11423755}" presName="root2" presStyleCnt="0"/>
      <dgm:spPr/>
    </dgm:pt>
    <dgm:pt modelId="{FD957773-4FE7-4C5C-8131-A13F8646BCEE}" type="pres">
      <dgm:prSet presAssocID="{1B430829-BBB1-4A8E-9ACA-5E8E11423755}" presName="LevelTwoTextNode" presStyleLbl="node4" presStyleIdx="4" presStyleCnt="9" custScaleX="399536">
        <dgm:presLayoutVars>
          <dgm:chPref val="3"/>
        </dgm:presLayoutVars>
      </dgm:prSet>
      <dgm:spPr/>
    </dgm:pt>
    <dgm:pt modelId="{6254482A-555A-4D27-A0B5-C78C88EBBC7F}" type="pres">
      <dgm:prSet presAssocID="{1B430829-BBB1-4A8E-9ACA-5E8E11423755}" presName="level3hierChild" presStyleCnt="0"/>
      <dgm:spPr/>
    </dgm:pt>
    <dgm:pt modelId="{3DF9B4BE-1C8C-469F-9118-4778905073F5}" type="pres">
      <dgm:prSet presAssocID="{053FCE60-2207-411A-B07C-B165A4C1C7B9}" presName="conn2-1" presStyleLbl="parChTrans1D4" presStyleIdx="5" presStyleCnt="9"/>
      <dgm:spPr/>
    </dgm:pt>
    <dgm:pt modelId="{DA317A99-40E9-4109-AC4A-C505B0190923}" type="pres">
      <dgm:prSet presAssocID="{053FCE60-2207-411A-B07C-B165A4C1C7B9}" presName="connTx" presStyleLbl="parChTrans1D4" presStyleIdx="5" presStyleCnt="9"/>
      <dgm:spPr/>
    </dgm:pt>
    <dgm:pt modelId="{039FD8B2-5066-4FAC-8238-5198240BC7B0}" type="pres">
      <dgm:prSet presAssocID="{EE74BB8D-DED9-4900-A888-6D21E361418B}" presName="root2" presStyleCnt="0"/>
      <dgm:spPr/>
    </dgm:pt>
    <dgm:pt modelId="{8F7A30D3-4CCD-474A-8A62-F094C7682F81}" type="pres">
      <dgm:prSet presAssocID="{EE74BB8D-DED9-4900-A888-6D21E361418B}" presName="LevelTwoTextNode" presStyleLbl="node4" presStyleIdx="5" presStyleCnt="9" custScaleX="399536">
        <dgm:presLayoutVars>
          <dgm:chPref val="3"/>
        </dgm:presLayoutVars>
      </dgm:prSet>
      <dgm:spPr/>
    </dgm:pt>
    <dgm:pt modelId="{A8F442E0-C6C2-4E0C-AE8D-3CE9A07B34A4}" type="pres">
      <dgm:prSet presAssocID="{EE74BB8D-DED9-4900-A888-6D21E361418B}" presName="level3hierChild" presStyleCnt="0"/>
      <dgm:spPr/>
    </dgm:pt>
    <dgm:pt modelId="{FD3F1BE0-2FDE-4E1F-9980-DE94E51BAE71}" type="pres">
      <dgm:prSet presAssocID="{4AC20D8D-D4C4-4A6E-962A-31C82905D9AC}" presName="conn2-1" presStyleLbl="parChTrans1D2" presStyleIdx="2" presStyleCnt="3"/>
      <dgm:spPr/>
    </dgm:pt>
    <dgm:pt modelId="{DAC38F54-4C3E-45F2-BA22-3CD63CC97321}" type="pres">
      <dgm:prSet presAssocID="{4AC20D8D-D4C4-4A6E-962A-31C82905D9AC}" presName="connTx" presStyleLbl="parChTrans1D2" presStyleIdx="2" presStyleCnt="3"/>
      <dgm:spPr/>
    </dgm:pt>
    <dgm:pt modelId="{8B4A756D-7B46-4E95-B575-4BB434876E53}" type="pres">
      <dgm:prSet presAssocID="{17386DFA-D001-4AEE-BA0F-E956D72CB199}" presName="root2" presStyleCnt="0"/>
      <dgm:spPr/>
    </dgm:pt>
    <dgm:pt modelId="{A843EC3F-20C1-4094-AA9A-40CF47BE884D}" type="pres">
      <dgm:prSet presAssocID="{17386DFA-D001-4AEE-BA0F-E956D72CB199}" presName="LevelTwoTextNode" presStyleLbl="node2" presStyleIdx="2" presStyleCnt="3" custScaleX="151897" custScaleY="169159">
        <dgm:presLayoutVars>
          <dgm:chPref val="3"/>
        </dgm:presLayoutVars>
      </dgm:prSet>
      <dgm:spPr/>
    </dgm:pt>
    <dgm:pt modelId="{D7FF610F-33F6-4FFC-B7F5-3C9FA1E1D149}" type="pres">
      <dgm:prSet presAssocID="{17386DFA-D001-4AEE-BA0F-E956D72CB199}" presName="level3hierChild" presStyleCnt="0"/>
      <dgm:spPr/>
    </dgm:pt>
    <dgm:pt modelId="{67631DFA-8DCC-4483-863C-E8BC498F4F9C}" type="pres">
      <dgm:prSet presAssocID="{6A61A1AC-04CD-4309-93A4-FD5E08D89697}" presName="conn2-1" presStyleLbl="parChTrans1D3" presStyleIdx="2" presStyleCnt="3"/>
      <dgm:spPr/>
    </dgm:pt>
    <dgm:pt modelId="{3217C090-24EF-46A0-9545-950DD25AEB6E}" type="pres">
      <dgm:prSet presAssocID="{6A61A1AC-04CD-4309-93A4-FD5E08D89697}" presName="connTx" presStyleLbl="parChTrans1D3" presStyleIdx="2" presStyleCnt="3"/>
      <dgm:spPr/>
    </dgm:pt>
    <dgm:pt modelId="{12F0D285-4F41-4F1F-B912-C3E576457DD3}" type="pres">
      <dgm:prSet presAssocID="{A9E6100B-2477-474E-ADBA-B9025A9B583D}" presName="root2" presStyleCnt="0"/>
      <dgm:spPr/>
    </dgm:pt>
    <dgm:pt modelId="{AB0DCEE5-FC95-4666-AB53-F532E7228E75}" type="pres">
      <dgm:prSet presAssocID="{A9E6100B-2477-474E-ADBA-B9025A9B583D}" presName="LevelTwoTextNode" presStyleLbl="node3" presStyleIdx="2" presStyleCnt="3" custScaleX="151897" custScaleY="172424">
        <dgm:presLayoutVars>
          <dgm:chPref val="3"/>
        </dgm:presLayoutVars>
      </dgm:prSet>
      <dgm:spPr/>
    </dgm:pt>
    <dgm:pt modelId="{30C7B2BD-3C8A-486B-9FDC-6F36C7F7356A}" type="pres">
      <dgm:prSet presAssocID="{A9E6100B-2477-474E-ADBA-B9025A9B583D}" presName="level3hierChild" presStyleCnt="0"/>
      <dgm:spPr/>
    </dgm:pt>
    <dgm:pt modelId="{16341E0D-85D4-484E-AE03-26BC8B326AB3}" type="pres">
      <dgm:prSet presAssocID="{C7AFA926-75BC-48B5-8FFB-3A0A3E5EAF77}" presName="conn2-1" presStyleLbl="parChTrans1D4" presStyleIdx="6" presStyleCnt="9"/>
      <dgm:spPr/>
    </dgm:pt>
    <dgm:pt modelId="{5EC6E315-9C70-4C6F-AA87-023CD0E46402}" type="pres">
      <dgm:prSet presAssocID="{C7AFA926-75BC-48B5-8FFB-3A0A3E5EAF77}" presName="connTx" presStyleLbl="parChTrans1D4" presStyleIdx="6" presStyleCnt="9"/>
      <dgm:spPr/>
    </dgm:pt>
    <dgm:pt modelId="{466DD426-94EA-4494-8A84-340327EF0817}" type="pres">
      <dgm:prSet presAssocID="{473524A8-98B8-437E-BCBD-D3B94074894D}" presName="root2" presStyleCnt="0"/>
      <dgm:spPr/>
    </dgm:pt>
    <dgm:pt modelId="{94417BB0-EF51-404F-B16D-53A3F0DF2B0B}" type="pres">
      <dgm:prSet presAssocID="{473524A8-98B8-437E-BCBD-D3B94074894D}" presName="LevelTwoTextNode" presStyleLbl="node4" presStyleIdx="6" presStyleCnt="9" custScaleX="399536">
        <dgm:presLayoutVars>
          <dgm:chPref val="3"/>
        </dgm:presLayoutVars>
      </dgm:prSet>
      <dgm:spPr/>
    </dgm:pt>
    <dgm:pt modelId="{86AF4D31-7FDB-4E6E-B59F-355517BED287}" type="pres">
      <dgm:prSet presAssocID="{473524A8-98B8-437E-BCBD-D3B94074894D}" presName="level3hierChild" presStyleCnt="0"/>
      <dgm:spPr/>
    </dgm:pt>
    <dgm:pt modelId="{6D42D5EA-DBB1-4B27-98E1-F62A0A83ED81}" type="pres">
      <dgm:prSet presAssocID="{EE0C89D1-765A-4F9A-9F22-5A127B8F26A3}" presName="conn2-1" presStyleLbl="parChTrans1D4" presStyleIdx="7" presStyleCnt="9"/>
      <dgm:spPr/>
    </dgm:pt>
    <dgm:pt modelId="{908224D9-5E03-42C7-87ED-2AF6A6463581}" type="pres">
      <dgm:prSet presAssocID="{EE0C89D1-765A-4F9A-9F22-5A127B8F26A3}" presName="connTx" presStyleLbl="parChTrans1D4" presStyleIdx="7" presStyleCnt="9"/>
      <dgm:spPr/>
    </dgm:pt>
    <dgm:pt modelId="{6202A308-C344-401D-8D45-225BB4FFE18D}" type="pres">
      <dgm:prSet presAssocID="{CA70C770-E4FF-4294-99CA-461A31749B24}" presName="root2" presStyleCnt="0"/>
      <dgm:spPr/>
    </dgm:pt>
    <dgm:pt modelId="{216479E4-1608-4F29-901D-EADB2FA86E28}" type="pres">
      <dgm:prSet presAssocID="{CA70C770-E4FF-4294-99CA-461A31749B24}" presName="LevelTwoTextNode" presStyleLbl="node4" presStyleIdx="7" presStyleCnt="9" custScaleX="399536">
        <dgm:presLayoutVars>
          <dgm:chPref val="3"/>
        </dgm:presLayoutVars>
      </dgm:prSet>
      <dgm:spPr/>
    </dgm:pt>
    <dgm:pt modelId="{3426901F-36D0-4822-ABAE-663CADCFD08A}" type="pres">
      <dgm:prSet presAssocID="{CA70C770-E4FF-4294-99CA-461A31749B24}" presName="level3hierChild" presStyleCnt="0"/>
      <dgm:spPr/>
    </dgm:pt>
    <dgm:pt modelId="{9B4A9E67-4025-4694-A6CF-61D5E6C6505B}" type="pres">
      <dgm:prSet presAssocID="{0040AF30-0F4F-4332-878A-9DA3687AB20D}" presName="conn2-1" presStyleLbl="parChTrans1D4" presStyleIdx="8" presStyleCnt="9"/>
      <dgm:spPr/>
    </dgm:pt>
    <dgm:pt modelId="{B1E65095-6483-4131-B42B-A395C3DDE08F}" type="pres">
      <dgm:prSet presAssocID="{0040AF30-0F4F-4332-878A-9DA3687AB20D}" presName="connTx" presStyleLbl="parChTrans1D4" presStyleIdx="8" presStyleCnt="9"/>
      <dgm:spPr/>
    </dgm:pt>
    <dgm:pt modelId="{4CEA8C1F-738F-42DC-9803-41EF6C5A78D1}" type="pres">
      <dgm:prSet presAssocID="{2D2BE635-C09D-4470-A293-F542A1332C81}" presName="root2" presStyleCnt="0"/>
      <dgm:spPr/>
    </dgm:pt>
    <dgm:pt modelId="{10546383-8875-4C55-8DDA-AC3B09096842}" type="pres">
      <dgm:prSet presAssocID="{2D2BE635-C09D-4470-A293-F542A1332C81}" presName="LevelTwoTextNode" presStyleLbl="node4" presStyleIdx="8" presStyleCnt="9" custScaleX="399536">
        <dgm:presLayoutVars>
          <dgm:chPref val="3"/>
        </dgm:presLayoutVars>
      </dgm:prSet>
      <dgm:spPr/>
    </dgm:pt>
    <dgm:pt modelId="{E19FDB21-2507-43DA-A582-5A7260100AC3}" type="pres">
      <dgm:prSet presAssocID="{2D2BE635-C09D-4470-A293-F542A1332C81}" presName="level3hierChild" presStyleCnt="0"/>
      <dgm:spPr/>
    </dgm:pt>
  </dgm:ptLst>
  <dgm:cxnLst>
    <dgm:cxn modelId="{CB368E01-A840-42DC-939C-6BFC1E99DD39}" type="presOf" srcId="{F064E8A9-6AB5-4DE5-B638-E33CC901497D}" destId="{DF864CA3-8AF2-4493-9B47-A5B6A1C79164}" srcOrd="0" destOrd="0" presId="urn:microsoft.com/office/officeart/2005/8/layout/hierarchy2"/>
    <dgm:cxn modelId="{DE127404-98B3-42B5-8AF0-7200937DCC77}" type="presOf" srcId="{879B805A-52A9-49E1-9C9E-93C88205437B}" destId="{6BA5E650-9742-4E93-A3DB-C6506B2DE0B6}" srcOrd="1" destOrd="0" presId="urn:microsoft.com/office/officeart/2005/8/layout/hierarchy2"/>
    <dgm:cxn modelId="{7602E707-D91E-426F-B5B1-5E5A52CEA574}" type="presOf" srcId="{000EB8D5-66E6-44F7-AC7F-0D4712ECF520}" destId="{F8A9CCA2-7479-4A75-AB51-22E0832216C3}" srcOrd="1" destOrd="0" presId="urn:microsoft.com/office/officeart/2005/8/layout/hierarchy2"/>
    <dgm:cxn modelId="{077A760D-4B45-4DC0-808E-30742E410046}" type="presOf" srcId="{6A61A1AC-04CD-4309-93A4-FD5E08D89697}" destId="{3217C090-24EF-46A0-9545-950DD25AEB6E}" srcOrd="1" destOrd="0" presId="urn:microsoft.com/office/officeart/2005/8/layout/hierarchy2"/>
    <dgm:cxn modelId="{911FD016-C41B-45EA-8121-1E2A948DF0C2}" type="presOf" srcId="{6A61A1AC-04CD-4309-93A4-FD5E08D89697}" destId="{67631DFA-8DCC-4483-863C-E8BC498F4F9C}" srcOrd="0" destOrd="0" presId="urn:microsoft.com/office/officeart/2005/8/layout/hierarchy2"/>
    <dgm:cxn modelId="{5773F621-8713-45B0-90F9-80D921125CB5}" type="presOf" srcId="{2D2BE635-C09D-4470-A293-F542A1332C81}" destId="{10546383-8875-4C55-8DDA-AC3B09096842}" srcOrd="0" destOrd="0" presId="urn:microsoft.com/office/officeart/2005/8/layout/hierarchy2"/>
    <dgm:cxn modelId="{2488B522-1CCD-403F-8348-5A96E03FDE14}" srcId="{C5AB23F9-4EF6-419C-9B6D-BE8E413D4B09}" destId="{FFCC4632-5EF9-490B-B36F-DC221D78C8A2}" srcOrd="0" destOrd="0" parTransId="{C75EDC83-2D1D-49DF-86AC-4EEFE1BE1324}" sibTransId="{D6180E75-1278-4915-9743-C8BFE2B61913}"/>
    <dgm:cxn modelId="{EC57E525-C215-4330-9619-DC3251256367}" type="presOf" srcId="{473524A8-98B8-437E-BCBD-D3B94074894D}" destId="{94417BB0-EF51-404F-B16D-53A3F0DF2B0B}" srcOrd="0" destOrd="0" presId="urn:microsoft.com/office/officeart/2005/8/layout/hierarchy2"/>
    <dgm:cxn modelId="{537A8D26-71BC-43EB-AAC8-E44FBB09EA65}" srcId="{2F38B8DA-D699-42A0-99BC-9ACDC53FE0CF}" destId="{5D4EE20B-B8D9-444A-B870-37B9B6FC3746}" srcOrd="2" destOrd="0" parTransId="{879B805A-52A9-49E1-9C9E-93C88205437B}" sibTransId="{36387A1D-717F-4382-9744-4BA6B61F3E7B}"/>
    <dgm:cxn modelId="{973C8E29-C712-4A94-82F2-695A7B602DDD}" type="presOf" srcId="{053FCE60-2207-411A-B07C-B165A4C1C7B9}" destId="{DA317A99-40E9-4109-AC4A-C505B0190923}" srcOrd="1" destOrd="0" presId="urn:microsoft.com/office/officeart/2005/8/layout/hierarchy2"/>
    <dgm:cxn modelId="{D320AB2A-6826-464A-B830-022FC913D37F}" type="presOf" srcId="{000EB8D5-66E6-44F7-AC7F-0D4712ECF520}" destId="{7E175612-EBA4-4941-A694-B67E8E34F696}" srcOrd="0" destOrd="0" presId="urn:microsoft.com/office/officeart/2005/8/layout/hierarchy2"/>
    <dgm:cxn modelId="{CC3CA32B-A46D-4258-880F-FFB2B7B9A11C}" srcId="{2F38B8DA-D699-42A0-99BC-9ACDC53FE0CF}" destId="{803D5363-E346-48B2-9590-68585EA6EBAF}" srcOrd="0" destOrd="0" parTransId="{486FAD84-B8F0-44B4-A51B-26A1CCFBD1DE}" sibTransId="{0BFC1EAE-56A1-4FA0-8EEB-0047CD55DCB6}"/>
    <dgm:cxn modelId="{A596962D-8F7A-47F3-A477-EB60E4BE6A98}" type="presOf" srcId="{3788DBF3-0443-46FD-BAA5-23C4C0799130}" destId="{96093322-630E-47CA-BAD3-CCB0615C6C79}" srcOrd="0" destOrd="0" presId="urn:microsoft.com/office/officeart/2005/8/layout/hierarchy2"/>
    <dgm:cxn modelId="{905D992D-771D-433D-A0B9-2C5F10E42847}" type="presOf" srcId="{FD15979A-8303-4A79-AE8F-4F1876632ABB}" destId="{2E6E9FDC-E05A-4BD5-AEBF-6A5644B429D0}" srcOrd="1" destOrd="0" presId="urn:microsoft.com/office/officeart/2005/8/layout/hierarchy2"/>
    <dgm:cxn modelId="{5801A52E-82EC-4158-B4B9-714C9C16B269}" srcId="{2F38B8DA-D699-42A0-99BC-9ACDC53FE0CF}" destId="{7A88D6DE-4D41-4434-99B4-C1A92A235177}" srcOrd="1" destOrd="0" parTransId="{D1026A40-615A-4992-AF37-3FC9585BBD71}" sibTransId="{D6437C1C-C801-4E20-BE58-890F81BDA5FD}"/>
    <dgm:cxn modelId="{403BBD2E-8C67-4989-8C37-469DE10C968E}" type="presOf" srcId="{486FAD84-B8F0-44B4-A51B-26A1CCFBD1DE}" destId="{8FB57487-7914-4AB1-AD07-E64704E13A4E}" srcOrd="1" destOrd="0" presId="urn:microsoft.com/office/officeart/2005/8/layout/hierarchy2"/>
    <dgm:cxn modelId="{3180CB2F-74D9-4BE9-9957-5A982507A5CE}" type="presOf" srcId="{D1026A40-615A-4992-AF37-3FC9585BBD71}" destId="{3BA3BDDD-8B35-4987-810F-391D4C78D0A3}" srcOrd="1" destOrd="0" presId="urn:microsoft.com/office/officeart/2005/8/layout/hierarchy2"/>
    <dgm:cxn modelId="{61673431-D3ED-4E32-9E87-F0A2F89CBE92}" srcId="{FFCC4632-5EF9-490B-B36F-DC221D78C8A2}" destId="{FA293F7C-6037-4D04-8662-C2673D34C66C}" srcOrd="0" destOrd="0" parTransId="{553D0411-DD98-4AC7-A4B4-CE153333F237}" sibTransId="{C4F6CDA9-43A0-4D3D-B1E4-6926167E8B0C}"/>
    <dgm:cxn modelId="{797D3A39-4DF8-4099-AB09-74F8BFD61566}" srcId="{17386DFA-D001-4AEE-BA0F-E956D72CB199}" destId="{A9E6100B-2477-474E-ADBA-B9025A9B583D}" srcOrd="0" destOrd="0" parTransId="{6A61A1AC-04CD-4309-93A4-FD5E08D89697}" sibTransId="{0B33714A-AF87-4E36-B16B-DE6B8E84C423}"/>
    <dgm:cxn modelId="{ED8E1D3B-54DB-4C4B-980B-0064EAABE90E}" type="presOf" srcId="{C7AFA926-75BC-48B5-8FFB-3A0A3E5EAF77}" destId="{16341E0D-85D4-484E-AE03-26BC8B326AB3}" srcOrd="0" destOrd="0" presId="urn:microsoft.com/office/officeart/2005/8/layout/hierarchy2"/>
    <dgm:cxn modelId="{35E24C3F-FF80-42D6-BDA0-CEF8C3D9B270}" type="presOf" srcId="{053FCE60-2207-411A-B07C-B165A4C1C7B9}" destId="{3DF9B4BE-1C8C-469F-9118-4778905073F5}" srcOrd="0" destOrd="0" presId="urn:microsoft.com/office/officeart/2005/8/layout/hierarchy2"/>
    <dgm:cxn modelId="{DDFE175B-F91E-4301-874B-0486875E534F}" type="presOf" srcId="{EE74BB8D-DED9-4900-A888-6D21E361418B}" destId="{8F7A30D3-4CCD-474A-8A62-F094C7682F81}" srcOrd="0" destOrd="0" presId="urn:microsoft.com/office/officeart/2005/8/layout/hierarchy2"/>
    <dgm:cxn modelId="{B4D56563-4583-4966-BDF0-1E2AE06C43C0}" type="presOf" srcId="{EE0C89D1-765A-4F9A-9F22-5A127B8F26A3}" destId="{908224D9-5E03-42C7-87ED-2AF6A6463581}" srcOrd="1" destOrd="0" presId="urn:microsoft.com/office/officeart/2005/8/layout/hierarchy2"/>
    <dgm:cxn modelId="{8DF85A43-FB85-4027-BE9E-FAB47F6FD444}" type="presOf" srcId="{486FAD84-B8F0-44B4-A51B-26A1CCFBD1DE}" destId="{7CA4AF61-9E77-4AE7-92B1-E002C2AA7092}" srcOrd="0" destOrd="0" presId="urn:microsoft.com/office/officeart/2005/8/layout/hierarchy2"/>
    <dgm:cxn modelId="{AD71AA63-B31D-4AC0-8522-ACF5BA0B8D4D}" type="presOf" srcId="{5D4EE20B-B8D9-444A-B870-37B9B6FC3746}" destId="{7D7A943A-E02B-4167-B64F-BB3CF6C2CDC5}" srcOrd="0" destOrd="0" presId="urn:microsoft.com/office/officeart/2005/8/layout/hierarchy2"/>
    <dgm:cxn modelId="{08683E64-A736-4D60-8042-C14572DF46FE}" type="presOf" srcId="{16983230-FD7B-4BCC-8DE7-4527F6CA5446}" destId="{68246E5E-8A37-4FC9-8C79-793E5121437E}" srcOrd="0" destOrd="0" presId="urn:microsoft.com/office/officeart/2005/8/layout/hierarchy2"/>
    <dgm:cxn modelId="{836F224A-ADA3-4193-B15F-B6C698CC9A8B}" type="presOf" srcId="{0040AF30-0F4F-4332-878A-9DA3687AB20D}" destId="{B1E65095-6483-4131-B42B-A395C3DDE08F}" srcOrd="1" destOrd="0" presId="urn:microsoft.com/office/officeart/2005/8/layout/hierarchy2"/>
    <dgm:cxn modelId="{5F3D016B-FD8E-41C1-9D39-857037B92842}" type="presOf" srcId="{879B805A-52A9-49E1-9C9E-93C88205437B}" destId="{396DF5FE-32CA-44C1-8853-6EE56F2508C7}" srcOrd="0" destOrd="0" presId="urn:microsoft.com/office/officeart/2005/8/layout/hierarchy2"/>
    <dgm:cxn modelId="{725BCA52-B758-4F0A-B0EB-830EA312002B}" type="presOf" srcId="{17386DFA-D001-4AEE-BA0F-E956D72CB199}" destId="{A843EC3F-20C1-4094-AA9A-40CF47BE884D}" srcOrd="0" destOrd="0" presId="urn:microsoft.com/office/officeart/2005/8/layout/hierarchy2"/>
    <dgm:cxn modelId="{E284D254-53C0-4C24-ACF8-B7CE2AAC1DCF}" type="presOf" srcId="{EE0C89D1-765A-4F9A-9F22-5A127B8F26A3}" destId="{6D42D5EA-DBB1-4B27-98E1-F62A0A83ED81}" srcOrd="0" destOrd="0" presId="urn:microsoft.com/office/officeart/2005/8/layout/hierarchy2"/>
    <dgm:cxn modelId="{1C47FF57-33BF-48E2-B357-3BBB248832A8}" type="presOf" srcId="{0040AF30-0F4F-4332-878A-9DA3687AB20D}" destId="{9B4A9E67-4025-4694-A6CF-61D5E6C6505B}" srcOrd="0" destOrd="0" presId="urn:microsoft.com/office/officeart/2005/8/layout/hierarchy2"/>
    <dgm:cxn modelId="{BF32FA58-CCC6-4089-8BA6-4D5E8EFE1447}" type="presOf" srcId="{A9E6100B-2477-474E-ADBA-B9025A9B583D}" destId="{AB0DCEE5-FC95-4666-AB53-F532E7228E75}" srcOrd="0" destOrd="0" presId="urn:microsoft.com/office/officeart/2005/8/layout/hierarchy2"/>
    <dgm:cxn modelId="{42643E5A-A955-4081-88E9-885A13092305}" type="presOf" srcId="{FD15979A-8303-4A79-AE8F-4F1876632ABB}" destId="{07E8B2E5-2F3D-49DE-935F-B171E9F787C4}" srcOrd="0" destOrd="0" presId="urn:microsoft.com/office/officeart/2005/8/layout/hierarchy2"/>
    <dgm:cxn modelId="{A0C60A7D-7918-4718-AC7C-C5216C36FF27}" type="presOf" srcId="{FFCC4632-5EF9-490B-B36F-DC221D78C8A2}" destId="{2E924E32-E44F-41B6-A800-E01F00E97B60}" srcOrd="0" destOrd="0" presId="urn:microsoft.com/office/officeart/2005/8/layout/hierarchy2"/>
    <dgm:cxn modelId="{655DC681-ABDC-42ED-A12B-26DCFFFFA481}" type="presOf" srcId="{738D3AAA-29DD-4237-82BB-7C54B158FE90}" destId="{AE3B3329-8CDC-4D56-83FE-9A3A76A1844E}" srcOrd="0" destOrd="0" presId="urn:microsoft.com/office/officeart/2005/8/layout/hierarchy2"/>
    <dgm:cxn modelId="{66913183-EEA8-47A4-B119-1E121359BAA7}" type="presOf" srcId="{803D5363-E346-48B2-9590-68585EA6EBAF}" destId="{F72957C4-75CE-462A-9667-9EA4D86D1601}" srcOrd="0" destOrd="0" presId="urn:microsoft.com/office/officeart/2005/8/layout/hierarchy2"/>
    <dgm:cxn modelId="{EBBAA686-D311-486A-83B5-207F40338375}" type="presOf" srcId="{FA293F7C-6037-4D04-8662-C2673D34C66C}" destId="{E376B7EE-0429-4E77-A368-3BFD76D1FF05}" srcOrd="0" destOrd="0" presId="urn:microsoft.com/office/officeart/2005/8/layout/hierarchy2"/>
    <dgm:cxn modelId="{EEC67B8C-E5D7-41F4-907D-B4398314D1F9}" type="presOf" srcId="{4AC20D8D-D4C4-4A6E-962A-31C82905D9AC}" destId="{FD3F1BE0-2FDE-4E1F-9980-DE94E51BAE71}" srcOrd="0" destOrd="0" presId="urn:microsoft.com/office/officeart/2005/8/layout/hierarchy2"/>
    <dgm:cxn modelId="{446E9E8E-344E-4B0C-839A-A2A0062C4679}" type="presOf" srcId="{C7AFA926-75BC-48B5-8FFB-3A0A3E5EAF77}" destId="{5EC6E315-9C70-4C6F-AA87-023CD0E46402}" srcOrd="1" destOrd="0" presId="urn:microsoft.com/office/officeart/2005/8/layout/hierarchy2"/>
    <dgm:cxn modelId="{9C05E890-8A15-485B-B39D-7FEFAE8EC6F7}" type="presOf" srcId="{C5AB23F9-4EF6-419C-9B6D-BE8E413D4B09}" destId="{A6CCF2DC-D059-4599-9895-7B97CC1E9274}" srcOrd="0" destOrd="0" presId="urn:microsoft.com/office/officeart/2005/8/layout/hierarchy2"/>
    <dgm:cxn modelId="{514BCD94-3E15-409C-AD46-AF200958DD8B}" srcId="{16983230-FD7B-4BCC-8DE7-4527F6CA5446}" destId="{BC1ED954-9E9A-4957-901F-06C21B766F08}" srcOrd="0" destOrd="0" parTransId="{000EB8D5-66E6-44F7-AC7F-0D4712ECF520}" sibTransId="{688F7F8B-E503-4A91-B4C7-0C8C368832C0}"/>
    <dgm:cxn modelId="{47A4129A-82DF-4C91-AEED-7D97FCE0D2C6}" srcId="{FA293F7C-6037-4D04-8662-C2673D34C66C}" destId="{2F38B8DA-D699-42A0-99BC-9ACDC53FE0CF}" srcOrd="0" destOrd="0" parTransId="{738D3AAA-29DD-4237-82BB-7C54B158FE90}" sibTransId="{9BAD8A3B-8441-4294-B558-1367B0D1A99A}"/>
    <dgm:cxn modelId="{B9E7C2AA-383A-48D2-AD93-CFA6C87FE39F}" srcId="{16983230-FD7B-4BCC-8DE7-4527F6CA5446}" destId="{1B430829-BBB1-4A8E-9ACA-5E8E11423755}" srcOrd="1" destOrd="0" parTransId="{7B892D24-D709-457F-BDF7-211DA0B27848}" sibTransId="{97463538-DB6D-466E-A446-5BE0D1478332}"/>
    <dgm:cxn modelId="{0588C9AA-92DF-485A-9938-99B629A54E4A}" srcId="{A9E6100B-2477-474E-ADBA-B9025A9B583D}" destId="{CA70C770-E4FF-4294-99CA-461A31749B24}" srcOrd="1" destOrd="0" parTransId="{EE0C89D1-765A-4F9A-9F22-5A127B8F26A3}" sibTransId="{FADE1429-6808-4C2A-BFC4-CA073FFE8830}"/>
    <dgm:cxn modelId="{8FF346AF-6209-4142-8176-CA26CE4279D9}" type="presOf" srcId="{CA70C770-E4FF-4294-99CA-461A31749B24}" destId="{216479E4-1608-4F29-901D-EADB2FA86E28}" srcOrd="0" destOrd="0" presId="urn:microsoft.com/office/officeart/2005/8/layout/hierarchy2"/>
    <dgm:cxn modelId="{A28026B6-AE88-4DAA-8966-69E2EC029DF0}" srcId="{16983230-FD7B-4BCC-8DE7-4527F6CA5446}" destId="{EE74BB8D-DED9-4900-A888-6D21E361418B}" srcOrd="2" destOrd="0" parTransId="{053FCE60-2207-411A-B07C-B165A4C1C7B9}" sibTransId="{308C6905-0CC9-4880-ACB8-64F48151AD47}"/>
    <dgm:cxn modelId="{FB1FF9B6-76E6-4EB0-B686-79F33E4286A4}" type="presOf" srcId="{2F38B8DA-D699-42A0-99BC-9ACDC53FE0CF}" destId="{01E2F7BF-EEC4-402E-9D7B-30D78888934A}" srcOrd="0" destOrd="0" presId="urn:microsoft.com/office/officeart/2005/8/layout/hierarchy2"/>
    <dgm:cxn modelId="{76117DB8-8206-4737-9FCD-8817DC41E223}" type="presOf" srcId="{553D0411-DD98-4AC7-A4B4-CE153333F237}" destId="{E8CA975D-BACB-42D2-B7E7-3D609093D8FB}" srcOrd="1" destOrd="0" presId="urn:microsoft.com/office/officeart/2005/8/layout/hierarchy2"/>
    <dgm:cxn modelId="{2A3DEBBB-7FA4-430E-A6E5-C78BA8561AE1}" type="presOf" srcId="{738D3AAA-29DD-4237-82BB-7C54B158FE90}" destId="{2C4EF149-2135-4A97-9FE4-62AC1686186A}" srcOrd="1" destOrd="0" presId="urn:microsoft.com/office/officeart/2005/8/layout/hierarchy2"/>
    <dgm:cxn modelId="{C5F5D0C3-3078-4FB9-BC39-762886A82FA6}" type="presOf" srcId="{1B430829-BBB1-4A8E-9ACA-5E8E11423755}" destId="{FD957773-4FE7-4C5C-8131-A13F8646BCEE}" srcOrd="0" destOrd="0" presId="urn:microsoft.com/office/officeart/2005/8/layout/hierarchy2"/>
    <dgm:cxn modelId="{F4F81BC8-B857-41C4-BFBD-BFAC3B9AA8BD}" type="presOf" srcId="{7B892D24-D709-457F-BDF7-211DA0B27848}" destId="{045B8C18-077A-4179-8451-C9560922B1AF}" srcOrd="1" destOrd="0" presId="urn:microsoft.com/office/officeart/2005/8/layout/hierarchy2"/>
    <dgm:cxn modelId="{428B95D8-DD7D-4264-B8E7-DD277A7D47DA}" type="presOf" srcId="{D1026A40-615A-4992-AF37-3FC9585BBD71}" destId="{17CD8FEB-7B7C-4AF2-8594-57C3682DF3FA}" srcOrd="0" destOrd="0" presId="urn:microsoft.com/office/officeart/2005/8/layout/hierarchy2"/>
    <dgm:cxn modelId="{478658DB-8171-48EA-81D9-A5D011C8D364}" type="presOf" srcId="{3788DBF3-0443-46FD-BAA5-23C4C0799130}" destId="{F79A6B20-0869-45A1-91E8-8E9EF3A7FC2D}" srcOrd="1" destOrd="0" presId="urn:microsoft.com/office/officeart/2005/8/layout/hierarchy2"/>
    <dgm:cxn modelId="{05E3D2E0-4645-4C72-8AA1-640B1EB88BD5}" srcId="{A9E6100B-2477-474E-ADBA-B9025A9B583D}" destId="{473524A8-98B8-437E-BCBD-D3B94074894D}" srcOrd="0" destOrd="0" parTransId="{C7AFA926-75BC-48B5-8FFB-3A0A3E5EAF77}" sibTransId="{E7D57733-9D46-4661-BCB2-8414DC514AA8}"/>
    <dgm:cxn modelId="{3453F4E0-0880-4153-9F2D-58CAB81E68FB}" srcId="{A9E6100B-2477-474E-ADBA-B9025A9B583D}" destId="{2D2BE635-C09D-4470-A293-F542A1332C81}" srcOrd="2" destOrd="0" parTransId="{0040AF30-0F4F-4332-878A-9DA3687AB20D}" sibTransId="{8914443D-3224-438B-984D-6E6A10F6A289}"/>
    <dgm:cxn modelId="{CBC1F4E1-9ED3-407A-951A-3607454F3A43}" type="presOf" srcId="{553D0411-DD98-4AC7-A4B4-CE153333F237}" destId="{EB47F6EB-7E9D-4800-BB83-7CC1714BA5AC}" srcOrd="0" destOrd="0" presId="urn:microsoft.com/office/officeart/2005/8/layout/hierarchy2"/>
    <dgm:cxn modelId="{1E0ACAE3-D8A7-46B1-BF92-028D9822E54D}" type="presOf" srcId="{7B892D24-D709-457F-BDF7-211DA0B27848}" destId="{C6F67773-F07A-447F-B320-80CD26888061}" srcOrd="0" destOrd="0" presId="urn:microsoft.com/office/officeart/2005/8/layout/hierarchy2"/>
    <dgm:cxn modelId="{E05259E5-095B-4D73-B755-0606904C41EA}" type="presOf" srcId="{BC1ED954-9E9A-4957-901F-06C21B766F08}" destId="{01429453-95AA-4545-8C19-DF8B69A15BF6}" srcOrd="0" destOrd="0" presId="urn:microsoft.com/office/officeart/2005/8/layout/hierarchy2"/>
    <dgm:cxn modelId="{F86E2FE7-0DD6-466A-AE3A-97191522DD2E}" srcId="{FFCC4632-5EF9-490B-B36F-DC221D78C8A2}" destId="{F064E8A9-6AB5-4DE5-B638-E33CC901497D}" srcOrd="1" destOrd="0" parTransId="{FD15979A-8303-4A79-AE8F-4F1876632ABB}" sibTransId="{3CBD104A-D972-4E35-BAD4-F2584532BF3B}"/>
    <dgm:cxn modelId="{39670EF2-6B72-4C9D-A570-E2392AA2B14F}" srcId="{F064E8A9-6AB5-4DE5-B638-E33CC901497D}" destId="{16983230-FD7B-4BCC-8DE7-4527F6CA5446}" srcOrd="0" destOrd="0" parTransId="{3788DBF3-0443-46FD-BAA5-23C4C0799130}" sibTransId="{4398866A-8EA0-4776-887C-08FE898C4AF4}"/>
    <dgm:cxn modelId="{B06973F6-8EE0-4F9D-9FFA-FEE3865D5E86}" srcId="{FFCC4632-5EF9-490B-B36F-DC221D78C8A2}" destId="{17386DFA-D001-4AEE-BA0F-E956D72CB199}" srcOrd="2" destOrd="0" parTransId="{4AC20D8D-D4C4-4A6E-962A-31C82905D9AC}" sibTransId="{6D37A763-6D6E-4A96-AB65-51E1950517A9}"/>
    <dgm:cxn modelId="{6FEFAAF9-5C5B-47C8-BC06-4E3B9C1F5E3C}" type="presOf" srcId="{7A88D6DE-4D41-4434-99B4-C1A92A235177}" destId="{F30B919D-99DA-4070-BABD-96578B8FB2A7}" srcOrd="0" destOrd="0" presId="urn:microsoft.com/office/officeart/2005/8/layout/hierarchy2"/>
    <dgm:cxn modelId="{1A569FFF-1D88-4632-98E0-A4E9CF115F42}" type="presOf" srcId="{4AC20D8D-D4C4-4A6E-962A-31C82905D9AC}" destId="{DAC38F54-4C3E-45F2-BA22-3CD63CC97321}" srcOrd="1" destOrd="0" presId="urn:microsoft.com/office/officeart/2005/8/layout/hierarchy2"/>
    <dgm:cxn modelId="{7893AB2D-050D-4004-A5F8-6E1EC794DC9A}" type="presParOf" srcId="{A6CCF2DC-D059-4599-9895-7B97CC1E9274}" destId="{634456EA-6FA0-4821-9680-7019F4652E62}" srcOrd="0" destOrd="0" presId="urn:microsoft.com/office/officeart/2005/8/layout/hierarchy2"/>
    <dgm:cxn modelId="{1E8BBD63-BF5E-4920-8090-E80B23C7A4CB}" type="presParOf" srcId="{634456EA-6FA0-4821-9680-7019F4652E62}" destId="{2E924E32-E44F-41B6-A800-E01F00E97B60}" srcOrd="0" destOrd="0" presId="urn:microsoft.com/office/officeart/2005/8/layout/hierarchy2"/>
    <dgm:cxn modelId="{08DFBA92-9A8B-4974-A44B-17B8BACF4105}" type="presParOf" srcId="{634456EA-6FA0-4821-9680-7019F4652E62}" destId="{8796F626-4404-4587-A773-C9CD8301F30F}" srcOrd="1" destOrd="0" presId="urn:microsoft.com/office/officeart/2005/8/layout/hierarchy2"/>
    <dgm:cxn modelId="{7436504E-46EC-4E66-B6E8-389E25E63159}" type="presParOf" srcId="{8796F626-4404-4587-A773-C9CD8301F30F}" destId="{EB47F6EB-7E9D-4800-BB83-7CC1714BA5AC}" srcOrd="0" destOrd="0" presId="urn:microsoft.com/office/officeart/2005/8/layout/hierarchy2"/>
    <dgm:cxn modelId="{F8651FA9-76BF-4474-84CF-73948AD806A9}" type="presParOf" srcId="{EB47F6EB-7E9D-4800-BB83-7CC1714BA5AC}" destId="{E8CA975D-BACB-42D2-B7E7-3D609093D8FB}" srcOrd="0" destOrd="0" presId="urn:microsoft.com/office/officeart/2005/8/layout/hierarchy2"/>
    <dgm:cxn modelId="{268CB19D-16D8-44EE-AA76-D8C7857EBA8B}" type="presParOf" srcId="{8796F626-4404-4587-A773-C9CD8301F30F}" destId="{A810BF2A-83DD-43E6-9106-44B7DD4E816B}" srcOrd="1" destOrd="0" presId="urn:microsoft.com/office/officeart/2005/8/layout/hierarchy2"/>
    <dgm:cxn modelId="{322EA089-0D5E-482A-A761-5F095E576D5B}" type="presParOf" srcId="{A810BF2A-83DD-43E6-9106-44B7DD4E816B}" destId="{E376B7EE-0429-4E77-A368-3BFD76D1FF05}" srcOrd="0" destOrd="0" presId="urn:microsoft.com/office/officeart/2005/8/layout/hierarchy2"/>
    <dgm:cxn modelId="{B969A2A5-2F9A-40B8-B894-9641A12F5D68}" type="presParOf" srcId="{A810BF2A-83DD-43E6-9106-44B7DD4E816B}" destId="{58AB9148-8DF5-4919-9692-9436297AED5B}" srcOrd="1" destOrd="0" presId="urn:microsoft.com/office/officeart/2005/8/layout/hierarchy2"/>
    <dgm:cxn modelId="{53DA000F-852D-4D34-B9D1-53718A3324A4}" type="presParOf" srcId="{58AB9148-8DF5-4919-9692-9436297AED5B}" destId="{AE3B3329-8CDC-4D56-83FE-9A3A76A1844E}" srcOrd="0" destOrd="0" presId="urn:microsoft.com/office/officeart/2005/8/layout/hierarchy2"/>
    <dgm:cxn modelId="{DFC24778-656B-4A68-B192-C80140EE94BA}" type="presParOf" srcId="{AE3B3329-8CDC-4D56-83FE-9A3A76A1844E}" destId="{2C4EF149-2135-4A97-9FE4-62AC1686186A}" srcOrd="0" destOrd="0" presId="urn:microsoft.com/office/officeart/2005/8/layout/hierarchy2"/>
    <dgm:cxn modelId="{631510BF-D3F3-4CD2-9C14-290A6237234C}" type="presParOf" srcId="{58AB9148-8DF5-4919-9692-9436297AED5B}" destId="{545D83FB-FAE6-436D-8365-E0063CA047BB}" srcOrd="1" destOrd="0" presId="urn:microsoft.com/office/officeart/2005/8/layout/hierarchy2"/>
    <dgm:cxn modelId="{2BBEB744-D360-4E30-9214-76AA93508E86}" type="presParOf" srcId="{545D83FB-FAE6-436D-8365-E0063CA047BB}" destId="{01E2F7BF-EEC4-402E-9D7B-30D78888934A}" srcOrd="0" destOrd="0" presId="urn:microsoft.com/office/officeart/2005/8/layout/hierarchy2"/>
    <dgm:cxn modelId="{B63AD60A-A491-4AF5-9347-5759FE291AFC}" type="presParOf" srcId="{545D83FB-FAE6-436D-8365-E0063CA047BB}" destId="{505DD8BC-3F7F-4901-A99F-A296A947BCCA}" srcOrd="1" destOrd="0" presId="urn:microsoft.com/office/officeart/2005/8/layout/hierarchy2"/>
    <dgm:cxn modelId="{C1AE1553-74B1-4EB1-9022-C8547119335E}" type="presParOf" srcId="{505DD8BC-3F7F-4901-A99F-A296A947BCCA}" destId="{7CA4AF61-9E77-4AE7-92B1-E002C2AA7092}" srcOrd="0" destOrd="0" presId="urn:microsoft.com/office/officeart/2005/8/layout/hierarchy2"/>
    <dgm:cxn modelId="{8F5F61C7-2811-4E42-BABB-B2FC796A1412}" type="presParOf" srcId="{7CA4AF61-9E77-4AE7-92B1-E002C2AA7092}" destId="{8FB57487-7914-4AB1-AD07-E64704E13A4E}" srcOrd="0" destOrd="0" presId="urn:microsoft.com/office/officeart/2005/8/layout/hierarchy2"/>
    <dgm:cxn modelId="{FFABC39B-7413-41C9-83F4-569B4F4F081C}" type="presParOf" srcId="{505DD8BC-3F7F-4901-A99F-A296A947BCCA}" destId="{7F8F7B56-FCCC-4811-909D-C550672003CC}" srcOrd="1" destOrd="0" presId="urn:microsoft.com/office/officeart/2005/8/layout/hierarchy2"/>
    <dgm:cxn modelId="{D340AA54-2359-4C21-9F74-BAA1D4802419}" type="presParOf" srcId="{7F8F7B56-FCCC-4811-909D-C550672003CC}" destId="{F72957C4-75CE-462A-9667-9EA4D86D1601}" srcOrd="0" destOrd="0" presId="urn:microsoft.com/office/officeart/2005/8/layout/hierarchy2"/>
    <dgm:cxn modelId="{8CFBD4AF-3C19-4207-BBF6-5558CEED946B}" type="presParOf" srcId="{7F8F7B56-FCCC-4811-909D-C550672003CC}" destId="{BE374B90-CDA6-4FE5-907B-9892C197AD44}" srcOrd="1" destOrd="0" presId="urn:microsoft.com/office/officeart/2005/8/layout/hierarchy2"/>
    <dgm:cxn modelId="{E18558EB-6C85-4D70-96EC-614BEB91AC84}" type="presParOf" srcId="{505DD8BC-3F7F-4901-A99F-A296A947BCCA}" destId="{17CD8FEB-7B7C-4AF2-8594-57C3682DF3FA}" srcOrd="2" destOrd="0" presId="urn:microsoft.com/office/officeart/2005/8/layout/hierarchy2"/>
    <dgm:cxn modelId="{61AE6355-8DCD-46AB-AA24-9B19AAAFBACD}" type="presParOf" srcId="{17CD8FEB-7B7C-4AF2-8594-57C3682DF3FA}" destId="{3BA3BDDD-8B35-4987-810F-391D4C78D0A3}" srcOrd="0" destOrd="0" presId="urn:microsoft.com/office/officeart/2005/8/layout/hierarchy2"/>
    <dgm:cxn modelId="{D77432B0-0089-4B89-989E-A864ECBD3C01}" type="presParOf" srcId="{505DD8BC-3F7F-4901-A99F-A296A947BCCA}" destId="{7B31B0AC-31FD-4D18-814B-771E8773B8BB}" srcOrd="3" destOrd="0" presId="urn:microsoft.com/office/officeart/2005/8/layout/hierarchy2"/>
    <dgm:cxn modelId="{70F12438-6019-4AC2-BFF8-4EDB4AD8BD6F}" type="presParOf" srcId="{7B31B0AC-31FD-4D18-814B-771E8773B8BB}" destId="{F30B919D-99DA-4070-BABD-96578B8FB2A7}" srcOrd="0" destOrd="0" presId="urn:microsoft.com/office/officeart/2005/8/layout/hierarchy2"/>
    <dgm:cxn modelId="{5D369A91-39B0-4DFE-952F-5832FB126AF0}" type="presParOf" srcId="{7B31B0AC-31FD-4D18-814B-771E8773B8BB}" destId="{B2D4BB35-8785-4D43-9E68-D15BF9475545}" srcOrd="1" destOrd="0" presId="urn:microsoft.com/office/officeart/2005/8/layout/hierarchy2"/>
    <dgm:cxn modelId="{DFD2863D-A1E0-498E-A2DE-F981D127A8D9}" type="presParOf" srcId="{505DD8BC-3F7F-4901-A99F-A296A947BCCA}" destId="{396DF5FE-32CA-44C1-8853-6EE56F2508C7}" srcOrd="4" destOrd="0" presId="urn:microsoft.com/office/officeart/2005/8/layout/hierarchy2"/>
    <dgm:cxn modelId="{D16B24D6-D4A1-45B8-8E3F-EB27DC943F96}" type="presParOf" srcId="{396DF5FE-32CA-44C1-8853-6EE56F2508C7}" destId="{6BA5E650-9742-4E93-A3DB-C6506B2DE0B6}" srcOrd="0" destOrd="0" presId="urn:microsoft.com/office/officeart/2005/8/layout/hierarchy2"/>
    <dgm:cxn modelId="{0FA2D098-3E4C-48D1-A0B5-922B12DD6209}" type="presParOf" srcId="{505DD8BC-3F7F-4901-A99F-A296A947BCCA}" destId="{3A0DE8EC-DE48-4F48-9611-60486DABECC4}" srcOrd="5" destOrd="0" presId="urn:microsoft.com/office/officeart/2005/8/layout/hierarchy2"/>
    <dgm:cxn modelId="{9B9A8DFD-AC82-4B36-A951-55FE808DC517}" type="presParOf" srcId="{3A0DE8EC-DE48-4F48-9611-60486DABECC4}" destId="{7D7A943A-E02B-4167-B64F-BB3CF6C2CDC5}" srcOrd="0" destOrd="0" presId="urn:microsoft.com/office/officeart/2005/8/layout/hierarchy2"/>
    <dgm:cxn modelId="{293A375E-2C0A-49A8-BDB3-4A3650DA50E2}" type="presParOf" srcId="{3A0DE8EC-DE48-4F48-9611-60486DABECC4}" destId="{D2DB2835-B6B6-4FC0-AA2E-E056362DF2DB}" srcOrd="1" destOrd="0" presId="urn:microsoft.com/office/officeart/2005/8/layout/hierarchy2"/>
    <dgm:cxn modelId="{8258E580-21DA-4779-95EF-4A1FFD2395D0}" type="presParOf" srcId="{8796F626-4404-4587-A773-C9CD8301F30F}" destId="{07E8B2E5-2F3D-49DE-935F-B171E9F787C4}" srcOrd="2" destOrd="0" presId="urn:microsoft.com/office/officeart/2005/8/layout/hierarchy2"/>
    <dgm:cxn modelId="{D1E36E2C-D6C4-47B0-8B6B-BE70FB6E03B0}" type="presParOf" srcId="{07E8B2E5-2F3D-49DE-935F-B171E9F787C4}" destId="{2E6E9FDC-E05A-4BD5-AEBF-6A5644B429D0}" srcOrd="0" destOrd="0" presId="urn:microsoft.com/office/officeart/2005/8/layout/hierarchy2"/>
    <dgm:cxn modelId="{311FBE77-B6C3-44D0-8AC0-3DEC55AC9218}" type="presParOf" srcId="{8796F626-4404-4587-A773-C9CD8301F30F}" destId="{9C3888B0-FFAB-41CE-8D11-984D1107FAD1}" srcOrd="3" destOrd="0" presId="urn:microsoft.com/office/officeart/2005/8/layout/hierarchy2"/>
    <dgm:cxn modelId="{C7DB5F50-0EB4-4DBE-9D75-77CF2E704036}" type="presParOf" srcId="{9C3888B0-FFAB-41CE-8D11-984D1107FAD1}" destId="{DF864CA3-8AF2-4493-9B47-A5B6A1C79164}" srcOrd="0" destOrd="0" presId="urn:microsoft.com/office/officeart/2005/8/layout/hierarchy2"/>
    <dgm:cxn modelId="{7E542BF4-9872-4C00-B3A1-55EEAA98CA24}" type="presParOf" srcId="{9C3888B0-FFAB-41CE-8D11-984D1107FAD1}" destId="{5BF53822-B88F-401B-B19C-ACDA1CB937A6}" srcOrd="1" destOrd="0" presId="urn:microsoft.com/office/officeart/2005/8/layout/hierarchy2"/>
    <dgm:cxn modelId="{95A9EE72-8BEE-497A-83BD-50F474339480}" type="presParOf" srcId="{5BF53822-B88F-401B-B19C-ACDA1CB937A6}" destId="{96093322-630E-47CA-BAD3-CCB0615C6C79}" srcOrd="0" destOrd="0" presId="urn:microsoft.com/office/officeart/2005/8/layout/hierarchy2"/>
    <dgm:cxn modelId="{356670F4-335D-431A-9441-890C4649202C}" type="presParOf" srcId="{96093322-630E-47CA-BAD3-CCB0615C6C79}" destId="{F79A6B20-0869-45A1-91E8-8E9EF3A7FC2D}" srcOrd="0" destOrd="0" presId="urn:microsoft.com/office/officeart/2005/8/layout/hierarchy2"/>
    <dgm:cxn modelId="{D15A8A46-AF6A-4781-A64E-5809AECE6413}" type="presParOf" srcId="{5BF53822-B88F-401B-B19C-ACDA1CB937A6}" destId="{6643C1F4-BF7E-4C65-A9D7-879951306C24}" srcOrd="1" destOrd="0" presId="urn:microsoft.com/office/officeart/2005/8/layout/hierarchy2"/>
    <dgm:cxn modelId="{29D21FBC-4564-4B7F-881B-CED7E2916A22}" type="presParOf" srcId="{6643C1F4-BF7E-4C65-A9D7-879951306C24}" destId="{68246E5E-8A37-4FC9-8C79-793E5121437E}" srcOrd="0" destOrd="0" presId="urn:microsoft.com/office/officeart/2005/8/layout/hierarchy2"/>
    <dgm:cxn modelId="{38237115-62F6-4B91-8822-E7A8F0F431BA}" type="presParOf" srcId="{6643C1F4-BF7E-4C65-A9D7-879951306C24}" destId="{C6646797-4B0D-43D3-8A4F-1B417CD6F547}" srcOrd="1" destOrd="0" presId="urn:microsoft.com/office/officeart/2005/8/layout/hierarchy2"/>
    <dgm:cxn modelId="{B370AD8C-0EE8-4554-A78E-8BAB014EA710}" type="presParOf" srcId="{C6646797-4B0D-43D3-8A4F-1B417CD6F547}" destId="{7E175612-EBA4-4941-A694-B67E8E34F696}" srcOrd="0" destOrd="0" presId="urn:microsoft.com/office/officeart/2005/8/layout/hierarchy2"/>
    <dgm:cxn modelId="{15B14AB7-BA37-4E95-8C22-56457F117A5D}" type="presParOf" srcId="{7E175612-EBA4-4941-A694-B67E8E34F696}" destId="{F8A9CCA2-7479-4A75-AB51-22E0832216C3}" srcOrd="0" destOrd="0" presId="urn:microsoft.com/office/officeart/2005/8/layout/hierarchy2"/>
    <dgm:cxn modelId="{66293F18-1533-4BEC-B8E4-3FBDE9A513ED}" type="presParOf" srcId="{C6646797-4B0D-43D3-8A4F-1B417CD6F547}" destId="{61F93BF3-6B86-4BEB-89DF-5D1522D119B9}" srcOrd="1" destOrd="0" presId="urn:microsoft.com/office/officeart/2005/8/layout/hierarchy2"/>
    <dgm:cxn modelId="{3442D143-3C57-4F06-9702-A305288FC493}" type="presParOf" srcId="{61F93BF3-6B86-4BEB-89DF-5D1522D119B9}" destId="{01429453-95AA-4545-8C19-DF8B69A15BF6}" srcOrd="0" destOrd="0" presId="urn:microsoft.com/office/officeart/2005/8/layout/hierarchy2"/>
    <dgm:cxn modelId="{E4162796-6CD7-49FB-9FBE-D9DF3F087A98}" type="presParOf" srcId="{61F93BF3-6B86-4BEB-89DF-5D1522D119B9}" destId="{ADC59C88-592A-4392-8CA6-EE6355019338}" srcOrd="1" destOrd="0" presId="urn:microsoft.com/office/officeart/2005/8/layout/hierarchy2"/>
    <dgm:cxn modelId="{1D42B876-08F1-42C9-A4B2-F644CEFCA853}" type="presParOf" srcId="{C6646797-4B0D-43D3-8A4F-1B417CD6F547}" destId="{C6F67773-F07A-447F-B320-80CD26888061}" srcOrd="2" destOrd="0" presId="urn:microsoft.com/office/officeart/2005/8/layout/hierarchy2"/>
    <dgm:cxn modelId="{B4E247F7-9D09-4E90-B67F-C4455767588D}" type="presParOf" srcId="{C6F67773-F07A-447F-B320-80CD26888061}" destId="{045B8C18-077A-4179-8451-C9560922B1AF}" srcOrd="0" destOrd="0" presId="urn:microsoft.com/office/officeart/2005/8/layout/hierarchy2"/>
    <dgm:cxn modelId="{CF253DC0-E178-4EA0-8B01-94882F15560A}" type="presParOf" srcId="{C6646797-4B0D-43D3-8A4F-1B417CD6F547}" destId="{A6291D9C-84F7-4829-B7B8-EEEF649B2305}" srcOrd="3" destOrd="0" presId="urn:microsoft.com/office/officeart/2005/8/layout/hierarchy2"/>
    <dgm:cxn modelId="{D55930D9-2054-4E58-B39D-25C4FFA8D67B}" type="presParOf" srcId="{A6291D9C-84F7-4829-B7B8-EEEF649B2305}" destId="{FD957773-4FE7-4C5C-8131-A13F8646BCEE}" srcOrd="0" destOrd="0" presId="urn:microsoft.com/office/officeart/2005/8/layout/hierarchy2"/>
    <dgm:cxn modelId="{17ADD3E8-1F92-407B-97D8-48FA1B4DFF8F}" type="presParOf" srcId="{A6291D9C-84F7-4829-B7B8-EEEF649B2305}" destId="{6254482A-555A-4D27-A0B5-C78C88EBBC7F}" srcOrd="1" destOrd="0" presId="urn:microsoft.com/office/officeart/2005/8/layout/hierarchy2"/>
    <dgm:cxn modelId="{1F812A85-B6BC-4DD0-B461-3C1104A379B0}" type="presParOf" srcId="{C6646797-4B0D-43D3-8A4F-1B417CD6F547}" destId="{3DF9B4BE-1C8C-469F-9118-4778905073F5}" srcOrd="4" destOrd="0" presId="urn:microsoft.com/office/officeart/2005/8/layout/hierarchy2"/>
    <dgm:cxn modelId="{D241C680-DC66-43B8-9411-11E623FAEA44}" type="presParOf" srcId="{3DF9B4BE-1C8C-469F-9118-4778905073F5}" destId="{DA317A99-40E9-4109-AC4A-C505B0190923}" srcOrd="0" destOrd="0" presId="urn:microsoft.com/office/officeart/2005/8/layout/hierarchy2"/>
    <dgm:cxn modelId="{2C636027-07BF-41ED-A0F3-4CECC022A517}" type="presParOf" srcId="{C6646797-4B0D-43D3-8A4F-1B417CD6F547}" destId="{039FD8B2-5066-4FAC-8238-5198240BC7B0}" srcOrd="5" destOrd="0" presId="urn:microsoft.com/office/officeart/2005/8/layout/hierarchy2"/>
    <dgm:cxn modelId="{E72772E6-4009-4918-BABD-A50D8A34A41C}" type="presParOf" srcId="{039FD8B2-5066-4FAC-8238-5198240BC7B0}" destId="{8F7A30D3-4CCD-474A-8A62-F094C7682F81}" srcOrd="0" destOrd="0" presId="urn:microsoft.com/office/officeart/2005/8/layout/hierarchy2"/>
    <dgm:cxn modelId="{AC0D922F-E58F-4180-BD14-7465761169BC}" type="presParOf" srcId="{039FD8B2-5066-4FAC-8238-5198240BC7B0}" destId="{A8F442E0-C6C2-4E0C-AE8D-3CE9A07B34A4}" srcOrd="1" destOrd="0" presId="urn:microsoft.com/office/officeart/2005/8/layout/hierarchy2"/>
    <dgm:cxn modelId="{49DD717E-B7EF-4D1C-BC11-432A6E84CA29}" type="presParOf" srcId="{8796F626-4404-4587-A773-C9CD8301F30F}" destId="{FD3F1BE0-2FDE-4E1F-9980-DE94E51BAE71}" srcOrd="4" destOrd="0" presId="urn:microsoft.com/office/officeart/2005/8/layout/hierarchy2"/>
    <dgm:cxn modelId="{56D2195B-1129-4B96-A769-CD97FEFEBFFA}" type="presParOf" srcId="{FD3F1BE0-2FDE-4E1F-9980-DE94E51BAE71}" destId="{DAC38F54-4C3E-45F2-BA22-3CD63CC97321}" srcOrd="0" destOrd="0" presId="urn:microsoft.com/office/officeart/2005/8/layout/hierarchy2"/>
    <dgm:cxn modelId="{257E35CA-E89E-4F06-BA6A-C82EE749CB4E}" type="presParOf" srcId="{8796F626-4404-4587-A773-C9CD8301F30F}" destId="{8B4A756D-7B46-4E95-B575-4BB434876E53}" srcOrd="5" destOrd="0" presId="urn:microsoft.com/office/officeart/2005/8/layout/hierarchy2"/>
    <dgm:cxn modelId="{59EDCCA5-968B-454F-B893-D59CD7C7DAEF}" type="presParOf" srcId="{8B4A756D-7B46-4E95-B575-4BB434876E53}" destId="{A843EC3F-20C1-4094-AA9A-40CF47BE884D}" srcOrd="0" destOrd="0" presId="urn:microsoft.com/office/officeart/2005/8/layout/hierarchy2"/>
    <dgm:cxn modelId="{EB17A8B4-B09F-497D-8818-350048F3CDEB}" type="presParOf" srcId="{8B4A756D-7B46-4E95-B575-4BB434876E53}" destId="{D7FF610F-33F6-4FFC-B7F5-3C9FA1E1D149}" srcOrd="1" destOrd="0" presId="urn:microsoft.com/office/officeart/2005/8/layout/hierarchy2"/>
    <dgm:cxn modelId="{5358EE3A-6A1D-4738-8160-5E4C1AB52C07}" type="presParOf" srcId="{D7FF610F-33F6-4FFC-B7F5-3C9FA1E1D149}" destId="{67631DFA-8DCC-4483-863C-E8BC498F4F9C}" srcOrd="0" destOrd="0" presId="urn:microsoft.com/office/officeart/2005/8/layout/hierarchy2"/>
    <dgm:cxn modelId="{5B36161F-4EE0-404A-8A54-D7688BA72B39}" type="presParOf" srcId="{67631DFA-8DCC-4483-863C-E8BC498F4F9C}" destId="{3217C090-24EF-46A0-9545-950DD25AEB6E}" srcOrd="0" destOrd="0" presId="urn:microsoft.com/office/officeart/2005/8/layout/hierarchy2"/>
    <dgm:cxn modelId="{5D1D7BFD-1D7C-4CEB-A14C-7570C30A1EC7}" type="presParOf" srcId="{D7FF610F-33F6-4FFC-B7F5-3C9FA1E1D149}" destId="{12F0D285-4F41-4F1F-B912-C3E576457DD3}" srcOrd="1" destOrd="0" presId="urn:microsoft.com/office/officeart/2005/8/layout/hierarchy2"/>
    <dgm:cxn modelId="{8C7D472F-EB94-497E-BFC5-0FCF696E2121}" type="presParOf" srcId="{12F0D285-4F41-4F1F-B912-C3E576457DD3}" destId="{AB0DCEE5-FC95-4666-AB53-F532E7228E75}" srcOrd="0" destOrd="0" presId="urn:microsoft.com/office/officeart/2005/8/layout/hierarchy2"/>
    <dgm:cxn modelId="{036E5EA1-F6CE-4BF5-AC1B-58AC3AD01B89}" type="presParOf" srcId="{12F0D285-4F41-4F1F-B912-C3E576457DD3}" destId="{30C7B2BD-3C8A-486B-9FDC-6F36C7F7356A}" srcOrd="1" destOrd="0" presId="urn:microsoft.com/office/officeart/2005/8/layout/hierarchy2"/>
    <dgm:cxn modelId="{AC1DA1BD-74F3-4D7E-AA8E-41084420CC23}" type="presParOf" srcId="{30C7B2BD-3C8A-486B-9FDC-6F36C7F7356A}" destId="{16341E0D-85D4-484E-AE03-26BC8B326AB3}" srcOrd="0" destOrd="0" presId="urn:microsoft.com/office/officeart/2005/8/layout/hierarchy2"/>
    <dgm:cxn modelId="{D18BE7C3-40B3-4027-9F00-C24FF58D1FE4}" type="presParOf" srcId="{16341E0D-85D4-484E-AE03-26BC8B326AB3}" destId="{5EC6E315-9C70-4C6F-AA87-023CD0E46402}" srcOrd="0" destOrd="0" presId="urn:microsoft.com/office/officeart/2005/8/layout/hierarchy2"/>
    <dgm:cxn modelId="{E9735883-F057-4EB5-B22C-D7C0BE9EF0CE}" type="presParOf" srcId="{30C7B2BD-3C8A-486B-9FDC-6F36C7F7356A}" destId="{466DD426-94EA-4494-8A84-340327EF0817}" srcOrd="1" destOrd="0" presId="urn:microsoft.com/office/officeart/2005/8/layout/hierarchy2"/>
    <dgm:cxn modelId="{E9D38191-1C52-4942-8E96-EA07AEA9FAE0}" type="presParOf" srcId="{466DD426-94EA-4494-8A84-340327EF0817}" destId="{94417BB0-EF51-404F-B16D-53A3F0DF2B0B}" srcOrd="0" destOrd="0" presId="urn:microsoft.com/office/officeart/2005/8/layout/hierarchy2"/>
    <dgm:cxn modelId="{84A94AD3-9860-4E94-A465-67B65F7A2FB1}" type="presParOf" srcId="{466DD426-94EA-4494-8A84-340327EF0817}" destId="{86AF4D31-7FDB-4E6E-B59F-355517BED287}" srcOrd="1" destOrd="0" presId="urn:microsoft.com/office/officeart/2005/8/layout/hierarchy2"/>
    <dgm:cxn modelId="{882432F7-5254-41FB-9231-CF7F63C5E2E3}" type="presParOf" srcId="{30C7B2BD-3C8A-486B-9FDC-6F36C7F7356A}" destId="{6D42D5EA-DBB1-4B27-98E1-F62A0A83ED81}" srcOrd="2" destOrd="0" presId="urn:microsoft.com/office/officeart/2005/8/layout/hierarchy2"/>
    <dgm:cxn modelId="{44B0B95A-936D-4800-91C2-A5E1F39B36A7}" type="presParOf" srcId="{6D42D5EA-DBB1-4B27-98E1-F62A0A83ED81}" destId="{908224D9-5E03-42C7-87ED-2AF6A6463581}" srcOrd="0" destOrd="0" presId="urn:microsoft.com/office/officeart/2005/8/layout/hierarchy2"/>
    <dgm:cxn modelId="{DFCD40E0-6573-4A60-B032-0C9D5706800E}" type="presParOf" srcId="{30C7B2BD-3C8A-486B-9FDC-6F36C7F7356A}" destId="{6202A308-C344-401D-8D45-225BB4FFE18D}" srcOrd="3" destOrd="0" presId="urn:microsoft.com/office/officeart/2005/8/layout/hierarchy2"/>
    <dgm:cxn modelId="{268C67E8-2654-4A77-9203-A1B9712B5CF9}" type="presParOf" srcId="{6202A308-C344-401D-8D45-225BB4FFE18D}" destId="{216479E4-1608-4F29-901D-EADB2FA86E28}" srcOrd="0" destOrd="0" presId="urn:microsoft.com/office/officeart/2005/8/layout/hierarchy2"/>
    <dgm:cxn modelId="{BAD3B5D9-4FA5-467E-A8DC-F0EC182BAB80}" type="presParOf" srcId="{6202A308-C344-401D-8D45-225BB4FFE18D}" destId="{3426901F-36D0-4822-ABAE-663CADCFD08A}" srcOrd="1" destOrd="0" presId="urn:microsoft.com/office/officeart/2005/8/layout/hierarchy2"/>
    <dgm:cxn modelId="{4B8147CB-4D3C-4CEE-AE1D-5178F9092BC0}" type="presParOf" srcId="{30C7B2BD-3C8A-486B-9FDC-6F36C7F7356A}" destId="{9B4A9E67-4025-4694-A6CF-61D5E6C6505B}" srcOrd="4" destOrd="0" presId="urn:microsoft.com/office/officeart/2005/8/layout/hierarchy2"/>
    <dgm:cxn modelId="{DEE49CCB-CCCC-4608-B755-58C55FB30E84}" type="presParOf" srcId="{9B4A9E67-4025-4694-A6CF-61D5E6C6505B}" destId="{B1E65095-6483-4131-B42B-A395C3DDE08F}" srcOrd="0" destOrd="0" presId="urn:microsoft.com/office/officeart/2005/8/layout/hierarchy2"/>
    <dgm:cxn modelId="{5A8FABB5-DF45-4B04-9855-2649C897E27D}" type="presParOf" srcId="{30C7B2BD-3C8A-486B-9FDC-6F36C7F7356A}" destId="{4CEA8C1F-738F-42DC-9803-41EF6C5A78D1}" srcOrd="5" destOrd="0" presId="urn:microsoft.com/office/officeart/2005/8/layout/hierarchy2"/>
    <dgm:cxn modelId="{E4F9BCEE-B40F-4F49-B190-3FAD475EFEA0}" type="presParOf" srcId="{4CEA8C1F-738F-42DC-9803-41EF6C5A78D1}" destId="{10546383-8875-4C55-8DDA-AC3B09096842}" srcOrd="0" destOrd="0" presId="urn:microsoft.com/office/officeart/2005/8/layout/hierarchy2"/>
    <dgm:cxn modelId="{799721C1-D01A-4D16-8628-4EC19F44DBAD}" type="presParOf" srcId="{4CEA8C1F-738F-42DC-9803-41EF6C5A78D1}" destId="{E19FDB21-2507-43DA-A582-5A7260100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4B6437-F272-4146-A33C-AC2B6206C387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B225C4-C32F-431E-B645-966B1962405D}">
      <dgm:prSet phldrT="[Text]"/>
      <dgm:spPr/>
      <dgm:t>
        <a:bodyPr/>
        <a:lstStyle/>
        <a:p>
          <a:r>
            <a:rPr lang="en-GB" dirty="0"/>
            <a:t>Quality of Service</a:t>
          </a:r>
        </a:p>
      </dgm:t>
    </dgm:pt>
    <dgm:pt modelId="{596BC7F9-11E8-4BBF-9510-6C1F5C91ED0E}" type="parTrans" cxnId="{77B412DB-4728-472E-A606-7A16883D86CE}">
      <dgm:prSet/>
      <dgm:spPr/>
      <dgm:t>
        <a:bodyPr/>
        <a:lstStyle/>
        <a:p>
          <a:endParaRPr lang="en-GB"/>
        </a:p>
      </dgm:t>
    </dgm:pt>
    <dgm:pt modelId="{CA390C97-25C3-4386-80DD-9130B66D2F6B}" type="sibTrans" cxnId="{77B412DB-4728-472E-A606-7A16883D86CE}">
      <dgm:prSet/>
      <dgm:spPr/>
      <dgm:t>
        <a:bodyPr/>
        <a:lstStyle/>
        <a:p>
          <a:endParaRPr lang="en-GB"/>
        </a:p>
      </dgm:t>
    </dgm:pt>
    <dgm:pt modelId="{80F22883-0907-498F-B36B-43950E01F0F3}">
      <dgm:prSet phldrT="[Text]"/>
      <dgm:spPr/>
      <dgm:t>
        <a:bodyPr/>
        <a:lstStyle/>
        <a:p>
          <a:r>
            <a:rPr lang="en-GB" dirty="0"/>
            <a:t>Resource layer</a:t>
          </a:r>
        </a:p>
      </dgm:t>
    </dgm:pt>
    <dgm:pt modelId="{A559D2FB-C3CA-4201-A5B5-EEE3EE5C80BE}" type="parTrans" cxnId="{9B401E04-A5DD-43B0-BEFD-0735EE526EA0}">
      <dgm:prSet/>
      <dgm:spPr/>
      <dgm:t>
        <a:bodyPr/>
        <a:lstStyle/>
        <a:p>
          <a:endParaRPr lang="en-GB"/>
        </a:p>
      </dgm:t>
    </dgm:pt>
    <dgm:pt modelId="{3E2C7353-3B1F-4CB0-91B4-B096ED09F890}" type="sibTrans" cxnId="{9B401E04-A5DD-43B0-BEFD-0735EE526EA0}">
      <dgm:prSet/>
      <dgm:spPr/>
      <dgm:t>
        <a:bodyPr/>
        <a:lstStyle/>
        <a:p>
          <a:endParaRPr lang="en-GB"/>
        </a:p>
      </dgm:t>
    </dgm:pt>
    <dgm:pt modelId="{CAA81F8C-B380-4DD9-BEFB-4F0DC4AD097B}">
      <dgm:prSet phldrT="[Text]"/>
      <dgm:spPr/>
      <dgm:t>
        <a:bodyPr/>
        <a:lstStyle/>
        <a:p>
          <a:r>
            <a:rPr lang="en-GB" dirty="0"/>
            <a:t>Application layer</a:t>
          </a:r>
        </a:p>
      </dgm:t>
    </dgm:pt>
    <dgm:pt modelId="{BC3F0DDA-1485-45B4-ADBD-56BA46C5053C}" type="parTrans" cxnId="{89CC671C-3979-4C7D-850E-238E8033C321}">
      <dgm:prSet/>
      <dgm:spPr/>
      <dgm:t>
        <a:bodyPr/>
        <a:lstStyle/>
        <a:p>
          <a:endParaRPr lang="en-GB"/>
        </a:p>
      </dgm:t>
    </dgm:pt>
    <dgm:pt modelId="{AE724934-A971-4B1E-91B6-322103617CB1}" type="sibTrans" cxnId="{89CC671C-3979-4C7D-850E-238E8033C321}">
      <dgm:prSet/>
      <dgm:spPr/>
      <dgm:t>
        <a:bodyPr/>
        <a:lstStyle/>
        <a:p>
          <a:endParaRPr lang="en-GB"/>
        </a:p>
      </dgm:t>
    </dgm:pt>
    <dgm:pt modelId="{F8F5560B-C1B4-4FD8-A6D4-4C1A5DF0D292}">
      <dgm:prSet phldrT="[Text]"/>
      <dgm:spPr/>
      <dgm:t>
        <a:bodyPr/>
        <a:lstStyle/>
        <a:p>
          <a:r>
            <a:rPr lang="en-GB" dirty="0"/>
            <a:t>Quality of Experience and fairness</a:t>
          </a:r>
          <a:endParaRPr lang="en-GB" b="1" dirty="0"/>
        </a:p>
      </dgm:t>
    </dgm:pt>
    <dgm:pt modelId="{09BB4BA7-FD79-45FF-A488-862A87653D09}" type="parTrans" cxnId="{7503E05B-BF70-4F06-A10C-44AB6FA40B9D}">
      <dgm:prSet/>
      <dgm:spPr/>
      <dgm:t>
        <a:bodyPr/>
        <a:lstStyle/>
        <a:p>
          <a:endParaRPr lang="en-GB"/>
        </a:p>
      </dgm:t>
    </dgm:pt>
    <dgm:pt modelId="{D933BC8B-81A3-43F5-A78A-BB92B2E47E98}" type="sibTrans" cxnId="{7503E05B-BF70-4F06-A10C-44AB6FA40B9D}">
      <dgm:prSet/>
      <dgm:spPr/>
      <dgm:t>
        <a:bodyPr/>
        <a:lstStyle/>
        <a:p>
          <a:endParaRPr lang="en-GB"/>
        </a:p>
      </dgm:t>
    </dgm:pt>
    <dgm:pt modelId="{3A30B1DB-F302-4E50-BF5D-32BB9170647C}">
      <dgm:prSet phldrT="[Text]"/>
      <dgm:spPr/>
      <dgm:t>
        <a:bodyPr/>
        <a:lstStyle/>
        <a:p>
          <a:r>
            <a:rPr lang="en-GB" dirty="0"/>
            <a:t>Objective metrics</a:t>
          </a:r>
        </a:p>
      </dgm:t>
    </dgm:pt>
    <dgm:pt modelId="{574FFD4E-CE1B-4CC9-B68A-49E1B96F747F}" type="parTrans" cxnId="{DE25133B-76EC-42E8-97A3-3346AFC2019B}">
      <dgm:prSet/>
      <dgm:spPr/>
      <dgm:t>
        <a:bodyPr/>
        <a:lstStyle/>
        <a:p>
          <a:endParaRPr lang="en-GB"/>
        </a:p>
      </dgm:t>
    </dgm:pt>
    <dgm:pt modelId="{EFB7AA64-8F79-4C50-8F3E-28F2AF9B97DA}" type="sibTrans" cxnId="{DE25133B-76EC-42E8-97A3-3346AFC2019B}">
      <dgm:prSet/>
      <dgm:spPr/>
      <dgm:t>
        <a:bodyPr/>
        <a:lstStyle/>
        <a:p>
          <a:endParaRPr lang="en-GB"/>
        </a:p>
      </dgm:t>
    </dgm:pt>
    <dgm:pt modelId="{20E82709-7C84-4C65-B814-E3AEB6E7A1B6}">
      <dgm:prSet phldrT="[Text]"/>
      <dgm:spPr/>
      <dgm:t>
        <a:bodyPr/>
        <a:lstStyle/>
        <a:p>
          <a:r>
            <a:rPr lang="en-GB" dirty="0" err="1"/>
            <a:t>QoE</a:t>
          </a:r>
          <a:r>
            <a:rPr lang="en-GB" dirty="0"/>
            <a:t> modelling</a:t>
          </a:r>
        </a:p>
      </dgm:t>
    </dgm:pt>
    <dgm:pt modelId="{9F4DC373-B3FB-45AD-9EF9-BB36B0996956}" type="parTrans" cxnId="{C61E600D-AB8D-4906-9175-EE6332F13AC6}">
      <dgm:prSet/>
      <dgm:spPr/>
      <dgm:t>
        <a:bodyPr/>
        <a:lstStyle/>
        <a:p>
          <a:endParaRPr lang="en-GB"/>
        </a:p>
      </dgm:t>
    </dgm:pt>
    <dgm:pt modelId="{E25AB9E1-2CA5-420C-99D5-828A2F911B36}" type="sibTrans" cxnId="{C61E600D-AB8D-4906-9175-EE6332F13AC6}">
      <dgm:prSet/>
      <dgm:spPr/>
      <dgm:t>
        <a:bodyPr/>
        <a:lstStyle/>
        <a:p>
          <a:endParaRPr lang="en-GB"/>
        </a:p>
      </dgm:t>
    </dgm:pt>
    <dgm:pt modelId="{406AD416-8824-49AC-8008-2155B3121C68}">
      <dgm:prSet phldrT="[Text]"/>
      <dgm:spPr/>
      <dgm:t>
        <a:bodyPr/>
        <a:lstStyle/>
        <a:p>
          <a:r>
            <a:rPr lang="en-GB" dirty="0"/>
            <a:t>Business metrics</a:t>
          </a:r>
        </a:p>
      </dgm:t>
    </dgm:pt>
    <dgm:pt modelId="{7D0FA8EC-2606-4C25-9445-E965AEDC2C8D}" type="parTrans" cxnId="{83DE0F58-A12E-4FC2-B2BA-82DDF9A68D67}">
      <dgm:prSet/>
      <dgm:spPr/>
      <dgm:t>
        <a:bodyPr/>
        <a:lstStyle/>
        <a:p>
          <a:endParaRPr lang="en-GB"/>
        </a:p>
      </dgm:t>
    </dgm:pt>
    <dgm:pt modelId="{381FF75F-9E2E-4CDF-A8C5-03DE0402884D}" type="sibTrans" cxnId="{83DE0F58-A12E-4FC2-B2BA-82DDF9A68D67}">
      <dgm:prSet/>
      <dgm:spPr/>
      <dgm:t>
        <a:bodyPr/>
        <a:lstStyle/>
        <a:p>
          <a:endParaRPr lang="en-GB"/>
        </a:p>
      </dgm:t>
    </dgm:pt>
    <dgm:pt modelId="{5E4718E7-356B-4290-84E7-60A36F19410B}">
      <dgm:prSet phldrT="[Text]"/>
      <dgm:spPr/>
      <dgm:t>
        <a:bodyPr/>
        <a:lstStyle/>
        <a:p>
          <a:r>
            <a:rPr lang="en-GB" dirty="0"/>
            <a:t>Encoding cost</a:t>
          </a:r>
        </a:p>
      </dgm:t>
    </dgm:pt>
    <dgm:pt modelId="{BD1EC59F-180A-40E7-AD63-C6B25687D3D4}" type="parTrans" cxnId="{AF5FAEEA-3CAE-4C56-A9BA-6DE3C119DF21}">
      <dgm:prSet/>
      <dgm:spPr/>
      <dgm:t>
        <a:bodyPr/>
        <a:lstStyle/>
        <a:p>
          <a:endParaRPr lang="en-GB"/>
        </a:p>
      </dgm:t>
    </dgm:pt>
    <dgm:pt modelId="{B3A51197-5D85-4C88-99ED-90EF7BD01279}" type="sibTrans" cxnId="{AF5FAEEA-3CAE-4C56-A9BA-6DE3C119DF21}">
      <dgm:prSet/>
      <dgm:spPr/>
      <dgm:t>
        <a:bodyPr/>
        <a:lstStyle/>
        <a:p>
          <a:endParaRPr lang="en-GB"/>
        </a:p>
      </dgm:t>
    </dgm:pt>
    <dgm:pt modelId="{047F24D7-1B63-44D9-8114-EF4DF918A88D}">
      <dgm:prSet phldrT="[Text]"/>
      <dgm:spPr/>
      <dgm:t>
        <a:bodyPr/>
        <a:lstStyle/>
        <a:p>
          <a:r>
            <a:rPr lang="en-GB" dirty="0"/>
            <a:t>User layer</a:t>
          </a:r>
        </a:p>
      </dgm:t>
    </dgm:pt>
    <dgm:pt modelId="{D28C2BFD-D39C-4813-9CC6-283693BA228E}" type="parTrans" cxnId="{8AE398F6-79A7-4D98-B54D-91EA85B09EA9}">
      <dgm:prSet/>
      <dgm:spPr/>
      <dgm:t>
        <a:bodyPr/>
        <a:lstStyle/>
        <a:p>
          <a:endParaRPr lang="en-GB"/>
        </a:p>
      </dgm:t>
    </dgm:pt>
    <dgm:pt modelId="{2ABA23D1-FF08-4380-AA7E-4CC83180A552}" type="sibTrans" cxnId="{8AE398F6-79A7-4D98-B54D-91EA85B09EA9}">
      <dgm:prSet/>
      <dgm:spPr/>
      <dgm:t>
        <a:bodyPr/>
        <a:lstStyle/>
        <a:p>
          <a:endParaRPr lang="en-GB"/>
        </a:p>
      </dgm:t>
    </dgm:pt>
    <dgm:pt modelId="{3DD49A86-00D6-4F8C-97F8-6DE45CC8FD7B}">
      <dgm:prSet phldrT="[Text]"/>
      <dgm:spPr/>
      <dgm:t>
        <a:bodyPr/>
        <a:lstStyle/>
        <a:p>
          <a:r>
            <a:rPr lang="en-GB" dirty="0"/>
            <a:t>Subjective metrics</a:t>
          </a:r>
        </a:p>
      </dgm:t>
    </dgm:pt>
    <dgm:pt modelId="{A3951B2C-AED8-48E4-9B4E-79A16F9DCEEB}" type="parTrans" cxnId="{9ED8A6A3-0B1B-46C0-980B-4664D80F55B8}">
      <dgm:prSet/>
      <dgm:spPr/>
      <dgm:t>
        <a:bodyPr/>
        <a:lstStyle/>
        <a:p>
          <a:endParaRPr lang="en-GB"/>
        </a:p>
      </dgm:t>
    </dgm:pt>
    <dgm:pt modelId="{F008951A-6DE3-4FF6-A391-6E5659D5170E}" type="sibTrans" cxnId="{9ED8A6A3-0B1B-46C0-980B-4664D80F55B8}">
      <dgm:prSet/>
      <dgm:spPr/>
      <dgm:t>
        <a:bodyPr/>
        <a:lstStyle/>
        <a:p>
          <a:endParaRPr lang="en-GB"/>
        </a:p>
      </dgm:t>
    </dgm:pt>
    <dgm:pt modelId="{A4689E7C-90FC-466B-8837-03A9588BB143}">
      <dgm:prSet phldrT="[Text]"/>
      <dgm:spPr/>
      <dgm:t>
        <a:bodyPr/>
        <a:lstStyle/>
        <a:p>
          <a:r>
            <a:rPr lang="en-GB" dirty="0"/>
            <a:t>Fairness indexes</a:t>
          </a:r>
        </a:p>
      </dgm:t>
    </dgm:pt>
    <dgm:pt modelId="{A8E47D2B-4FE2-425B-A5B8-99A3009904FD}" type="parTrans" cxnId="{883CABE8-9D47-44BC-BFF8-A08FC5CB7AE0}">
      <dgm:prSet/>
      <dgm:spPr/>
      <dgm:t>
        <a:bodyPr/>
        <a:lstStyle/>
        <a:p>
          <a:endParaRPr lang="en-GB"/>
        </a:p>
      </dgm:t>
    </dgm:pt>
    <dgm:pt modelId="{6CB51E77-3BF0-4221-BA3A-BC47152E62DF}" type="sibTrans" cxnId="{883CABE8-9D47-44BC-BFF8-A08FC5CB7AE0}">
      <dgm:prSet/>
      <dgm:spPr/>
      <dgm:t>
        <a:bodyPr/>
        <a:lstStyle/>
        <a:p>
          <a:endParaRPr lang="en-GB"/>
        </a:p>
      </dgm:t>
    </dgm:pt>
    <dgm:pt modelId="{B595DB46-D540-49CA-A0A8-E1E5011BE65C}">
      <dgm:prSet phldrT="[Text]"/>
      <dgm:spPr/>
      <dgm:t>
        <a:bodyPr/>
        <a:lstStyle/>
        <a:p>
          <a:r>
            <a:rPr lang="en-GB" dirty="0"/>
            <a:t>CDN cost</a:t>
          </a:r>
        </a:p>
      </dgm:t>
    </dgm:pt>
    <dgm:pt modelId="{0041FA34-F110-42F8-8C9B-BA96F8F42BD4}" type="parTrans" cxnId="{9581F48D-5EB6-4FA0-A856-2FE2F145F422}">
      <dgm:prSet/>
      <dgm:spPr/>
      <dgm:t>
        <a:bodyPr/>
        <a:lstStyle/>
        <a:p>
          <a:endParaRPr lang="en-GB"/>
        </a:p>
      </dgm:t>
    </dgm:pt>
    <dgm:pt modelId="{841882E1-5ECB-48B2-8B69-9ABAB4330B76}" type="sibTrans" cxnId="{9581F48D-5EB6-4FA0-A856-2FE2F145F422}">
      <dgm:prSet/>
      <dgm:spPr/>
      <dgm:t>
        <a:bodyPr/>
        <a:lstStyle/>
        <a:p>
          <a:endParaRPr lang="en-GB"/>
        </a:p>
      </dgm:t>
    </dgm:pt>
    <dgm:pt modelId="{6E018F4C-635F-4A45-8D96-946CC8F2976F}" type="pres">
      <dgm:prSet presAssocID="{2D4B6437-F272-4146-A33C-AC2B6206C38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1858B7-7E9B-4F7B-848D-EB559639CCB6}" type="pres">
      <dgm:prSet presAssocID="{B1B225C4-C32F-431E-B645-966B1962405D}" presName="root" presStyleCnt="0"/>
      <dgm:spPr/>
    </dgm:pt>
    <dgm:pt modelId="{C4A2D123-5F97-41E3-8246-BCEC1DC90EFA}" type="pres">
      <dgm:prSet presAssocID="{B1B225C4-C32F-431E-B645-966B1962405D}" presName="rootComposite" presStyleCnt="0"/>
      <dgm:spPr/>
    </dgm:pt>
    <dgm:pt modelId="{801BC9E8-9566-4C1C-8238-D0BBD4621719}" type="pres">
      <dgm:prSet presAssocID="{B1B225C4-C32F-431E-B645-966B1962405D}" presName="rootText" presStyleLbl="node1" presStyleIdx="0" presStyleCnt="3"/>
      <dgm:spPr/>
    </dgm:pt>
    <dgm:pt modelId="{26481DE6-8F7C-4E90-A8E6-798212C50FFF}" type="pres">
      <dgm:prSet presAssocID="{B1B225C4-C32F-431E-B645-966B1962405D}" presName="rootConnector" presStyleLbl="node1" presStyleIdx="0" presStyleCnt="3"/>
      <dgm:spPr/>
    </dgm:pt>
    <dgm:pt modelId="{8C9B44BD-7AC8-452D-845F-66B5CDE02DEB}" type="pres">
      <dgm:prSet presAssocID="{B1B225C4-C32F-431E-B645-966B1962405D}" presName="childShape" presStyleCnt="0"/>
      <dgm:spPr/>
    </dgm:pt>
    <dgm:pt modelId="{6A59B850-7A27-46DA-A574-223449722901}" type="pres">
      <dgm:prSet presAssocID="{A559D2FB-C3CA-4201-A5B5-EEE3EE5C80BE}" presName="Name13" presStyleLbl="parChTrans1D2" presStyleIdx="0" presStyleCnt="9"/>
      <dgm:spPr/>
    </dgm:pt>
    <dgm:pt modelId="{534A6172-C420-4C73-9C13-DB1AC71C7E67}" type="pres">
      <dgm:prSet presAssocID="{80F22883-0907-498F-B36B-43950E01F0F3}" presName="childText" presStyleLbl="bgAcc1" presStyleIdx="0" presStyleCnt="9">
        <dgm:presLayoutVars>
          <dgm:bulletEnabled val="1"/>
        </dgm:presLayoutVars>
      </dgm:prSet>
      <dgm:spPr/>
    </dgm:pt>
    <dgm:pt modelId="{F95563B1-D75B-4A9F-8436-B7B7EA25CD4A}" type="pres">
      <dgm:prSet presAssocID="{BC3F0DDA-1485-45B4-ADBD-56BA46C5053C}" presName="Name13" presStyleLbl="parChTrans1D2" presStyleIdx="1" presStyleCnt="9"/>
      <dgm:spPr/>
    </dgm:pt>
    <dgm:pt modelId="{9C392949-4E46-4F8F-B428-DB2B690017CE}" type="pres">
      <dgm:prSet presAssocID="{CAA81F8C-B380-4DD9-BEFB-4F0DC4AD097B}" presName="childText" presStyleLbl="bgAcc1" presStyleIdx="1" presStyleCnt="9">
        <dgm:presLayoutVars>
          <dgm:bulletEnabled val="1"/>
        </dgm:presLayoutVars>
      </dgm:prSet>
      <dgm:spPr/>
    </dgm:pt>
    <dgm:pt modelId="{CF79D341-9ED6-4DC8-A7FE-2745CBCFA63D}" type="pres">
      <dgm:prSet presAssocID="{D28C2BFD-D39C-4813-9CC6-283693BA228E}" presName="Name13" presStyleLbl="parChTrans1D2" presStyleIdx="2" presStyleCnt="9"/>
      <dgm:spPr/>
    </dgm:pt>
    <dgm:pt modelId="{7BEB3491-B072-4649-9EB2-B4523ECAA0D8}" type="pres">
      <dgm:prSet presAssocID="{047F24D7-1B63-44D9-8114-EF4DF918A88D}" presName="childText" presStyleLbl="bgAcc1" presStyleIdx="2" presStyleCnt="9">
        <dgm:presLayoutVars>
          <dgm:bulletEnabled val="1"/>
        </dgm:presLayoutVars>
      </dgm:prSet>
      <dgm:spPr/>
    </dgm:pt>
    <dgm:pt modelId="{69C232D7-ED7C-45C9-8804-E7024A59987A}" type="pres">
      <dgm:prSet presAssocID="{F8F5560B-C1B4-4FD8-A6D4-4C1A5DF0D292}" presName="root" presStyleCnt="0"/>
      <dgm:spPr/>
    </dgm:pt>
    <dgm:pt modelId="{A7623D5E-9B51-4D38-BC6A-EF5917B1C114}" type="pres">
      <dgm:prSet presAssocID="{F8F5560B-C1B4-4FD8-A6D4-4C1A5DF0D292}" presName="rootComposite" presStyleCnt="0"/>
      <dgm:spPr/>
    </dgm:pt>
    <dgm:pt modelId="{BB6B2C36-EA78-4E1A-B2B6-58818586A87E}" type="pres">
      <dgm:prSet presAssocID="{F8F5560B-C1B4-4FD8-A6D4-4C1A5DF0D292}" presName="rootText" presStyleLbl="node1" presStyleIdx="1" presStyleCnt="3"/>
      <dgm:spPr/>
    </dgm:pt>
    <dgm:pt modelId="{E0FD495C-0841-4F32-9C73-04338CF198F8}" type="pres">
      <dgm:prSet presAssocID="{F8F5560B-C1B4-4FD8-A6D4-4C1A5DF0D292}" presName="rootConnector" presStyleLbl="node1" presStyleIdx="1" presStyleCnt="3"/>
      <dgm:spPr/>
    </dgm:pt>
    <dgm:pt modelId="{575067D2-46EA-40A4-BA68-45461030EBD3}" type="pres">
      <dgm:prSet presAssocID="{F8F5560B-C1B4-4FD8-A6D4-4C1A5DF0D292}" presName="childShape" presStyleCnt="0"/>
      <dgm:spPr/>
    </dgm:pt>
    <dgm:pt modelId="{4CFE7DE2-59E0-48B3-83D6-C400515BD7EB}" type="pres">
      <dgm:prSet presAssocID="{574FFD4E-CE1B-4CC9-B68A-49E1B96F747F}" presName="Name13" presStyleLbl="parChTrans1D2" presStyleIdx="3" presStyleCnt="9"/>
      <dgm:spPr/>
    </dgm:pt>
    <dgm:pt modelId="{EEE2921D-154D-43C6-8EF6-D8355774876A}" type="pres">
      <dgm:prSet presAssocID="{3A30B1DB-F302-4E50-BF5D-32BB9170647C}" presName="childText" presStyleLbl="bgAcc1" presStyleIdx="3" presStyleCnt="9">
        <dgm:presLayoutVars>
          <dgm:bulletEnabled val="1"/>
        </dgm:presLayoutVars>
      </dgm:prSet>
      <dgm:spPr/>
    </dgm:pt>
    <dgm:pt modelId="{F08D1B67-01DC-451A-81B1-5B85E0D802E5}" type="pres">
      <dgm:prSet presAssocID="{A3951B2C-AED8-48E4-9B4E-79A16F9DCEEB}" presName="Name13" presStyleLbl="parChTrans1D2" presStyleIdx="4" presStyleCnt="9"/>
      <dgm:spPr/>
    </dgm:pt>
    <dgm:pt modelId="{962594AB-AA79-4A62-B8EA-CCECA2B94953}" type="pres">
      <dgm:prSet presAssocID="{3DD49A86-00D6-4F8C-97F8-6DE45CC8FD7B}" presName="childText" presStyleLbl="bgAcc1" presStyleIdx="4" presStyleCnt="9">
        <dgm:presLayoutVars>
          <dgm:bulletEnabled val="1"/>
        </dgm:presLayoutVars>
      </dgm:prSet>
      <dgm:spPr/>
    </dgm:pt>
    <dgm:pt modelId="{D0CA6E96-A9DE-4C37-9ACD-49FFB4CB20A9}" type="pres">
      <dgm:prSet presAssocID="{9F4DC373-B3FB-45AD-9EF9-BB36B0996956}" presName="Name13" presStyleLbl="parChTrans1D2" presStyleIdx="5" presStyleCnt="9"/>
      <dgm:spPr/>
    </dgm:pt>
    <dgm:pt modelId="{5EF2615F-790C-4F67-B9E6-A354519740FA}" type="pres">
      <dgm:prSet presAssocID="{20E82709-7C84-4C65-B814-E3AEB6E7A1B6}" presName="childText" presStyleLbl="bgAcc1" presStyleIdx="5" presStyleCnt="9">
        <dgm:presLayoutVars>
          <dgm:bulletEnabled val="1"/>
        </dgm:presLayoutVars>
      </dgm:prSet>
      <dgm:spPr/>
    </dgm:pt>
    <dgm:pt modelId="{3CC03957-BD75-4190-BBE5-447928F3E751}" type="pres">
      <dgm:prSet presAssocID="{A8E47D2B-4FE2-425B-A5B8-99A3009904FD}" presName="Name13" presStyleLbl="parChTrans1D2" presStyleIdx="6" presStyleCnt="9"/>
      <dgm:spPr/>
    </dgm:pt>
    <dgm:pt modelId="{58C20562-FD93-4F38-9A01-BF8B32F41D18}" type="pres">
      <dgm:prSet presAssocID="{A4689E7C-90FC-466B-8837-03A9588BB143}" presName="childText" presStyleLbl="bgAcc1" presStyleIdx="6" presStyleCnt="9">
        <dgm:presLayoutVars>
          <dgm:bulletEnabled val="1"/>
        </dgm:presLayoutVars>
      </dgm:prSet>
      <dgm:spPr/>
    </dgm:pt>
    <dgm:pt modelId="{4388EE04-080A-4A97-8D5A-B42FD81EF9B2}" type="pres">
      <dgm:prSet presAssocID="{406AD416-8824-49AC-8008-2155B3121C68}" presName="root" presStyleCnt="0"/>
      <dgm:spPr/>
    </dgm:pt>
    <dgm:pt modelId="{24B1B7E9-A974-48A5-8444-B251F64B745C}" type="pres">
      <dgm:prSet presAssocID="{406AD416-8824-49AC-8008-2155B3121C68}" presName="rootComposite" presStyleCnt="0"/>
      <dgm:spPr/>
    </dgm:pt>
    <dgm:pt modelId="{15E3241B-E6E6-4364-AC68-0B365ED7B231}" type="pres">
      <dgm:prSet presAssocID="{406AD416-8824-49AC-8008-2155B3121C68}" presName="rootText" presStyleLbl="node1" presStyleIdx="2" presStyleCnt="3"/>
      <dgm:spPr/>
    </dgm:pt>
    <dgm:pt modelId="{5E8F411C-3B62-48BA-BCB7-9C751E33037B}" type="pres">
      <dgm:prSet presAssocID="{406AD416-8824-49AC-8008-2155B3121C68}" presName="rootConnector" presStyleLbl="node1" presStyleIdx="2" presStyleCnt="3"/>
      <dgm:spPr/>
    </dgm:pt>
    <dgm:pt modelId="{0F9456B8-3476-44C7-B2D2-6B4D08474A09}" type="pres">
      <dgm:prSet presAssocID="{406AD416-8824-49AC-8008-2155B3121C68}" presName="childShape" presStyleCnt="0"/>
      <dgm:spPr/>
    </dgm:pt>
    <dgm:pt modelId="{DD30FD90-D4CC-44C8-8AB8-BD878DA28CA0}" type="pres">
      <dgm:prSet presAssocID="{BD1EC59F-180A-40E7-AD63-C6B25687D3D4}" presName="Name13" presStyleLbl="parChTrans1D2" presStyleIdx="7" presStyleCnt="9"/>
      <dgm:spPr/>
    </dgm:pt>
    <dgm:pt modelId="{67049DA6-8D54-4812-8210-419451E5EB62}" type="pres">
      <dgm:prSet presAssocID="{5E4718E7-356B-4290-84E7-60A36F19410B}" presName="childText" presStyleLbl="bgAcc1" presStyleIdx="7" presStyleCnt="9">
        <dgm:presLayoutVars>
          <dgm:bulletEnabled val="1"/>
        </dgm:presLayoutVars>
      </dgm:prSet>
      <dgm:spPr/>
    </dgm:pt>
    <dgm:pt modelId="{84E27FC1-C20B-4A01-B75D-6E68418B1F7E}" type="pres">
      <dgm:prSet presAssocID="{0041FA34-F110-42F8-8C9B-BA96F8F42BD4}" presName="Name13" presStyleLbl="parChTrans1D2" presStyleIdx="8" presStyleCnt="9"/>
      <dgm:spPr/>
    </dgm:pt>
    <dgm:pt modelId="{713A6CE3-EC97-4F37-A8DD-F0660266785C}" type="pres">
      <dgm:prSet presAssocID="{B595DB46-D540-49CA-A0A8-E1E5011BE65C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13EE2500-FA09-4A75-95B6-8F5507EDF2EA}" type="presOf" srcId="{5E4718E7-356B-4290-84E7-60A36F19410B}" destId="{67049DA6-8D54-4812-8210-419451E5EB62}" srcOrd="0" destOrd="0" presId="urn:microsoft.com/office/officeart/2005/8/layout/hierarchy3"/>
    <dgm:cxn modelId="{9B401E04-A5DD-43B0-BEFD-0735EE526EA0}" srcId="{B1B225C4-C32F-431E-B645-966B1962405D}" destId="{80F22883-0907-498F-B36B-43950E01F0F3}" srcOrd="0" destOrd="0" parTransId="{A559D2FB-C3CA-4201-A5B5-EEE3EE5C80BE}" sibTransId="{3E2C7353-3B1F-4CB0-91B4-B096ED09F890}"/>
    <dgm:cxn modelId="{97F96808-CD1A-43B9-A378-177624DC067E}" type="presOf" srcId="{A3951B2C-AED8-48E4-9B4E-79A16F9DCEEB}" destId="{F08D1B67-01DC-451A-81B1-5B85E0D802E5}" srcOrd="0" destOrd="0" presId="urn:microsoft.com/office/officeart/2005/8/layout/hierarchy3"/>
    <dgm:cxn modelId="{C61E600D-AB8D-4906-9175-EE6332F13AC6}" srcId="{F8F5560B-C1B4-4FD8-A6D4-4C1A5DF0D292}" destId="{20E82709-7C84-4C65-B814-E3AEB6E7A1B6}" srcOrd="2" destOrd="0" parTransId="{9F4DC373-B3FB-45AD-9EF9-BB36B0996956}" sibTransId="{E25AB9E1-2CA5-420C-99D5-828A2F911B36}"/>
    <dgm:cxn modelId="{30715715-D40D-4940-95E2-AB8637839A1C}" type="presOf" srcId="{406AD416-8824-49AC-8008-2155B3121C68}" destId="{5E8F411C-3B62-48BA-BCB7-9C751E33037B}" srcOrd="1" destOrd="0" presId="urn:microsoft.com/office/officeart/2005/8/layout/hierarchy3"/>
    <dgm:cxn modelId="{89CC671C-3979-4C7D-850E-238E8033C321}" srcId="{B1B225C4-C32F-431E-B645-966B1962405D}" destId="{CAA81F8C-B380-4DD9-BEFB-4F0DC4AD097B}" srcOrd="1" destOrd="0" parTransId="{BC3F0DDA-1485-45B4-ADBD-56BA46C5053C}" sibTransId="{AE724934-A971-4B1E-91B6-322103617CB1}"/>
    <dgm:cxn modelId="{16C84026-772D-4AF9-8373-AA3CEDD0CF26}" type="presOf" srcId="{9F4DC373-B3FB-45AD-9EF9-BB36B0996956}" destId="{D0CA6E96-A9DE-4C37-9ACD-49FFB4CB20A9}" srcOrd="0" destOrd="0" presId="urn:microsoft.com/office/officeart/2005/8/layout/hierarchy3"/>
    <dgm:cxn modelId="{174F4826-89BC-4213-AF2B-8400AD7A741C}" type="presOf" srcId="{A559D2FB-C3CA-4201-A5B5-EEE3EE5C80BE}" destId="{6A59B850-7A27-46DA-A574-223449722901}" srcOrd="0" destOrd="0" presId="urn:microsoft.com/office/officeart/2005/8/layout/hierarchy3"/>
    <dgm:cxn modelId="{57C8FF2D-0C13-48AF-AF29-ED188FB3DEED}" type="presOf" srcId="{BC3F0DDA-1485-45B4-ADBD-56BA46C5053C}" destId="{F95563B1-D75B-4A9F-8436-B7B7EA25CD4A}" srcOrd="0" destOrd="0" presId="urn:microsoft.com/office/officeart/2005/8/layout/hierarchy3"/>
    <dgm:cxn modelId="{305D842E-93A1-4A31-8E36-9D4683D7B65F}" type="presOf" srcId="{F8F5560B-C1B4-4FD8-A6D4-4C1A5DF0D292}" destId="{BB6B2C36-EA78-4E1A-B2B6-58818586A87E}" srcOrd="0" destOrd="0" presId="urn:microsoft.com/office/officeart/2005/8/layout/hierarchy3"/>
    <dgm:cxn modelId="{8A05EC3A-8970-441E-AD57-9D46CE7DE7DE}" type="presOf" srcId="{0041FA34-F110-42F8-8C9B-BA96F8F42BD4}" destId="{84E27FC1-C20B-4A01-B75D-6E68418B1F7E}" srcOrd="0" destOrd="0" presId="urn:microsoft.com/office/officeart/2005/8/layout/hierarchy3"/>
    <dgm:cxn modelId="{DE25133B-76EC-42E8-97A3-3346AFC2019B}" srcId="{F8F5560B-C1B4-4FD8-A6D4-4C1A5DF0D292}" destId="{3A30B1DB-F302-4E50-BF5D-32BB9170647C}" srcOrd="0" destOrd="0" parTransId="{574FFD4E-CE1B-4CC9-B68A-49E1B96F747F}" sibTransId="{EFB7AA64-8F79-4C50-8F3E-28F2AF9B97DA}"/>
    <dgm:cxn modelId="{C6E5C13B-FA6F-48E1-9ACE-317865ACA6C5}" type="presOf" srcId="{574FFD4E-CE1B-4CC9-B68A-49E1B96F747F}" destId="{4CFE7DE2-59E0-48B3-83D6-C400515BD7EB}" srcOrd="0" destOrd="0" presId="urn:microsoft.com/office/officeart/2005/8/layout/hierarchy3"/>
    <dgm:cxn modelId="{7503E05B-BF70-4F06-A10C-44AB6FA40B9D}" srcId="{2D4B6437-F272-4146-A33C-AC2B6206C387}" destId="{F8F5560B-C1B4-4FD8-A6D4-4C1A5DF0D292}" srcOrd="1" destOrd="0" parTransId="{09BB4BA7-FD79-45FF-A488-862A87653D09}" sibTransId="{D933BC8B-81A3-43F5-A78A-BB92B2E47E98}"/>
    <dgm:cxn modelId="{9217DA5F-8442-4325-AA0E-25BA053D9A1C}" type="presOf" srcId="{406AD416-8824-49AC-8008-2155B3121C68}" destId="{15E3241B-E6E6-4364-AC68-0B365ED7B231}" srcOrd="0" destOrd="0" presId="urn:microsoft.com/office/officeart/2005/8/layout/hierarchy3"/>
    <dgm:cxn modelId="{7B1EF447-2A17-4445-8B77-44F16AF66176}" type="presOf" srcId="{CAA81F8C-B380-4DD9-BEFB-4F0DC4AD097B}" destId="{9C392949-4E46-4F8F-B428-DB2B690017CE}" srcOrd="0" destOrd="0" presId="urn:microsoft.com/office/officeart/2005/8/layout/hierarchy3"/>
    <dgm:cxn modelId="{2835A36E-E083-4A37-B77A-B0D77E61130D}" type="presOf" srcId="{3A30B1DB-F302-4E50-BF5D-32BB9170647C}" destId="{EEE2921D-154D-43C6-8EF6-D8355774876A}" srcOrd="0" destOrd="0" presId="urn:microsoft.com/office/officeart/2005/8/layout/hierarchy3"/>
    <dgm:cxn modelId="{CE458975-80C7-4626-82A6-6C10719090A2}" type="presOf" srcId="{3DD49A86-00D6-4F8C-97F8-6DE45CC8FD7B}" destId="{962594AB-AA79-4A62-B8EA-CCECA2B94953}" srcOrd="0" destOrd="0" presId="urn:microsoft.com/office/officeart/2005/8/layout/hierarchy3"/>
    <dgm:cxn modelId="{4B42DD55-7C52-455F-9BC3-8F24ABC91328}" type="presOf" srcId="{80F22883-0907-498F-B36B-43950E01F0F3}" destId="{534A6172-C420-4C73-9C13-DB1AC71C7E67}" srcOrd="0" destOrd="0" presId="urn:microsoft.com/office/officeart/2005/8/layout/hierarchy3"/>
    <dgm:cxn modelId="{83DE0F58-A12E-4FC2-B2BA-82DDF9A68D67}" srcId="{2D4B6437-F272-4146-A33C-AC2B6206C387}" destId="{406AD416-8824-49AC-8008-2155B3121C68}" srcOrd="2" destOrd="0" parTransId="{7D0FA8EC-2606-4C25-9445-E965AEDC2C8D}" sibTransId="{381FF75F-9E2E-4CDF-A8C5-03DE0402884D}"/>
    <dgm:cxn modelId="{E3C97A58-CAE3-491E-8D3C-57A3EA05EAA3}" type="presOf" srcId="{2D4B6437-F272-4146-A33C-AC2B6206C387}" destId="{6E018F4C-635F-4A45-8D96-946CC8F2976F}" srcOrd="0" destOrd="0" presId="urn:microsoft.com/office/officeart/2005/8/layout/hierarchy3"/>
    <dgm:cxn modelId="{32CE9A58-48E7-42F3-9B7E-B9F187F81C70}" type="presOf" srcId="{B595DB46-D540-49CA-A0A8-E1E5011BE65C}" destId="{713A6CE3-EC97-4F37-A8DD-F0660266785C}" srcOrd="0" destOrd="0" presId="urn:microsoft.com/office/officeart/2005/8/layout/hierarchy3"/>
    <dgm:cxn modelId="{D9AA6A84-0989-4CE9-A191-200D9B53176F}" type="presOf" srcId="{20E82709-7C84-4C65-B814-E3AEB6E7A1B6}" destId="{5EF2615F-790C-4F67-B9E6-A354519740FA}" srcOrd="0" destOrd="0" presId="urn:microsoft.com/office/officeart/2005/8/layout/hierarchy3"/>
    <dgm:cxn modelId="{591C4D86-0719-49E4-A4C9-75E85DBFFDD6}" type="presOf" srcId="{B1B225C4-C32F-431E-B645-966B1962405D}" destId="{26481DE6-8F7C-4E90-A8E6-798212C50FFF}" srcOrd="1" destOrd="0" presId="urn:microsoft.com/office/officeart/2005/8/layout/hierarchy3"/>
    <dgm:cxn modelId="{9581F48D-5EB6-4FA0-A856-2FE2F145F422}" srcId="{406AD416-8824-49AC-8008-2155B3121C68}" destId="{B595DB46-D540-49CA-A0A8-E1E5011BE65C}" srcOrd="1" destOrd="0" parTransId="{0041FA34-F110-42F8-8C9B-BA96F8F42BD4}" sibTransId="{841882E1-5ECB-48B2-8B69-9ABAB4330B76}"/>
    <dgm:cxn modelId="{0B38D196-05B2-4AAE-8350-13A9ED1E5935}" type="presOf" srcId="{A8E47D2B-4FE2-425B-A5B8-99A3009904FD}" destId="{3CC03957-BD75-4190-BBE5-447928F3E751}" srcOrd="0" destOrd="0" presId="urn:microsoft.com/office/officeart/2005/8/layout/hierarchy3"/>
    <dgm:cxn modelId="{55E76399-5D12-4D37-BEEC-CFCA6B07D992}" type="presOf" srcId="{D28C2BFD-D39C-4813-9CC6-283693BA228E}" destId="{CF79D341-9ED6-4DC8-A7FE-2745CBCFA63D}" srcOrd="0" destOrd="0" presId="urn:microsoft.com/office/officeart/2005/8/layout/hierarchy3"/>
    <dgm:cxn modelId="{9ED8A6A3-0B1B-46C0-980B-4664D80F55B8}" srcId="{F8F5560B-C1B4-4FD8-A6D4-4C1A5DF0D292}" destId="{3DD49A86-00D6-4F8C-97F8-6DE45CC8FD7B}" srcOrd="1" destOrd="0" parTransId="{A3951B2C-AED8-48E4-9B4E-79A16F9DCEEB}" sibTransId="{F008951A-6DE3-4FF6-A391-6E5659D5170E}"/>
    <dgm:cxn modelId="{916F30B6-836F-4785-A465-B09F68BA80EF}" type="presOf" srcId="{BD1EC59F-180A-40E7-AD63-C6B25687D3D4}" destId="{DD30FD90-D4CC-44C8-8AB8-BD878DA28CA0}" srcOrd="0" destOrd="0" presId="urn:microsoft.com/office/officeart/2005/8/layout/hierarchy3"/>
    <dgm:cxn modelId="{C93262CF-B13C-46C9-8600-A0DCC4646593}" type="presOf" srcId="{A4689E7C-90FC-466B-8837-03A9588BB143}" destId="{58C20562-FD93-4F38-9A01-BF8B32F41D18}" srcOrd="0" destOrd="0" presId="urn:microsoft.com/office/officeart/2005/8/layout/hierarchy3"/>
    <dgm:cxn modelId="{77B412DB-4728-472E-A606-7A16883D86CE}" srcId="{2D4B6437-F272-4146-A33C-AC2B6206C387}" destId="{B1B225C4-C32F-431E-B645-966B1962405D}" srcOrd="0" destOrd="0" parTransId="{596BC7F9-11E8-4BBF-9510-6C1F5C91ED0E}" sibTransId="{CA390C97-25C3-4386-80DD-9130B66D2F6B}"/>
    <dgm:cxn modelId="{092252DB-6CAB-4003-A2DB-67FA0EB18654}" type="presOf" srcId="{047F24D7-1B63-44D9-8114-EF4DF918A88D}" destId="{7BEB3491-B072-4649-9EB2-B4523ECAA0D8}" srcOrd="0" destOrd="0" presId="urn:microsoft.com/office/officeart/2005/8/layout/hierarchy3"/>
    <dgm:cxn modelId="{883CABE8-9D47-44BC-BFF8-A08FC5CB7AE0}" srcId="{F8F5560B-C1B4-4FD8-A6D4-4C1A5DF0D292}" destId="{A4689E7C-90FC-466B-8837-03A9588BB143}" srcOrd="3" destOrd="0" parTransId="{A8E47D2B-4FE2-425B-A5B8-99A3009904FD}" sibTransId="{6CB51E77-3BF0-4221-BA3A-BC47152E62DF}"/>
    <dgm:cxn modelId="{AF5FAEEA-3CAE-4C56-A9BA-6DE3C119DF21}" srcId="{406AD416-8824-49AC-8008-2155B3121C68}" destId="{5E4718E7-356B-4290-84E7-60A36F19410B}" srcOrd="0" destOrd="0" parTransId="{BD1EC59F-180A-40E7-AD63-C6B25687D3D4}" sibTransId="{B3A51197-5D85-4C88-99ED-90EF7BD01279}"/>
    <dgm:cxn modelId="{CA5A47F1-3352-4D9F-9A42-49EC9B230B5F}" type="presOf" srcId="{B1B225C4-C32F-431E-B645-966B1962405D}" destId="{801BC9E8-9566-4C1C-8238-D0BBD4621719}" srcOrd="0" destOrd="0" presId="urn:microsoft.com/office/officeart/2005/8/layout/hierarchy3"/>
    <dgm:cxn modelId="{6BDE50F4-5A13-4236-A681-A1D616C99FC7}" type="presOf" srcId="{F8F5560B-C1B4-4FD8-A6D4-4C1A5DF0D292}" destId="{E0FD495C-0841-4F32-9C73-04338CF198F8}" srcOrd="1" destOrd="0" presId="urn:microsoft.com/office/officeart/2005/8/layout/hierarchy3"/>
    <dgm:cxn modelId="{8AE398F6-79A7-4D98-B54D-91EA85B09EA9}" srcId="{B1B225C4-C32F-431E-B645-966B1962405D}" destId="{047F24D7-1B63-44D9-8114-EF4DF918A88D}" srcOrd="2" destOrd="0" parTransId="{D28C2BFD-D39C-4813-9CC6-283693BA228E}" sibTransId="{2ABA23D1-FF08-4380-AA7E-4CC83180A552}"/>
    <dgm:cxn modelId="{12914C70-9A06-4986-B18F-566A34CE97FF}" type="presParOf" srcId="{6E018F4C-635F-4A45-8D96-946CC8F2976F}" destId="{451858B7-7E9B-4F7B-848D-EB559639CCB6}" srcOrd="0" destOrd="0" presId="urn:microsoft.com/office/officeart/2005/8/layout/hierarchy3"/>
    <dgm:cxn modelId="{90F16287-4FB9-4872-B819-EF89A37C7462}" type="presParOf" srcId="{451858B7-7E9B-4F7B-848D-EB559639CCB6}" destId="{C4A2D123-5F97-41E3-8246-BCEC1DC90EFA}" srcOrd="0" destOrd="0" presId="urn:microsoft.com/office/officeart/2005/8/layout/hierarchy3"/>
    <dgm:cxn modelId="{6990104C-3335-4A8A-8F64-2A7432B75994}" type="presParOf" srcId="{C4A2D123-5F97-41E3-8246-BCEC1DC90EFA}" destId="{801BC9E8-9566-4C1C-8238-D0BBD4621719}" srcOrd="0" destOrd="0" presId="urn:microsoft.com/office/officeart/2005/8/layout/hierarchy3"/>
    <dgm:cxn modelId="{C4B32657-5ED7-4668-A04D-1B7E64AEE564}" type="presParOf" srcId="{C4A2D123-5F97-41E3-8246-BCEC1DC90EFA}" destId="{26481DE6-8F7C-4E90-A8E6-798212C50FFF}" srcOrd="1" destOrd="0" presId="urn:microsoft.com/office/officeart/2005/8/layout/hierarchy3"/>
    <dgm:cxn modelId="{8EF08094-DBBD-4C83-814E-FEF55FDA0C85}" type="presParOf" srcId="{451858B7-7E9B-4F7B-848D-EB559639CCB6}" destId="{8C9B44BD-7AC8-452D-845F-66B5CDE02DEB}" srcOrd="1" destOrd="0" presId="urn:microsoft.com/office/officeart/2005/8/layout/hierarchy3"/>
    <dgm:cxn modelId="{A6CE16FB-BD00-44AE-B50E-40F0D07602B8}" type="presParOf" srcId="{8C9B44BD-7AC8-452D-845F-66B5CDE02DEB}" destId="{6A59B850-7A27-46DA-A574-223449722901}" srcOrd="0" destOrd="0" presId="urn:microsoft.com/office/officeart/2005/8/layout/hierarchy3"/>
    <dgm:cxn modelId="{6FD8E3AA-7514-46C1-A283-AD093FCC7701}" type="presParOf" srcId="{8C9B44BD-7AC8-452D-845F-66B5CDE02DEB}" destId="{534A6172-C420-4C73-9C13-DB1AC71C7E67}" srcOrd="1" destOrd="0" presId="urn:microsoft.com/office/officeart/2005/8/layout/hierarchy3"/>
    <dgm:cxn modelId="{1CFF2784-BCA4-438E-8FF5-CFA23830721B}" type="presParOf" srcId="{8C9B44BD-7AC8-452D-845F-66B5CDE02DEB}" destId="{F95563B1-D75B-4A9F-8436-B7B7EA25CD4A}" srcOrd="2" destOrd="0" presId="urn:microsoft.com/office/officeart/2005/8/layout/hierarchy3"/>
    <dgm:cxn modelId="{6FAD04B7-C645-4F3B-912D-392B40BA1BC2}" type="presParOf" srcId="{8C9B44BD-7AC8-452D-845F-66B5CDE02DEB}" destId="{9C392949-4E46-4F8F-B428-DB2B690017CE}" srcOrd="3" destOrd="0" presId="urn:microsoft.com/office/officeart/2005/8/layout/hierarchy3"/>
    <dgm:cxn modelId="{45C2A45F-73FA-46FA-8B96-38C77F3D09DE}" type="presParOf" srcId="{8C9B44BD-7AC8-452D-845F-66B5CDE02DEB}" destId="{CF79D341-9ED6-4DC8-A7FE-2745CBCFA63D}" srcOrd="4" destOrd="0" presId="urn:microsoft.com/office/officeart/2005/8/layout/hierarchy3"/>
    <dgm:cxn modelId="{E41A3EC0-DA77-493E-9821-A6152952D1EC}" type="presParOf" srcId="{8C9B44BD-7AC8-452D-845F-66B5CDE02DEB}" destId="{7BEB3491-B072-4649-9EB2-B4523ECAA0D8}" srcOrd="5" destOrd="0" presId="urn:microsoft.com/office/officeart/2005/8/layout/hierarchy3"/>
    <dgm:cxn modelId="{09A68EF9-00F2-493C-8B34-877B79927659}" type="presParOf" srcId="{6E018F4C-635F-4A45-8D96-946CC8F2976F}" destId="{69C232D7-ED7C-45C9-8804-E7024A59987A}" srcOrd="1" destOrd="0" presId="urn:microsoft.com/office/officeart/2005/8/layout/hierarchy3"/>
    <dgm:cxn modelId="{521D2AE6-4C56-4CB2-A875-3D5C8AD6D59B}" type="presParOf" srcId="{69C232D7-ED7C-45C9-8804-E7024A59987A}" destId="{A7623D5E-9B51-4D38-BC6A-EF5917B1C114}" srcOrd="0" destOrd="0" presId="urn:microsoft.com/office/officeart/2005/8/layout/hierarchy3"/>
    <dgm:cxn modelId="{11043B84-489D-48C2-88AA-43E675B27DE7}" type="presParOf" srcId="{A7623D5E-9B51-4D38-BC6A-EF5917B1C114}" destId="{BB6B2C36-EA78-4E1A-B2B6-58818586A87E}" srcOrd="0" destOrd="0" presId="urn:microsoft.com/office/officeart/2005/8/layout/hierarchy3"/>
    <dgm:cxn modelId="{A591E4E7-5296-4551-9ED0-54460B7A1E79}" type="presParOf" srcId="{A7623D5E-9B51-4D38-BC6A-EF5917B1C114}" destId="{E0FD495C-0841-4F32-9C73-04338CF198F8}" srcOrd="1" destOrd="0" presId="urn:microsoft.com/office/officeart/2005/8/layout/hierarchy3"/>
    <dgm:cxn modelId="{5570BF5E-CCF1-47CA-B386-3840E34FD854}" type="presParOf" srcId="{69C232D7-ED7C-45C9-8804-E7024A59987A}" destId="{575067D2-46EA-40A4-BA68-45461030EBD3}" srcOrd="1" destOrd="0" presId="urn:microsoft.com/office/officeart/2005/8/layout/hierarchy3"/>
    <dgm:cxn modelId="{D7020CB2-992A-46FC-906B-5DB19B4EB447}" type="presParOf" srcId="{575067D2-46EA-40A4-BA68-45461030EBD3}" destId="{4CFE7DE2-59E0-48B3-83D6-C400515BD7EB}" srcOrd="0" destOrd="0" presId="urn:microsoft.com/office/officeart/2005/8/layout/hierarchy3"/>
    <dgm:cxn modelId="{E8F383DF-7969-4946-A691-98476E952A36}" type="presParOf" srcId="{575067D2-46EA-40A4-BA68-45461030EBD3}" destId="{EEE2921D-154D-43C6-8EF6-D8355774876A}" srcOrd="1" destOrd="0" presId="urn:microsoft.com/office/officeart/2005/8/layout/hierarchy3"/>
    <dgm:cxn modelId="{EBE16875-FDE7-4E4B-9889-645E3B71564B}" type="presParOf" srcId="{575067D2-46EA-40A4-BA68-45461030EBD3}" destId="{F08D1B67-01DC-451A-81B1-5B85E0D802E5}" srcOrd="2" destOrd="0" presId="urn:microsoft.com/office/officeart/2005/8/layout/hierarchy3"/>
    <dgm:cxn modelId="{136BD08D-F553-4092-8BC4-F7FC5472D351}" type="presParOf" srcId="{575067D2-46EA-40A4-BA68-45461030EBD3}" destId="{962594AB-AA79-4A62-B8EA-CCECA2B94953}" srcOrd="3" destOrd="0" presId="urn:microsoft.com/office/officeart/2005/8/layout/hierarchy3"/>
    <dgm:cxn modelId="{AC38EA69-35E2-45FB-B4BB-30BCF670BA84}" type="presParOf" srcId="{575067D2-46EA-40A4-BA68-45461030EBD3}" destId="{D0CA6E96-A9DE-4C37-9ACD-49FFB4CB20A9}" srcOrd="4" destOrd="0" presId="urn:microsoft.com/office/officeart/2005/8/layout/hierarchy3"/>
    <dgm:cxn modelId="{1AA06585-D894-4082-A618-50965F936D3C}" type="presParOf" srcId="{575067D2-46EA-40A4-BA68-45461030EBD3}" destId="{5EF2615F-790C-4F67-B9E6-A354519740FA}" srcOrd="5" destOrd="0" presId="urn:microsoft.com/office/officeart/2005/8/layout/hierarchy3"/>
    <dgm:cxn modelId="{6EA015FC-D1FC-4435-BF58-3AE43A65C408}" type="presParOf" srcId="{575067D2-46EA-40A4-BA68-45461030EBD3}" destId="{3CC03957-BD75-4190-BBE5-447928F3E751}" srcOrd="6" destOrd="0" presId="urn:microsoft.com/office/officeart/2005/8/layout/hierarchy3"/>
    <dgm:cxn modelId="{4F5E6097-20D8-4A91-AA41-2604036A62D7}" type="presParOf" srcId="{575067D2-46EA-40A4-BA68-45461030EBD3}" destId="{58C20562-FD93-4F38-9A01-BF8B32F41D18}" srcOrd="7" destOrd="0" presId="urn:microsoft.com/office/officeart/2005/8/layout/hierarchy3"/>
    <dgm:cxn modelId="{90145F49-DDCC-43E2-96DF-8465EB4DBFC1}" type="presParOf" srcId="{6E018F4C-635F-4A45-8D96-946CC8F2976F}" destId="{4388EE04-080A-4A97-8D5A-B42FD81EF9B2}" srcOrd="2" destOrd="0" presId="urn:microsoft.com/office/officeart/2005/8/layout/hierarchy3"/>
    <dgm:cxn modelId="{DC85D991-8445-49AF-AA72-741B729857F5}" type="presParOf" srcId="{4388EE04-080A-4A97-8D5A-B42FD81EF9B2}" destId="{24B1B7E9-A974-48A5-8444-B251F64B745C}" srcOrd="0" destOrd="0" presId="urn:microsoft.com/office/officeart/2005/8/layout/hierarchy3"/>
    <dgm:cxn modelId="{695EA532-F6CD-4459-8939-63C361259634}" type="presParOf" srcId="{24B1B7E9-A974-48A5-8444-B251F64B745C}" destId="{15E3241B-E6E6-4364-AC68-0B365ED7B231}" srcOrd="0" destOrd="0" presId="urn:microsoft.com/office/officeart/2005/8/layout/hierarchy3"/>
    <dgm:cxn modelId="{C7B5A13A-F3B2-430D-87CA-3CF5DCB8EADD}" type="presParOf" srcId="{24B1B7E9-A974-48A5-8444-B251F64B745C}" destId="{5E8F411C-3B62-48BA-BCB7-9C751E33037B}" srcOrd="1" destOrd="0" presId="urn:microsoft.com/office/officeart/2005/8/layout/hierarchy3"/>
    <dgm:cxn modelId="{9D6D396F-9336-44B4-96A5-D64BE439C7B8}" type="presParOf" srcId="{4388EE04-080A-4A97-8D5A-B42FD81EF9B2}" destId="{0F9456B8-3476-44C7-B2D2-6B4D08474A09}" srcOrd="1" destOrd="0" presId="urn:microsoft.com/office/officeart/2005/8/layout/hierarchy3"/>
    <dgm:cxn modelId="{5BAE599A-5DA6-4A28-8A67-F3AF6471EDB6}" type="presParOf" srcId="{0F9456B8-3476-44C7-B2D2-6B4D08474A09}" destId="{DD30FD90-D4CC-44C8-8AB8-BD878DA28CA0}" srcOrd="0" destOrd="0" presId="urn:microsoft.com/office/officeart/2005/8/layout/hierarchy3"/>
    <dgm:cxn modelId="{99415D70-64B1-449E-8A07-367DBF3586DC}" type="presParOf" srcId="{0F9456B8-3476-44C7-B2D2-6B4D08474A09}" destId="{67049DA6-8D54-4812-8210-419451E5EB62}" srcOrd="1" destOrd="0" presId="urn:microsoft.com/office/officeart/2005/8/layout/hierarchy3"/>
    <dgm:cxn modelId="{8A513303-3CFD-487E-B132-73A002F169C0}" type="presParOf" srcId="{0F9456B8-3476-44C7-B2D2-6B4D08474A09}" destId="{84E27FC1-C20B-4A01-B75D-6E68418B1F7E}" srcOrd="2" destOrd="0" presId="urn:microsoft.com/office/officeart/2005/8/layout/hierarchy3"/>
    <dgm:cxn modelId="{D1B15BF1-B965-480E-8F17-A93E058FF03A}" type="presParOf" srcId="{0F9456B8-3476-44C7-B2D2-6B4D08474A09}" destId="{713A6CE3-EC97-4F37-A8DD-F0660266785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 bwMode="white">
        <a:xfrm>
          <a:off x="2839" y="72721"/>
          <a:ext cx="2768794" cy="1107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altLang="en-US" sz="3000" kern="1200"/>
            <a:t>Self-configuration</a:t>
          </a:r>
        </a:p>
      </dsp:txBody>
      <dsp:txXfrm>
        <a:off x="2839" y="72721"/>
        <a:ext cx="2768794" cy="1107517"/>
      </dsp:txXfrm>
    </dsp:sp>
    <dsp:sp modelId="{EF7A3F2B-0DDF-464D-BB82-2FD9B2735E45}">
      <dsp:nvSpPr>
        <dsp:cNvPr id="0" name=""/>
        <dsp:cNvSpPr/>
      </dsp:nvSpPr>
      <dsp:spPr bwMode="white">
        <a:xfrm>
          <a:off x="2839" y="1180239"/>
          <a:ext cx="276879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IP Address &amp; Connectivity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sz="1800" kern="1200"/>
            <a:t>Neighbour and Contenxt Discovery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Radio access paramenters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>
              <a:sym typeface="+mn-ea"/>
            </a:rPr>
            <a:t>Policy management</a:t>
          </a:r>
          <a:endParaRPr lang="x-none" altLang="en-US" sz="1800" kern="1200"/>
        </a:p>
      </dsp:txBody>
      <dsp:txXfrm>
        <a:off x="2839" y="1180239"/>
        <a:ext cx="2768794" cy="2810880"/>
      </dsp:txXfrm>
    </dsp:sp>
    <dsp:sp modelId="{F8668B23-714E-4127-97FC-1CD6337621BE}">
      <dsp:nvSpPr>
        <dsp:cNvPr id="0" name=""/>
        <dsp:cNvSpPr/>
      </dsp:nvSpPr>
      <dsp:spPr bwMode="white">
        <a:xfrm>
          <a:off x="3159265" y="72721"/>
          <a:ext cx="2768794" cy="1107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altLang="en-US" sz="3000" kern="1200"/>
            <a:t>Self-optimization</a:t>
          </a:r>
        </a:p>
      </dsp:txBody>
      <dsp:txXfrm>
        <a:off x="3159265" y="72721"/>
        <a:ext cx="2768794" cy="1107517"/>
      </dsp:txXfrm>
    </dsp:sp>
    <dsp:sp modelId="{DBD11FAB-8B7F-4F8A-8171-934118D8A205}">
      <dsp:nvSpPr>
        <dsp:cNvPr id="0" name=""/>
        <dsp:cNvSpPr/>
      </dsp:nvSpPr>
      <dsp:spPr bwMode="white">
        <a:xfrm>
          <a:off x="3159265" y="1180239"/>
          <a:ext cx="276879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Load balancing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Resource selection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Caching infrastructure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>
              <a:sym typeface="+mn-ea"/>
            </a:rPr>
            <a:t>Coverage and capacity</a:t>
          </a:r>
          <a:endParaRPr lang="x-none" alt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Radio interference management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Mobility and handover</a:t>
          </a:r>
        </a:p>
      </dsp:txBody>
      <dsp:txXfrm>
        <a:off x="3159265" y="1180239"/>
        <a:ext cx="2768794" cy="2810880"/>
      </dsp:txXfrm>
    </dsp:sp>
    <dsp:sp modelId="{85F0829B-F0D0-4040-B2D6-0D289700BD62}">
      <dsp:nvSpPr>
        <dsp:cNvPr id="0" name=""/>
        <dsp:cNvSpPr/>
      </dsp:nvSpPr>
      <dsp:spPr bwMode="white">
        <a:xfrm>
          <a:off x="6315691" y="72721"/>
          <a:ext cx="2768794" cy="1107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altLang="en-US" sz="3000" kern="1200"/>
            <a:t>Self-healing</a:t>
          </a:r>
        </a:p>
      </dsp:txBody>
      <dsp:txXfrm>
        <a:off x="6315691" y="72721"/>
        <a:ext cx="2768794" cy="1107517"/>
      </dsp:txXfrm>
    </dsp:sp>
    <dsp:sp modelId="{8E8B5376-0863-491C-83DC-52E304B5A1D3}">
      <dsp:nvSpPr>
        <dsp:cNvPr id="0" name=""/>
        <dsp:cNvSpPr/>
      </dsp:nvSpPr>
      <dsp:spPr bwMode="white">
        <a:xfrm>
          <a:off x="6315691" y="1180239"/>
          <a:ext cx="276879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Fault detection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Fault classsificaction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x-none" altLang="en-US" sz="1800" kern="1200"/>
            <a:t>Compensation opeations</a:t>
          </a:r>
        </a:p>
      </dsp:txBody>
      <dsp:txXfrm>
        <a:off x="6315691" y="1180239"/>
        <a:ext cx="2768794" cy="28108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BC9E8-9566-4C1C-8238-D0BBD4621719}">
      <dsp:nvSpPr>
        <dsp:cNvPr id="0" name=""/>
        <dsp:cNvSpPr/>
      </dsp:nvSpPr>
      <dsp:spPr>
        <a:xfrm>
          <a:off x="4463" y="27843"/>
          <a:ext cx="1687710" cy="843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Network traffic models</a:t>
          </a:r>
        </a:p>
      </dsp:txBody>
      <dsp:txXfrm>
        <a:off x="29179" y="52559"/>
        <a:ext cx="1638278" cy="794423"/>
      </dsp:txXfrm>
    </dsp:sp>
    <dsp:sp modelId="{6A59B850-7A27-46DA-A574-223449722901}">
      <dsp:nvSpPr>
        <dsp:cNvPr id="0" name=""/>
        <dsp:cNvSpPr/>
      </dsp:nvSpPr>
      <dsp:spPr>
        <a:xfrm>
          <a:off x="173234" y="871698"/>
          <a:ext cx="168771" cy="632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1"/>
              </a:lnTo>
              <a:lnTo>
                <a:pt x="168771" y="632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A6172-C420-4C73-9C13-DB1AC71C7E67}">
      <dsp:nvSpPr>
        <dsp:cNvPr id="0" name=""/>
        <dsp:cNvSpPr/>
      </dsp:nvSpPr>
      <dsp:spPr>
        <a:xfrm>
          <a:off x="342005" y="1082662"/>
          <a:ext cx="2663801" cy="84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Application-agnostic models</a:t>
          </a:r>
        </a:p>
      </dsp:txBody>
      <dsp:txXfrm>
        <a:off x="366721" y="1107378"/>
        <a:ext cx="2614369" cy="794423"/>
      </dsp:txXfrm>
    </dsp:sp>
    <dsp:sp modelId="{F95563B1-D75B-4A9F-8436-B7B7EA25CD4A}">
      <dsp:nvSpPr>
        <dsp:cNvPr id="0" name=""/>
        <dsp:cNvSpPr/>
      </dsp:nvSpPr>
      <dsp:spPr>
        <a:xfrm>
          <a:off x="173234" y="871698"/>
          <a:ext cx="168771" cy="1687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710"/>
              </a:lnTo>
              <a:lnTo>
                <a:pt x="168771" y="1687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92949-4E46-4F8F-B428-DB2B690017CE}">
      <dsp:nvSpPr>
        <dsp:cNvPr id="0" name=""/>
        <dsp:cNvSpPr/>
      </dsp:nvSpPr>
      <dsp:spPr>
        <a:xfrm>
          <a:off x="342005" y="2137481"/>
          <a:ext cx="2663801" cy="84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Media-specific models</a:t>
          </a:r>
        </a:p>
      </dsp:txBody>
      <dsp:txXfrm>
        <a:off x="366721" y="2162197"/>
        <a:ext cx="2614369" cy="794423"/>
      </dsp:txXfrm>
    </dsp:sp>
    <dsp:sp modelId="{CF79D341-9ED6-4DC8-A7FE-2745CBCFA63D}">
      <dsp:nvSpPr>
        <dsp:cNvPr id="0" name=""/>
        <dsp:cNvSpPr/>
      </dsp:nvSpPr>
      <dsp:spPr>
        <a:xfrm>
          <a:off x="173234" y="871698"/>
          <a:ext cx="168771" cy="2742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530"/>
              </a:lnTo>
              <a:lnTo>
                <a:pt x="168771" y="2742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3491-B072-4649-9EB2-B4523ECAA0D8}">
      <dsp:nvSpPr>
        <dsp:cNvPr id="0" name=""/>
        <dsp:cNvSpPr/>
      </dsp:nvSpPr>
      <dsp:spPr>
        <a:xfrm>
          <a:off x="342005" y="3192301"/>
          <a:ext cx="2663801" cy="84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User’s behavior-based models</a:t>
          </a:r>
        </a:p>
      </dsp:txBody>
      <dsp:txXfrm>
        <a:off x="366721" y="3217017"/>
        <a:ext cx="2614369" cy="794423"/>
      </dsp:txXfrm>
    </dsp:sp>
    <dsp:sp modelId="{BB6B2C36-EA78-4E1A-B2B6-58818586A87E}">
      <dsp:nvSpPr>
        <dsp:cNvPr id="0" name=""/>
        <dsp:cNvSpPr/>
      </dsp:nvSpPr>
      <dsp:spPr>
        <a:xfrm>
          <a:off x="3090192" y="27843"/>
          <a:ext cx="1687710" cy="843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Network traffic analysis</a:t>
          </a:r>
          <a:endParaRPr lang="en-US" sz="1400" b="1" kern="1200" noProof="0" dirty="0"/>
        </a:p>
      </dsp:txBody>
      <dsp:txXfrm>
        <a:off x="3114908" y="52559"/>
        <a:ext cx="1638278" cy="794423"/>
      </dsp:txXfrm>
    </dsp:sp>
    <dsp:sp modelId="{4CFE7DE2-59E0-48B3-83D6-C400515BD7EB}">
      <dsp:nvSpPr>
        <dsp:cNvPr id="0" name=""/>
        <dsp:cNvSpPr/>
      </dsp:nvSpPr>
      <dsp:spPr>
        <a:xfrm>
          <a:off x="3258963" y="871698"/>
          <a:ext cx="168771" cy="632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891"/>
              </a:lnTo>
              <a:lnTo>
                <a:pt x="168771" y="632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921D-154D-43C6-8EF6-D8355774876A}">
      <dsp:nvSpPr>
        <dsp:cNvPr id="0" name=""/>
        <dsp:cNvSpPr/>
      </dsp:nvSpPr>
      <dsp:spPr>
        <a:xfrm>
          <a:off x="3427734" y="1082662"/>
          <a:ext cx="2663801" cy="84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Classic time series</a:t>
          </a:r>
        </a:p>
      </dsp:txBody>
      <dsp:txXfrm>
        <a:off x="3452450" y="1107378"/>
        <a:ext cx="2614369" cy="794423"/>
      </dsp:txXfrm>
    </dsp:sp>
    <dsp:sp modelId="{F08D1B67-01DC-451A-81B1-5B85E0D802E5}">
      <dsp:nvSpPr>
        <dsp:cNvPr id="0" name=""/>
        <dsp:cNvSpPr/>
      </dsp:nvSpPr>
      <dsp:spPr>
        <a:xfrm>
          <a:off x="3258963" y="871698"/>
          <a:ext cx="168771" cy="1687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710"/>
              </a:lnTo>
              <a:lnTo>
                <a:pt x="168771" y="1687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94AB-AA79-4A62-B8EA-CCECA2B94953}">
      <dsp:nvSpPr>
        <dsp:cNvPr id="0" name=""/>
        <dsp:cNvSpPr/>
      </dsp:nvSpPr>
      <dsp:spPr>
        <a:xfrm>
          <a:off x="3427734" y="2137481"/>
          <a:ext cx="2663801" cy="84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SVM time series</a:t>
          </a:r>
        </a:p>
      </dsp:txBody>
      <dsp:txXfrm>
        <a:off x="3452450" y="2162197"/>
        <a:ext cx="2614369" cy="794423"/>
      </dsp:txXfrm>
    </dsp:sp>
    <dsp:sp modelId="{D0CA6E96-A9DE-4C37-9ACD-49FFB4CB20A9}">
      <dsp:nvSpPr>
        <dsp:cNvPr id="0" name=""/>
        <dsp:cNvSpPr/>
      </dsp:nvSpPr>
      <dsp:spPr>
        <a:xfrm>
          <a:off x="3258963" y="871698"/>
          <a:ext cx="168771" cy="2742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530"/>
              </a:lnTo>
              <a:lnTo>
                <a:pt x="168771" y="2742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2615F-790C-4F67-B9E6-A354519740FA}">
      <dsp:nvSpPr>
        <dsp:cNvPr id="0" name=""/>
        <dsp:cNvSpPr/>
      </dsp:nvSpPr>
      <dsp:spPr>
        <a:xfrm>
          <a:off x="3427734" y="3192301"/>
          <a:ext cx="2663801" cy="84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ANN-based time series</a:t>
          </a:r>
        </a:p>
      </dsp:txBody>
      <dsp:txXfrm>
        <a:off x="3452450" y="3217017"/>
        <a:ext cx="2614369" cy="794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9B76D-2541-423C-BFD8-628E6045C35B}">
      <dsp:nvSpPr>
        <dsp:cNvPr id="0" name=""/>
        <dsp:cNvSpPr/>
      </dsp:nvSpPr>
      <dsp:spPr>
        <a:xfrm>
          <a:off x="1116" y="909463"/>
          <a:ext cx="1282898" cy="6414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NFV MANO and MEC</a:t>
          </a:r>
        </a:p>
      </dsp:txBody>
      <dsp:txXfrm>
        <a:off x="19903" y="928250"/>
        <a:ext cx="1245324" cy="603875"/>
      </dsp:txXfrm>
    </dsp:sp>
    <dsp:sp modelId="{BDC317A2-76AF-4030-BB12-A5194C574549}">
      <dsp:nvSpPr>
        <dsp:cNvPr id="0" name=""/>
        <dsp:cNvSpPr/>
      </dsp:nvSpPr>
      <dsp:spPr>
        <a:xfrm>
          <a:off x="129406" y="1550913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8E34C-6E41-4DD4-AA00-444B1FA243B8}">
      <dsp:nvSpPr>
        <dsp:cNvPr id="0" name=""/>
        <dsp:cNvSpPr/>
      </dsp:nvSpPr>
      <dsp:spPr>
        <a:xfrm>
          <a:off x="257695" y="1711275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NFV MANO</a:t>
          </a:r>
        </a:p>
      </dsp:txBody>
      <dsp:txXfrm>
        <a:off x="276482" y="1730062"/>
        <a:ext cx="988744" cy="603875"/>
      </dsp:txXfrm>
    </dsp:sp>
    <dsp:sp modelId="{0D884E15-14C4-4776-8301-45EED17E86D5}">
      <dsp:nvSpPr>
        <dsp:cNvPr id="0" name=""/>
        <dsp:cNvSpPr/>
      </dsp:nvSpPr>
      <dsp:spPr>
        <a:xfrm>
          <a:off x="129406" y="1550913"/>
          <a:ext cx="128289" cy="128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898"/>
              </a:lnTo>
              <a:lnTo>
                <a:pt x="128289" y="1282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7054B-68FB-4996-9BC9-DDEE097403C2}">
      <dsp:nvSpPr>
        <dsp:cNvPr id="0" name=""/>
        <dsp:cNvSpPr/>
      </dsp:nvSpPr>
      <dsp:spPr>
        <a:xfrm>
          <a:off x="257695" y="2513086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MEC deployment and ecosystem</a:t>
          </a:r>
        </a:p>
      </dsp:txBody>
      <dsp:txXfrm>
        <a:off x="276482" y="2531873"/>
        <a:ext cx="988744" cy="603875"/>
      </dsp:txXfrm>
    </dsp:sp>
    <dsp:sp modelId="{BB6B2C36-EA78-4E1A-B2B6-58818586A87E}">
      <dsp:nvSpPr>
        <dsp:cNvPr id="0" name=""/>
        <dsp:cNvSpPr/>
      </dsp:nvSpPr>
      <dsp:spPr>
        <a:xfrm>
          <a:off x="1604739" y="909463"/>
          <a:ext cx="1282898" cy="6414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Media casting</a:t>
          </a:r>
        </a:p>
      </dsp:txBody>
      <dsp:txXfrm>
        <a:off x="1623526" y="928250"/>
        <a:ext cx="1245324" cy="603875"/>
      </dsp:txXfrm>
    </dsp:sp>
    <dsp:sp modelId="{4CFE7DE2-59E0-48B3-83D6-C400515BD7EB}">
      <dsp:nvSpPr>
        <dsp:cNvPr id="0" name=""/>
        <dsp:cNvSpPr/>
      </dsp:nvSpPr>
      <dsp:spPr>
        <a:xfrm>
          <a:off x="1733029" y="1550913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921D-154D-43C6-8EF6-D8355774876A}">
      <dsp:nvSpPr>
        <dsp:cNvPr id="0" name=""/>
        <dsp:cNvSpPr/>
      </dsp:nvSpPr>
      <dsp:spPr>
        <a:xfrm>
          <a:off x="1861318" y="1711275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MBMS/</a:t>
          </a:r>
          <a:r>
            <a:rPr lang="en-GB" sz="1100" b="0" kern="1200" dirty="0" err="1"/>
            <a:t>FeMBMS</a:t>
          </a:r>
          <a:endParaRPr lang="en-GB" sz="1100" b="0" kern="1200" dirty="0"/>
        </a:p>
      </dsp:txBody>
      <dsp:txXfrm>
        <a:off x="1880105" y="1730062"/>
        <a:ext cx="988744" cy="603875"/>
      </dsp:txXfrm>
    </dsp:sp>
    <dsp:sp modelId="{F08D1B67-01DC-451A-81B1-5B85E0D802E5}">
      <dsp:nvSpPr>
        <dsp:cNvPr id="0" name=""/>
        <dsp:cNvSpPr/>
      </dsp:nvSpPr>
      <dsp:spPr>
        <a:xfrm>
          <a:off x="1733029" y="1550913"/>
          <a:ext cx="128289" cy="128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898"/>
              </a:lnTo>
              <a:lnTo>
                <a:pt x="128289" y="1282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94AB-AA79-4A62-B8EA-CCECA2B94953}">
      <dsp:nvSpPr>
        <dsp:cNvPr id="0" name=""/>
        <dsp:cNvSpPr/>
      </dsp:nvSpPr>
      <dsp:spPr>
        <a:xfrm>
          <a:off x="1861318" y="2513086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Vehicular communications</a:t>
          </a:r>
        </a:p>
      </dsp:txBody>
      <dsp:txXfrm>
        <a:off x="1880105" y="2531873"/>
        <a:ext cx="988744" cy="603875"/>
      </dsp:txXfrm>
    </dsp:sp>
    <dsp:sp modelId="{15E3241B-E6E6-4364-AC68-0B365ED7B231}">
      <dsp:nvSpPr>
        <dsp:cNvPr id="0" name=""/>
        <dsp:cNvSpPr/>
      </dsp:nvSpPr>
      <dsp:spPr>
        <a:xfrm>
          <a:off x="3208362" y="909463"/>
          <a:ext cx="1282898" cy="6414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Media transcoding</a:t>
          </a:r>
        </a:p>
      </dsp:txBody>
      <dsp:txXfrm>
        <a:off x="3227149" y="928250"/>
        <a:ext cx="1245324" cy="603875"/>
      </dsp:txXfrm>
    </dsp:sp>
    <dsp:sp modelId="{DD30FD90-D4CC-44C8-8AB8-BD878DA28CA0}">
      <dsp:nvSpPr>
        <dsp:cNvPr id="0" name=""/>
        <dsp:cNvSpPr/>
      </dsp:nvSpPr>
      <dsp:spPr>
        <a:xfrm>
          <a:off x="3336652" y="1550913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49DA6-8D54-4812-8210-419451E5EB62}">
      <dsp:nvSpPr>
        <dsp:cNvPr id="0" name=""/>
        <dsp:cNvSpPr/>
      </dsp:nvSpPr>
      <dsp:spPr>
        <a:xfrm>
          <a:off x="3464941" y="1711275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Live streaming</a:t>
          </a:r>
        </a:p>
      </dsp:txBody>
      <dsp:txXfrm>
        <a:off x="3483728" y="1730062"/>
        <a:ext cx="988744" cy="603875"/>
      </dsp:txXfrm>
    </dsp:sp>
    <dsp:sp modelId="{84E27FC1-C20B-4A01-B75D-6E68418B1F7E}">
      <dsp:nvSpPr>
        <dsp:cNvPr id="0" name=""/>
        <dsp:cNvSpPr/>
      </dsp:nvSpPr>
      <dsp:spPr>
        <a:xfrm>
          <a:off x="3336652" y="1550913"/>
          <a:ext cx="128289" cy="128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898"/>
              </a:lnTo>
              <a:lnTo>
                <a:pt x="128289" y="1282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A6CE3-EC97-4F37-A8DD-F0660266785C}">
      <dsp:nvSpPr>
        <dsp:cNvPr id="0" name=""/>
        <dsp:cNvSpPr/>
      </dsp:nvSpPr>
      <dsp:spPr>
        <a:xfrm>
          <a:off x="3464941" y="2513086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Video-on-Demand</a:t>
          </a:r>
        </a:p>
      </dsp:txBody>
      <dsp:txXfrm>
        <a:off x="3483728" y="2531873"/>
        <a:ext cx="988744" cy="603875"/>
      </dsp:txXfrm>
    </dsp:sp>
    <dsp:sp modelId="{80FF6C07-5F33-4D05-828D-9363526E9304}">
      <dsp:nvSpPr>
        <dsp:cNvPr id="0" name=""/>
        <dsp:cNvSpPr/>
      </dsp:nvSpPr>
      <dsp:spPr>
        <a:xfrm>
          <a:off x="4811985" y="909463"/>
          <a:ext cx="1282898" cy="6414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Content caching</a:t>
          </a:r>
        </a:p>
      </dsp:txBody>
      <dsp:txXfrm>
        <a:off x="4830772" y="928250"/>
        <a:ext cx="1245324" cy="603875"/>
      </dsp:txXfrm>
    </dsp:sp>
    <dsp:sp modelId="{D217F252-2BC5-485C-89B5-0BB38F712E04}">
      <dsp:nvSpPr>
        <dsp:cNvPr id="0" name=""/>
        <dsp:cNvSpPr/>
      </dsp:nvSpPr>
      <dsp:spPr>
        <a:xfrm>
          <a:off x="4940275" y="1550913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C1BA-4FE5-4D27-A6C3-8B20BFBEA310}">
      <dsp:nvSpPr>
        <dsp:cNvPr id="0" name=""/>
        <dsp:cNvSpPr/>
      </dsp:nvSpPr>
      <dsp:spPr>
        <a:xfrm>
          <a:off x="5068565" y="1711275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CDN brokering</a:t>
          </a:r>
        </a:p>
      </dsp:txBody>
      <dsp:txXfrm>
        <a:off x="5087352" y="1730062"/>
        <a:ext cx="988744" cy="603875"/>
      </dsp:txXfrm>
    </dsp:sp>
    <dsp:sp modelId="{BC297654-C6F7-43CE-AB6A-D2FD127FC540}">
      <dsp:nvSpPr>
        <dsp:cNvPr id="0" name=""/>
        <dsp:cNvSpPr/>
      </dsp:nvSpPr>
      <dsp:spPr>
        <a:xfrm>
          <a:off x="4940275" y="1550913"/>
          <a:ext cx="128289" cy="128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898"/>
              </a:lnTo>
              <a:lnTo>
                <a:pt x="128289" y="1282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CF965-07A1-428A-8EFF-C676BFE3172F}">
      <dsp:nvSpPr>
        <dsp:cNvPr id="0" name=""/>
        <dsp:cNvSpPr/>
      </dsp:nvSpPr>
      <dsp:spPr>
        <a:xfrm>
          <a:off x="5068565" y="2513086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MEC caching</a:t>
          </a:r>
        </a:p>
      </dsp:txBody>
      <dsp:txXfrm>
        <a:off x="5087352" y="2531873"/>
        <a:ext cx="988744" cy="603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C387B-B5B4-4BC4-B132-CA8313DE23C3}">
      <dsp:nvSpPr>
        <dsp:cNvPr id="0" name=""/>
        <dsp:cNvSpPr/>
      </dsp:nvSpPr>
      <dsp:spPr>
        <a:xfrm>
          <a:off x="0" y="142641"/>
          <a:ext cx="8985504" cy="47349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Media Streaming Overview (Section 2)</a:t>
          </a:r>
        </a:p>
      </dsp:txBody>
      <dsp:txXfrm>
        <a:off x="0" y="142641"/>
        <a:ext cx="8985504" cy="473494"/>
      </dsp:txXfrm>
    </dsp:sp>
    <dsp:sp modelId="{C45928B1-D406-4F19-8035-10DEF4275706}">
      <dsp:nvSpPr>
        <dsp:cNvPr id="0" name=""/>
        <dsp:cNvSpPr/>
      </dsp:nvSpPr>
      <dsp:spPr>
        <a:xfrm>
          <a:off x="14860" y="613147"/>
          <a:ext cx="2992243" cy="3066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Performance assessment (Section 3)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Quality of Service (3.1)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Quality of Experience and Fairness (3.2)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Business metrics (3.3)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Energy efficiency (3.4)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Tools (3.5)</a:t>
          </a:r>
        </a:p>
      </dsp:txBody>
      <dsp:txXfrm>
        <a:off x="14860" y="613147"/>
        <a:ext cx="2992243" cy="3066458"/>
      </dsp:txXfrm>
    </dsp:sp>
    <dsp:sp modelId="{F4A9F33A-4E4C-4928-84DC-F6D1C1424E14}">
      <dsp:nvSpPr>
        <dsp:cNvPr id="0" name=""/>
        <dsp:cNvSpPr/>
      </dsp:nvSpPr>
      <dsp:spPr>
        <a:xfrm>
          <a:off x="2987115" y="610362"/>
          <a:ext cx="2992243" cy="3072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Network traffic monitoring and analysis (Section 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Network traffic models (4.1)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Network traffic analysis (4.2)</a:t>
          </a:r>
        </a:p>
      </dsp:txBody>
      <dsp:txXfrm>
        <a:off x="2987115" y="610362"/>
        <a:ext cx="2992243" cy="3072029"/>
      </dsp:txXfrm>
    </dsp:sp>
    <dsp:sp modelId="{5362EAD6-E2CA-4721-B077-84AA4980F6C4}">
      <dsp:nvSpPr>
        <dsp:cNvPr id="0" name=""/>
        <dsp:cNvSpPr/>
      </dsp:nvSpPr>
      <dsp:spPr>
        <a:xfrm>
          <a:off x="5979358" y="613147"/>
          <a:ext cx="2992243" cy="3066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Performance-driven Network Functions (Section 5)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Network softwarization and  orchestration (5.1)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Network caching (5.2)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</dsp:txBody>
      <dsp:txXfrm>
        <a:off x="5979358" y="613147"/>
        <a:ext cx="2992243" cy="3066458"/>
      </dsp:txXfrm>
    </dsp:sp>
    <dsp:sp modelId="{08B6C912-DD9C-43C1-9693-24413D575527}">
      <dsp:nvSpPr>
        <dsp:cNvPr id="0" name=""/>
        <dsp:cNvSpPr/>
      </dsp:nvSpPr>
      <dsp:spPr>
        <a:xfrm>
          <a:off x="0" y="3433736"/>
          <a:ext cx="8985504" cy="443172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C4BEB-E7C9-4C78-9016-888B685AAA26}">
      <dsp:nvSpPr>
        <dsp:cNvPr id="0" name=""/>
        <dsp:cNvSpPr/>
      </dsp:nvSpPr>
      <dsp:spPr>
        <a:xfrm>
          <a:off x="2076674" y="1114114"/>
          <a:ext cx="1907320" cy="18777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VNFs for Media Streaming</a:t>
          </a:r>
        </a:p>
      </dsp:txBody>
      <dsp:txXfrm>
        <a:off x="2355995" y="1389103"/>
        <a:ext cx="1348678" cy="1327767"/>
      </dsp:txXfrm>
    </dsp:sp>
    <dsp:sp modelId="{F4B71926-3378-4266-B816-FEAC32DE718A}">
      <dsp:nvSpPr>
        <dsp:cNvPr id="0" name=""/>
        <dsp:cNvSpPr/>
      </dsp:nvSpPr>
      <dsp:spPr>
        <a:xfrm>
          <a:off x="2229839" y="-214427"/>
          <a:ext cx="1600990" cy="15987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Performance assessment (section 4)</a:t>
          </a:r>
        </a:p>
      </dsp:txBody>
      <dsp:txXfrm>
        <a:off x="2464299" y="19706"/>
        <a:ext cx="1132070" cy="1130493"/>
      </dsp:txXfrm>
    </dsp:sp>
    <dsp:sp modelId="{2D38DFFD-BCF1-4AF5-80FE-C1B8A2B3B7F3}">
      <dsp:nvSpPr>
        <dsp:cNvPr id="0" name=""/>
        <dsp:cNvSpPr/>
      </dsp:nvSpPr>
      <dsp:spPr>
        <a:xfrm>
          <a:off x="3719650" y="1276093"/>
          <a:ext cx="1557438" cy="15537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Network traffic monitoring and analysis (section 5)</a:t>
          </a:r>
        </a:p>
      </dsp:txBody>
      <dsp:txXfrm>
        <a:off x="3947732" y="1503640"/>
        <a:ext cx="1101274" cy="1098692"/>
      </dsp:txXfrm>
    </dsp:sp>
    <dsp:sp modelId="{941F8FE8-B1AE-49D1-8379-E7B59A15FD5A}">
      <dsp:nvSpPr>
        <dsp:cNvPr id="0" name=""/>
        <dsp:cNvSpPr/>
      </dsp:nvSpPr>
      <dsp:spPr>
        <a:xfrm>
          <a:off x="2290349" y="2763616"/>
          <a:ext cx="1479971" cy="15148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Performance-driven Network Functions (section 6)</a:t>
          </a:r>
        </a:p>
      </dsp:txBody>
      <dsp:txXfrm>
        <a:off x="2507086" y="2985455"/>
        <a:ext cx="1046497" cy="1071132"/>
      </dsp:txXfrm>
    </dsp:sp>
    <dsp:sp modelId="{899E535D-19F9-4175-99F6-B74E07BF5010}">
      <dsp:nvSpPr>
        <dsp:cNvPr id="0" name=""/>
        <dsp:cNvSpPr/>
      </dsp:nvSpPr>
      <dsp:spPr>
        <a:xfrm>
          <a:off x="818910" y="1338829"/>
          <a:ext cx="1486779" cy="1428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VNFs Challenges for Media Streaming (section 7)</a:t>
          </a:r>
        </a:p>
      </dsp:txBody>
      <dsp:txXfrm>
        <a:off x="1036644" y="1548001"/>
        <a:ext cx="1051311" cy="100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C4BEB-E7C9-4C78-9016-888B685AAA26}">
      <dsp:nvSpPr>
        <dsp:cNvPr id="0" name=""/>
        <dsp:cNvSpPr/>
      </dsp:nvSpPr>
      <dsp:spPr>
        <a:xfrm>
          <a:off x="1970475" y="1410774"/>
          <a:ext cx="2112156" cy="2079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Network traffic monitoring and analysis</a:t>
          </a:r>
        </a:p>
      </dsp:txBody>
      <dsp:txXfrm>
        <a:off x="2279793" y="1715296"/>
        <a:ext cx="1493520" cy="1470360"/>
      </dsp:txXfrm>
    </dsp:sp>
    <dsp:sp modelId="{F4B71926-3378-4266-B816-FEAC32DE718A}">
      <dsp:nvSpPr>
        <dsp:cNvPr id="0" name=""/>
        <dsp:cNvSpPr/>
      </dsp:nvSpPr>
      <dsp:spPr>
        <a:xfrm>
          <a:off x="2140089" y="-58856"/>
          <a:ext cx="1772928" cy="1770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Network traffic models</a:t>
          </a:r>
        </a:p>
      </dsp:txBody>
      <dsp:txXfrm>
        <a:off x="2399728" y="200421"/>
        <a:ext cx="1253650" cy="1251902"/>
      </dsp:txXfrm>
    </dsp:sp>
    <dsp:sp modelId="{2D38DFFD-BCF1-4AF5-80FE-C1B8A2B3B7F3}">
      <dsp:nvSpPr>
        <dsp:cNvPr id="0" name=""/>
        <dsp:cNvSpPr/>
      </dsp:nvSpPr>
      <dsp:spPr>
        <a:xfrm>
          <a:off x="3570719" y="2402201"/>
          <a:ext cx="1724698" cy="17206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Network simulation</a:t>
          </a:r>
        </a:p>
      </dsp:txBody>
      <dsp:txXfrm>
        <a:off x="3823295" y="2654185"/>
        <a:ext cx="1219546" cy="1216686"/>
      </dsp:txXfrm>
    </dsp:sp>
    <dsp:sp modelId="{941F8FE8-B1AE-49D1-8379-E7B59A15FD5A}">
      <dsp:nvSpPr>
        <dsp:cNvPr id="0" name=""/>
        <dsp:cNvSpPr/>
      </dsp:nvSpPr>
      <dsp:spPr>
        <a:xfrm>
          <a:off x="800581" y="2423782"/>
          <a:ext cx="1638912" cy="1677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Network traffic analysis</a:t>
          </a:r>
        </a:p>
      </dsp:txBody>
      <dsp:txXfrm>
        <a:off x="1040594" y="2669445"/>
        <a:ext cx="1158886" cy="1186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471C4-845E-475F-A00B-641BB094142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Resource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User layer</a:t>
          </a:r>
        </a:p>
      </dsp:txBody>
      <dsp:txXfrm rot="-5400000">
        <a:off x="2194560" y="138069"/>
        <a:ext cx="3863235" cy="706227"/>
      </dsp:txXfrm>
    </dsp:sp>
    <dsp:sp modelId="{E04CE6D1-E666-4627-BC4D-866D08D9AC2A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QoS</a:t>
          </a:r>
        </a:p>
      </dsp:txBody>
      <dsp:txXfrm>
        <a:off x="47756" y="49789"/>
        <a:ext cx="2099048" cy="882784"/>
      </dsp:txXfrm>
    </dsp:sp>
    <dsp:sp modelId="{F35DD18E-22FD-4DCA-A0C4-9E6A3B79E371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Objective influential factors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Subjective influential factors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QoE modelling</a:t>
          </a:r>
        </a:p>
      </dsp:txBody>
      <dsp:txXfrm rot="-5400000">
        <a:off x="2194560" y="1165281"/>
        <a:ext cx="3863235" cy="706227"/>
      </dsp:txXfrm>
    </dsp:sp>
    <dsp:sp modelId="{0DBE08BF-2E92-48DD-8CDB-946A8A0753D7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QoE and Fairness</a:t>
          </a:r>
        </a:p>
      </dsp:txBody>
      <dsp:txXfrm>
        <a:off x="47756" y="1077001"/>
        <a:ext cx="2099048" cy="882784"/>
      </dsp:txXfrm>
    </dsp:sp>
    <dsp:sp modelId="{62D8B162-E77A-4197-A050-BF96C5D9CB67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CAPEX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OPEX</a:t>
          </a:r>
        </a:p>
      </dsp:txBody>
      <dsp:txXfrm rot="-5400000">
        <a:off x="2194560" y="2192492"/>
        <a:ext cx="3863235" cy="706227"/>
      </dsp:txXfrm>
    </dsp:sp>
    <dsp:sp modelId="{6705D1A2-7CE1-46AF-B494-2362371A3F0D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Business metrics</a:t>
          </a:r>
        </a:p>
      </dsp:txBody>
      <dsp:txXfrm>
        <a:off x="47756" y="2104213"/>
        <a:ext cx="2099048" cy="882784"/>
      </dsp:txXfrm>
    </dsp:sp>
    <dsp:sp modelId="{3ED2727A-64DA-460F-B76D-A812D02C78F2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???</a:t>
          </a:r>
        </a:p>
      </dsp:txBody>
      <dsp:txXfrm rot="-5400000">
        <a:off x="2194560" y="3219704"/>
        <a:ext cx="3863235" cy="706227"/>
      </dsp:txXfrm>
    </dsp:sp>
    <dsp:sp modelId="{927DDBE5-6F3D-424B-931C-218CA93E4CAC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Energy efficiency</a:t>
          </a:r>
        </a:p>
      </dsp:txBody>
      <dsp:txXfrm>
        <a:off x="47756" y="3131425"/>
        <a:ext cx="2099048" cy="882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8D5E-D087-4E4C-A4BC-E0E3E4CF12EE}">
      <dsp:nvSpPr>
        <dsp:cNvPr id="0" name=""/>
        <dsp:cNvSpPr/>
      </dsp:nvSpPr>
      <dsp:spPr>
        <a:xfrm>
          <a:off x="2419" y="0"/>
          <a:ext cx="5785782" cy="453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Media </a:t>
          </a:r>
          <a:r>
            <a:rPr lang="en-US" sz="2000" kern="1200" noProof="0" dirty="0"/>
            <a:t>Streaming</a:t>
          </a:r>
          <a:r>
            <a:rPr lang="en-US" sz="2000" kern="1200" dirty="0"/>
            <a:t> </a:t>
          </a:r>
          <a:r>
            <a:rPr lang="en-US" sz="2000" kern="1200" noProof="0" dirty="0"/>
            <a:t>Overview</a:t>
          </a:r>
          <a:r>
            <a:rPr lang="en-US" sz="2000" kern="1200" dirty="0"/>
            <a:t> (Sec. II)</a:t>
          </a:r>
        </a:p>
      </dsp:txBody>
      <dsp:txXfrm>
        <a:off x="15687" y="13268"/>
        <a:ext cx="5759246" cy="426466"/>
      </dsp:txXfrm>
    </dsp:sp>
    <dsp:sp modelId="{50810EF0-E7D7-4225-A78A-B2290A81D51C}">
      <dsp:nvSpPr>
        <dsp:cNvPr id="0" name=""/>
        <dsp:cNvSpPr/>
      </dsp:nvSpPr>
      <dsp:spPr>
        <a:xfrm>
          <a:off x="2708" y="525856"/>
          <a:ext cx="5785782" cy="453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Taxonomy of VNFs for Media Streaming (Sec. III)</a:t>
          </a:r>
        </a:p>
      </dsp:txBody>
      <dsp:txXfrm>
        <a:off x="15976" y="539124"/>
        <a:ext cx="5759246" cy="426466"/>
      </dsp:txXfrm>
    </dsp:sp>
    <dsp:sp modelId="{7135C93B-097D-4998-B4BB-FAAE42E4778C}">
      <dsp:nvSpPr>
        <dsp:cNvPr id="0" name=""/>
        <dsp:cNvSpPr/>
      </dsp:nvSpPr>
      <dsp:spPr>
        <a:xfrm>
          <a:off x="2708" y="1051225"/>
          <a:ext cx="2833389" cy="453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assessment (Sec. IV)</a:t>
          </a:r>
        </a:p>
      </dsp:txBody>
      <dsp:txXfrm>
        <a:off x="15976" y="1064493"/>
        <a:ext cx="2806853" cy="426466"/>
      </dsp:txXfrm>
    </dsp:sp>
    <dsp:sp modelId="{BEEE780C-2F1E-4DE4-A3C5-C67383A1E33A}">
      <dsp:nvSpPr>
        <dsp:cNvPr id="0" name=""/>
        <dsp:cNvSpPr/>
      </dsp:nvSpPr>
      <dsp:spPr>
        <a:xfrm>
          <a:off x="2708" y="1576595"/>
          <a:ext cx="2833389" cy="453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Performance-driven Network Functions (Sec. VI)</a:t>
          </a:r>
          <a:endParaRPr lang="en-US" sz="1400" kern="1200" dirty="0"/>
        </a:p>
      </dsp:txBody>
      <dsp:txXfrm>
        <a:off x="15976" y="1589863"/>
        <a:ext cx="2806853" cy="426466"/>
      </dsp:txXfrm>
    </dsp:sp>
    <dsp:sp modelId="{5D85D08A-928C-4B1A-8CF6-33B1ED9F202C}">
      <dsp:nvSpPr>
        <dsp:cNvPr id="0" name=""/>
        <dsp:cNvSpPr/>
      </dsp:nvSpPr>
      <dsp:spPr>
        <a:xfrm>
          <a:off x="2955101" y="1051225"/>
          <a:ext cx="2833389" cy="453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Network traffic monitoring and analysis (Sec. V)</a:t>
          </a:r>
        </a:p>
      </dsp:txBody>
      <dsp:txXfrm>
        <a:off x="2968369" y="1064493"/>
        <a:ext cx="2806853" cy="426466"/>
      </dsp:txXfrm>
    </dsp:sp>
    <dsp:sp modelId="{2E740899-43F2-4AF1-826F-081C646913A2}">
      <dsp:nvSpPr>
        <dsp:cNvPr id="0" name=""/>
        <dsp:cNvSpPr/>
      </dsp:nvSpPr>
      <dsp:spPr>
        <a:xfrm>
          <a:off x="2955101" y="1576595"/>
          <a:ext cx="2833389" cy="453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VNFs Challenges for Media Streaming (Sec. VII)</a:t>
          </a:r>
        </a:p>
      </dsp:txBody>
      <dsp:txXfrm>
        <a:off x="2968369" y="1589863"/>
        <a:ext cx="2806853" cy="426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AEDDC-BD8A-4AD5-A94C-689CEAB4AA9D}">
      <dsp:nvSpPr>
        <dsp:cNvPr id="0" name=""/>
        <dsp:cNvSpPr/>
      </dsp:nvSpPr>
      <dsp:spPr>
        <a:xfrm>
          <a:off x="1120907" y="1075334"/>
          <a:ext cx="1933961" cy="19340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Challenges of video streaming</a:t>
          </a:r>
        </a:p>
      </dsp:txBody>
      <dsp:txXfrm>
        <a:off x="1404129" y="1358570"/>
        <a:ext cx="1367517" cy="1367585"/>
      </dsp:txXfrm>
    </dsp:sp>
    <dsp:sp modelId="{25AB5B86-19C7-4828-B51B-FF3A736FF2CE}">
      <dsp:nvSpPr>
        <dsp:cNvPr id="0" name=""/>
        <dsp:cNvSpPr/>
      </dsp:nvSpPr>
      <dsp:spPr>
        <a:xfrm>
          <a:off x="123591" y="0"/>
          <a:ext cx="3898548" cy="40640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BCC4A-C025-4BD9-85BF-88478A86B997}">
      <dsp:nvSpPr>
        <dsp:cNvPr id="0" name=""/>
        <dsp:cNvSpPr/>
      </dsp:nvSpPr>
      <dsp:spPr>
        <a:xfrm>
          <a:off x="2994198" y="342595"/>
          <a:ext cx="1036030" cy="1036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E1A16-9E53-4E33-9D8C-4EAFB172F5E7}">
      <dsp:nvSpPr>
        <dsp:cNvPr id="0" name=""/>
        <dsp:cNvSpPr/>
      </dsp:nvSpPr>
      <dsp:spPr>
        <a:xfrm>
          <a:off x="4004396" y="322387"/>
          <a:ext cx="2308425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300" b="1" kern="1200" dirty="0"/>
            <a:t>Video content preparation for streaming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Content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Network monitoring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Adaptive encoding bitrate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Reduced end-to-end latency</a:t>
          </a:r>
        </a:p>
      </dsp:txBody>
      <dsp:txXfrm>
        <a:off x="4004396" y="322387"/>
        <a:ext cx="2308425" cy="1002995"/>
      </dsp:txXfrm>
    </dsp:sp>
    <dsp:sp modelId="{7222C744-41F0-439D-A155-2A6198EF7E14}">
      <dsp:nvSpPr>
        <dsp:cNvPr id="0" name=""/>
        <dsp:cNvSpPr/>
      </dsp:nvSpPr>
      <dsp:spPr>
        <a:xfrm>
          <a:off x="3394627" y="1521561"/>
          <a:ext cx="1036030" cy="10363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97662-5E3E-4F71-AC20-105E289FEC1D}">
      <dsp:nvSpPr>
        <dsp:cNvPr id="0" name=""/>
        <dsp:cNvSpPr/>
      </dsp:nvSpPr>
      <dsp:spPr>
        <a:xfrm>
          <a:off x="4306741" y="1530505"/>
          <a:ext cx="2024540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300" b="1" kern="1200" dirty="0"/>
            <a:t>Variable demand of video content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Player and CDN monitoring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Time series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QoS forecast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100" b="0" kern="1200" dirty="0"/>
            <a:t>- Resources provision</a:t>
          </a:r>
        </a:p>
      </dsp:txBody>
      <dsp:txXfrm>
        <a:off x="4306741" y="1530505"/>
        <a:ext cx="2024540" cy="1002995"/>
      </dsp:txXfrm>
    </dsp:sp>
    <dsp:sp modelId="{78ACF4ED-9264-43E3-BBCB-2617AD90CAAD}">
      <dsp:nvSpPr>
        <dsp:cNvPr id="0" name=""/>
        <dsp:cNvSpPr/>
      </dsp:nvSpPr>
      <dsp:spPr>
        <a:xfrm>
          <a:off x="2994198" y="2717190"/>
          <a:ext cx="1036030" cy="103632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2E464-A841-4B94-8D81-329BEA0E9F24}">
      <dsp:nvSpPr>
        <dsp:cNvPr id="0" name=""/>
        <dsp:cNvSpPr/>
      </dsp:nvSpPr>
      <dsp:spPr>
        <a:xfrm>
          <a:off x="4011773" y="2745695"/>
          <a:ext cx="2160957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GB" sz="1300" b="1" kern="1200" dirty="0"/>
            <a:t>Video analytics at the MEC infrastructure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en-GB" sz="1100" b="0" kern="1200" dirty="0"/>
            <a:t>- Radio Network Information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en-GB" sz="1100" b="0" kern="1200" dirty="0"/>
            <a:t>- Steady and enforced </a:t>
          </a:r>
          <a:r>
            <a:rPr lang="en-GB" sz="1100" b="0" kern="1200" dirty="0" err="1"/>
            <a:t>QoE</a:t>
          </a:r>
          <a:endParaRPr lang="en-GB" sz="1100" b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en-GB" sz="1100" b="0" kern="1200" dirty="0"/>
            <a:t>- CDN selection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en-GB" sz="1100" b="0" kern="1200" dirty="0"/>
            <a:t>- Edge caching</a:t>
          </a:r>
        </a:p>
      </dsp:txBody>
      <dsp:txXfrm>
        <a:off x="4011773" y="2745695"/>
        <a:ext cx="2160957" cy="1002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24E32-E44F-41B6-A800-E01F00E97B60}">
      <dsp:nvSpPr>
        <dsp:cNvPr id="0" name=""/>
        <dsp:cNvSpPr/>
      </dsp:nvSpPr>
      <dsp:spPr>
        <a:xfrm>
          <a:off x="7384" y="2580970"/>
          <a:ext cx="1372080" cy="77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Network-aware video streaming </a:t>
          </a:r>
        </a:p>
      </dsp:txBody>
      <dsp:txXfrm>
        <a:off x="29977" y="2603563"/>
        <a:ext cx="1326894" cy="726188"/>
      </dsp:txXfrm>
    </dsp:sp>
    <dsp:sp modelId="{EB47F6EB-7E9D-4800-BB83-7CC1714BA5AC}">
      <dsp:nvSpPr>
        <dsp:cNvPr id="0" name=""/>
        <dsp:cNvSpPr/>
      </dsp:nvSpPr>
      <dsp:spPr>
        <a:xfrm rot="16976913">
          <a:off x="753882" y="2174036"/>
          <a:ext cx="1612482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1612482" y="6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19811" y="2140605"/>
        <a:ext cx="80624" cy="80624"/>
      </dsp:txXfrm>
    </dsp:sp>
    <dsp:sp modelId="{E376B7EE-0429-4E77-A368-3BFD76D1FF05}">
      <dsp:nvSpPr>
        <dsp:cNvPr id="0" name=""/>
        <dsp:cNvSpPr/>
      </dsp:nvSpPr>
      <dsp:spPr>
        <a:xfrm>
          <a:off x="1740783" y="1039762"/>
          <a:ext cx="1372080" cy="71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Video content preparation for streaming</a:t>
          </a:r>
          <a:endParaRPr lang="en-GB" sz="1400" kern="1200" dirty="0"/>
        </a:p>
      </dsp:txBody>
      <dsp:txXfrm>
        <a:off x="1761603" y="1060582"/>
        <a:ext cx="1330440" cy="669191"/>
      </dsp:txXfrm>
    </dsp:sp>
    <dsp:sp modelId="{AE3B3329-8CDC-4D56-83FE-9A3A76A1844E}">
      <dsp:nvSpPr>
        <dsp:cNvPr id="0" name=""/>
        <dsp:cNvSpPr/>
      </dsp:nvSpPr>
      <dsp:spPr>
        <a:xfrm>
          <a:off x="3112863" y="1388296"/>
          <a:ext cx="361318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318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284489" y="1386145"/>
        <a:ext cx="18065" cy="18065"/>
      </dsp:txXfrm>
    </dsp:sp>
    <dsp:sp modelId="{01E2F7BF-EEC4-402E-9D7B-30D78888934A}">
      <dsp:nvSpPr>
        <dsp:cNvPr id="0" name=""/>
        <dsp:cNvSpPr/>
      </dsp:nvSpPr>
      <dsp:spPr>
        <a:xfrm>
          <a:off x="3474182" y="1022351"/>
          <a:ext cx="1372080" cy="74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Network-aware encoding</a:t>
          </a:r>
        </a:p>
      </dsp:txBody>
      <dsp:txXfrm>
        <a:off x="3496021" y="1044190"/>
        <a:ext cx="1328402" cy="701975"/>
      </dsp:txXfrm>
    </dsp:sp>
    <dsp:sp modelId="{7CA4AF61-9E77-4AE7-92B1-E002C2AA7092}">
      <dsp:nvSpPr>
        <dsp:cNvPr id="0" name=""/>
        <dsp:cNvSpPr/>
      </dsp:nvSpPr>
      <dsp:spPr>
        <a:xfrm rot="18289469">
          <a:off x="4710566" y="1128598"/>
          <a:ext cx="632710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632710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1103" y="1119662"/>
        <a:ext cx="31635" cy="31635"/>
      </dsp:txXfrm>
    </dsp:sp>
    <dsp:sp modelId="{F72957C4-75CE-462A-9667-9EA4D86D1601}">
      <dsp:nvSpPr>
        <dsp:cNvPr id="0" name=""/>
        <dsp:cNvSpPr/>
      </dsp:nvSpPr>
      <dsp:spPr>
        <a:xfrm>
          <a:off x="5207580" y="649958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Network monitoring</a:t>
          </a:r>
        </a:p>
      </dsp:txBody>
      <dsp:txXfrm>
        <a:off x="5220808" y="663186"/>
        <a:ext cx="3582538" cy="425192"/>
      </dsp:txXfrm>
    </dsp:sp>
    <dsp:sp modelId="{17CD8FEB-7B7C-4AF2-8594-57C3682DF3FA}">
      <dsp:nvSpPr>
        <dsp:cNvPr id="0" name=""/>
        <dsp:cNvSpPr/>
      </dsp:nvSpPr>
      <dsp:spPr>
        <a:xfrm>
          <a:off x="4846262" y="1388296"/>
          <a:ext cx="361318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318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7888" y="1386145"/>
        <a:ext cx="18065" cy="18065"/>
      </dsp:txXfrm>
    </dsp:sp>
    <dsp:sp modelId="{F30B919D-99DA-4070-BABD-96578B8FB2A7}">
      <dsp:nvSpPr>
        <dsp:cNvPr id="0" name=""/>
        <dsp:cNvSpPr/>
      </dsp:nvSpPr>
      <dsp:spPr>
        <a:xfrm>
          <a:off x="5207580" y="1169353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Server-side adaptive rate control</a:t>
          </a:r>
        </a:p>
      </dsp:txBody>
      <dsp:txXfrm>
        <a:off x="5220808" y="1182581"/>
        <a:ext cx="3582538" cy="425192"/>
      </dsp:txXfrm>
    </dsp:sp>
    <dsp:sp modelId="{396DF5FE-32CA-44C1-8853-6EE56F2508C7}">
      <dsp:nvSpPr>
        <dsp:cNvPr id="0" name=""/>
        <dsp:cNvSpPr/>
      </dsp:nvSpPr>
      <dsp:spPr>
        <a:xfrm rot="3310531">
          <a:off x="4710566" y="1647994"/>
          <a:ext cx="632710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632710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1103" y="1639058"/>
        <a:ext cx="31635" cy="31635"/>
      </dsp:txXfrm>
    </dsp:sp>
    <dsp:sp modelId="{7D7A943A-E02B-4167-B64F-BB3CF6C2CDC5}">
      <dsp:nvSpPr>
        <dsp:cNvPr id="0" name=""/>
        <dsp:cNvSpPr/>
      </dsp:nvSpPr>
      <dsp:spPr>
        <a:xfrm>
          <a:off x="5207580" y="1688749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Latency and bitrate trade-off encoder</a:t>
          </a:r>
        </a:p>
      </dsp:txBody>
      <dsp:txXfrm>
        <a:off x="5220808" y="1701977"/>
        <a:ext cx="3582538" cy="425192"/>
      </dsp:txXfrm>
    </dsp:sp>
    <dsp:sp modelId="{07E8B2E5-2F3D-49DE-935F-B171E9F787C4}">
      <dsp:nvSpPr>
        <dsp:cNvPr id="0" name=""/>
        <dsp:cNvSpPr/>
      </dsp:nvSpPr>
      <dsp:spPr>
        <a:xfrm rot="21473580">
          <a:off x="1379342" y="2953129"/>
          <a:ext cx="361563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563" y="6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51084" y="2950971"/>
        <a:ext cx="18078" cy="18078"/>
      </dsp:txXfrm>
    </dsp:sp>
    <dsp:sp modelId="{DF864CA3-8AF2-4493-9B47-A5B6A1C79164}">
      <dsp:nvSpPr>
        <dsp:cNvPr id="0" name=""/>
        <dsp:cNvSpPr/>
      </dsp:nvSpPr>
      <dsp:spPr>
        <a:xfrm>
          <a:off x="1740783" y="2558845"/>
          <a:ext cx="1372080" cy="789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Variable demand of video content</a:t>
          </a:r>
          <a:endParaRPr lang="en-GB" sz="1400" kern="1200" dirty="0"/>
        </a:p>
      </dsp:txBody>
      <dsp:txXfrm>
        <a:off x="1763893" y="2581955"/>
        <a:ext cx="1325860" cy="742818"/>
      </dsp:txXfrm>
    </dsp:sp>
    <dsp:sp modelId="{96093322-630E-47CA-BAD3-CCB0615C6C79}">
      <dsp:nvSpPr>
        <dsp:cNvPr id="0" name=""/>
        <dsp:cNvSpPr/>
      </dsp:nvSpPr>
      <dsp:spPr>
        <a:xfrm>
          <a:off x="3112863" y="2946482"/>
          <a:ext cx="361318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318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284489" y="2944331"/>
        <a:ext cx="18065" cy="18065"/>
      </dsp:txXfrm>
    </dsp:sp>
    <dsp:sp modelId="{68246E5E-8A37-4FC9-8C79-793E5121437E}">
      <dsp:nvSpPr>
        <dsp:cNvPr id="0" name=""/>
        <dsp:cNvSpPr/>
      </dsp:nvSpPr>
      <dsp:spPr>
        <a:xfrm>
          <a:off x="3474182" y="2566627"/>
          <a:ext cx="1372080" cy="7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Network performance forecasts for video delivery</a:t>
          </a:r>
        </a:p>
      </dsp:txBody>
      <dsp:txXfrm>
        <a:off x="3496836" y="2589281"/>
        <a:ext cx="1326772" cy="728166"/>
      </dsp:txXfrm>
    </dsp:sp>
    <dsp:sp modelId="{7E175612-EBA4-4941-A694-B67E8E34F696}">
      <dsp:nvSpPr>
        <dsp:cNvPr id="0" name=""/>
        <dsp:cNvSpPr/>
      </dsp:nvSpPr>
      <dsp:spPr>
        <a:xfrm rot="18289469">
          <a:off x="4710566" y="2686785"/>
          <a:ext cx="632710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632710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1103" y="2677848"/>
        <a:ext cx="31635" cy="31635"/>
      </dsp:txXfrm>
    </dsp:sp>
    <dsp:sp modelId="{01429453-95AA-4545-8C19-DF8B69A15BF6}">
      <dsp:nvSpPr>
        <dsp:cNvPr id="0" name=""/>
        <dsp:cNvSpPr/>
      </dsp:nvSpPr>
      <dsp:spPr>
        <a:xfrm>
          <a:off x="5207580" y="2208144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CDN performance monitoring</a:t>
          </a:r>
        </a:p>
      </dsp:txBody>
      <dsp:txXfrm>
        <a:off x="5220808" y="2221372"/>
        <a:ext cx="3582538" cy="425192"/>
      </dsp:txXfrm>
    </dsp:sp>
    <dsp:sp modelId="{C6F67773-F07A-447F-B320-80CD26888061}">
      <dsp:nvSpPr>
        <dsp:cNvPr id="0" name=""/>
        <dsp:cNvSpPr/>
      </dsp:nvSpPr>
      <dsp:spPr>
        <a:xfrm>
          <a:off x="4846262" y="2946482"/>
          <a:ext cx="361318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318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7888" y="2944331"/>
        <a:ext cx="18065" cy="18065"/>
      </dsp:txXfrm>
    </dsp:sp>
    <dsp:sp modelId="{FD957773-4FE7-4C5C-8131-A13F8646BCEE}">
      <dsp:nvSpPr>
        <dsp:cNvPr id="0" name=""/>
        <dsp:cNvSpPr/>
      </dsp:nvSpPr>
      <dsp:spPr>
        <a:xfrm>
          <a:off x="5207580" y="2727540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Time series analysis for predictions</a:t>
          </a:r>
        </a:p>
      </dsp:txBody>
      <dsp:txXfrm>
        <a:off x="5220808" y="2740768"/>
        <a:ext cx="3582538" cy="425192"/>
      </dsp:txXfrm>
    </dsp:sp>
    <dsp:sp modelId="{3DF9B4BE-1C8C-469F-9118-4778905073F5}">
      <dsp:nvSpPr>
        <dsp:cNvPr id="0" name=""/>
        <dsp:cNvSpPr/>
      </dsp:nvSpPr>
      <dsp:spPr>
        <a:xfrm rot="3310531">
          <a:off x="4710566" y="3206180"/>
          <a:ext cx="632710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632710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1103" y="3197244"/>
        <a:ext cx="31635" cy="31635"/>
      </dsp:txXfrm>
    </dsp:sp>
    <dsp:sp modelId="{8F7A30D3-4CCD-474A-8A62-F094C7682F81}">
      <dsp:nvSpPr>
        <dsp:cNvPr id="0" name=""/>
        <dsp:cNvSpPr/>
      </dsp:nvSpPr>
      <dsp:spPr>
        <a:xfrm>
          <a:off x="5207580" y="3246935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Proactive CDN resources selection</a:t>
          </a:r>
        </a:p>
      </dsp:txBody>
      <dsp:txXfrm>
        <a:off x="5220808" y="3260163"/>
        <a:ext cx="3582538" cy="425192"/>
      </dsp:txXfrm>
    </dsp:sp>
    <dsp:sp modelId="{FD3F1BE0-2FDE-4E1F-9980-DE94E51BAE71}">
      <dsp:nvSpPr>
        <dsp:cNvPr id="0" name=""/>
        <dsp:cNvSpPr/>
      </dsp:nvSpPr>
      <dsp:spPr>
        <a:xfrm rot="4610179">
          <a:off x="766832" y="3732222"/>
          <a:ext cx="1586583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1586583" y="6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20459" y="3699439"/>
        <a:ext cx="79329" cy="79329"/>
      </dsp:txXfrm>
    </dsp:sp>
    <dsp:sp modelId="{A843EC3F-20C1-4094-AA9A-40CF47BE884D}">
      <dsp:nvSpPr>
        <dsp:cNvPr id="0" name=""/>
        <dsp:cNvSpPr/>
      </dsp:nvSpPr>
      <dsp:spPr>
        <a:xfrm>
          <a:off x="1740783" y="4129549"/>
          <a:ext cx="1372080" cy="764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Video analytics at the MEC infrastructure</a:t>
          </a:r>
          <a:endParaRPr lang="en-GB" sz="1400" kern="1200" dirty="0"/>
        </a:p>
      </dsp:txBody>
      <dsp:txXfrm>
        <a:off x="1763160" y="4151926"/>
        <a:ext cx="1327326" cy="719249"/>
      </dsp:txXfrm>
    </dsp:sp>
    <dsp:sp modelId="{67631DFA-8DCC-4483-863C-E8BC498F4F9C}">
      <dsp:nvSpPr>
        <dsp:cNvPr id="0" name=""/>
        <dsp:cNvSpPr/>
      </dsp:nvSpPr>
      <dsp:spPr>
        <a:xfrm>
          <a:off x="3112863" y="4504669"/>
          <a:ext cx="361318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318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284489" y="4502517"/>
        <a:ext cx="18065" cy="18065"/>
      </dsp:txXfrm>
    </dsp:sp>
    <dsp:sp modelId="{AB0DCEE5-FC95-4666-AB53-F532E7228E75}">
      <dsp:nvSpPr>
        <dsp:cNvPr id="0" name=""/>
        <dsp:cNvSpPr/>
      </dsp:nvSpPr>
      <dsp:spPr>
        <a:xfrm>
          <a:off x="3474182" y="4122175"/>
          <a:ext cx="1372080" cy="778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MEC-enabled video delivery</a:t>
          </a:r>
        </a:p>
      </dsp:txBody>
      <dsp:txXfrm>
        <a:off x="3496991" y="4144984"/>
        <a:ext cx="1326462" cy="733131"/>
      </dsp:txXfrm>
    </dsp:sp>
    <dsp:sp modelId="{16341E0D-85D4-484E-AE03-26BC8B326AB3}">
      <dsp:nvSpPr>
        <dsp:cNvPr id="0" name=""/>
        <dsp:cNvSpPr/>
      </dsp:nvSpPr>
      <dsp:spPr>
        <a:xfrm rot="18289469">
          <a:off x="4710566" y="4244971"/>
          <a:ext cx="632710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632710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1103" y="4236035"/>
        <a:ext cx="31635" cy="31635"/>
      </dsp:txXfrm>
    </dsp:sp>
    <dsp:sp modelId="{94417BB0-EF51-404F-B16D-53A3F0DF2B0B}">
      <dsp:nvSpPr>
        <dsp:cNvPr id="0" name=""/>
        <dsp:cNvSpPr/>
      </dsp:nvSpPr>
      <dsp:spPr>
        <a:xfrm>
          <a:off x="5207580" y="3766331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Probe QoS and estimate </a:t>
          </a:r>
          <a:r>
            <a:rPr lang="en-GB" sz="1400" b="1" kern="1200" dirty="0" err="1"/>
            <a:t>QoE</a:t>
          </a:r>
          <a:endParaRPr lang="en-GB" sz="1400" b="1" kern="1200" dirty="0"/>
        </a:p>
      </dsp:txBody>
      <dsp:txXfrm>
        <a:off x="5220808" y="3779559"/>
        <a:ext cx="3582538" cy="425192"/>
      </dsp:txXfrm>
    </dsp:sp>
    <dsp:sp modelId="{6D42D5EA-DBB1-4B27-98E1-F62A0A83ED81}">
      <dsp:nvSpPr>
        <dsp:cNvPr id="0" name=""/>
        <dsp:cNvSpPr/>
      </dsp:nvSpPr>
      <dsp:spPr>
        <a:xfrm>
          <a:off x="4846262" y="4504669"/>
          <a:ext cx="361318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361318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7888" y="4502517"/>
        <a:ext cx="18065" cy="18065"/>
      </dsp:txXfrm>
    </dsp:sp>
    <dsp:sp modelId="{216479E4-1608-4F29-901D-EADB2FA86E28}">
      <dsp:nvSpPr>
        <dsp:cNvPr id="0" name=""/>
        <dsp:cNvSpPr/>
      </dsp:nvSpPr>
      <dsp:spPr>
        <a:xfrm>
          <a:off x="5207580" y="4285726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CDN performance monitoring</a:t>
          </a:r>
        </a:p>
      </dsp:txBody>
      <dsp:txXfrm>
        <a:off x="5220808" y="4298954"/>
        <a:ext cx="3582538" cy="425192"/>
      </dsp:txXfrm>
    </dsp:sp>
    <dsp:sp modelId="{9B4A9E67-4025-4694-A6CF-61D5E6C6505B}">
      <dsp:nvSpPr>
        <dsp:cNvPr id="0" name=""/>
        <dsp:cNvSpPr/>
      </dsp:nvSpPr>
      <dsp:spPr>
        <a:xfrm rot="3310531">
          <a:off x="4710566" y="4764366"/>
          <a:ext cx="632710" cy="13763"/>
        </a:xfrm>
        <a:custGeom>
          <a:avLst/>
          <a:gdLst/>
          <a:ahLst/>
          <a:cxnLst/>
          <a:rect l="0" t="0" r="0" b="0"/>
          <a:pathLst>
            <a:path>
              <a:moveTo>
                <a:pt x="0" y="6881"/>
              </a:moveTo>
              <a:lnTo>
                <a:pt x="632710" y="6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11103" y="4755430"/>
        <a:ext cx="31635" cy="31635"/>
      </dsp:txXfrm>
    </dsp:sp>
    <dsp:sp modelId="{10546383-8875-4C55-8DDA-AC3B09096842}">
      <dsp:nvSpPr>
        <dsp:cNvPr id="0" name=""/>
        <dsp:cNvSpPr/>
      </dsp:nvSpPr>
      <dsp:spPr>
        <a:xfrm>
          <a:off x="5207580" y="4805122"/>
          <a:ext cx="3608994" cy="451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Proxy for CDN selection and Edge caching</a:t>
          </a:r>
        </a:p>
      </dsp:txBody>
      <dsp:txXfrm>
        <a:off x="5220808" y="4818350"/>
        <a:ext cx="3582538" cy="425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BC9E8-9566-4C1C-8238-D0BBD4621719}">
      <dsp:nvSpPr>
        <dsp:cNvPr id="0" name=""/>
        <dsp:cNvSpPr/>
      </dsp:nvSpPr>
      <dsp:spPr>
        <a:xfrm>
          <a:off x="677912" y="496"/>
          <a:ext cx="1354335" cy="677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Quality of Service</a:t>
          </a:r>
        </a:p>
      </dsp:txBody>
      <dsp:txXfrm>
        <a:off x="697746" y="20330"/>
        <a:ext cx="1314667" cy="637499"/>
      </dsp:txXfrm>
    </dsp:sp>
    <dsp:sp modelId="{6A59B850-7A27-46DA-A574-223449722901}">
      <dsp:nvSpPr>
        <dsp:cNvPr id="0" name=""/>
        <dsp:cNvSpPr/>
      </dsp:nvSpPr>
      <dsp:spPr>
        <a:xfrm>
          <a:off x="81334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A6172-C420-4C73-9C13-DB1AC71C7E67}">
      <dsp:nvSpPr>
        <dsp:cNvPr id="0" name=""/>
        <dsp:cNvSpPr/>
      </dsp:nvSpPr>
      <dsp:spPr>
        <a:xfrm>
          <a:off x="94877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Resource layer</a:t>
          </a:r>
        </a:p>
      </dsp:txBody>
      <dsp:txXfrm>
        <a:off x="968613" y="866790"/>
        <a:ext cx="1043800" cy="637499"/>
      </dsp:txXfrm>
    </dsp:sp>
    <dsp:sp modelId="{F95563B1-D75B-4A9F-8436-B7B7EA25CD4A}">
      <dsp:nvSpPr>
        <dsp:cNvPr id="0" name=""/>
        <dsp:cNvSpPr/>
      </dsp:nvSpPr>
      <dsp:spPr>
        <a:xfrm>
          <a:off x="81334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92949-4E46-4F8F-B428-DB2B690017CE}">
      <dsp:nvSpPr>
        <dsp:cNvPr id="0" name=""/>
        <dsp:cNvSpPr/>
      </dsp:nvSpPr>
      <dsp:spPr>
        <a:xfrm>
          <a:off x="94877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Application layer</a:t>
          </a:r>
        </a:p>
      </dsp:txBody>
      <dsp:txXfrm>
        <a:off x="968613" y="1713250"/>
        <a:ext cx="1043800" cy="637499"/>
      </dsp:txXfrm>
    </dsp:sp>
    <dsp:sp modelId="{CF79D341-9ED6-4DC8-A7FE-2745CBCFA63D}">
      <dsp:nvSpPr>
        <dsp:cNvPr id="0" name=""/>
        <dsp:cNvSpPr/>
      </dsp:nvSpPr>
      <dsp:spPr>
        <a:xfrm>
          <a:off x="81334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3491-B072-4649-9EB2-B4523ECAA0D8}">
      <dsp:nvSpPr>
        <dsp:cNvPr id="0" name=""/>
        <dsp:cNvSpPr/>
      </dsp:nvSpPr>
      <dsp:spPr>
        <a:xfrm>
          <a:off x="94877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User layer</a:t>
          </a:r>
        </a:p>
      </dsp:txBody>
      <dsp:txXfrm>
        <a:off x="968613" y="2559709"/>
        <a:ext cx="1043800" cy="637499"/>
      </dsp:txXfrm>
    </dsp:sp>
    <dsp:sp modelId="{BB6B2C36-EA78-4E1A-B2B6-58818586A87E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Quality of Experience and fairness</a:t>
          </a:r>
          <a:endParaRPr lang="en-GB" sz="1400" b="1" kern="1200" dirty="0"/>
        </a:p>
      </dsp:txBody>
      <dsp:txXfrm>
        <a:off x="2390666" y="20330"/>
        <a:ext cx="1314667" cy="637499"/>
      </dsp:txXfrm>
    </dsp:sp>
    <dsp:sp modelId="{4CFE7DE2-59E0-48B3-83D6-C400515BD7EB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921D-154D-43C6-8EF6-D8355774876A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Objective metrics</a:t>
          </a:r>
        </a:p>
      </dsp:txBody>
      <dsp:txXfrm>
        <a:off x="2661533" y="866790"/>
        <a:ext cx="1043800" cy="637499"/>
      </dsp:txXfrm>
    </dsp:sp>
    <dsp:sp modelId="{F08D1B67-01DC-451A-81B1-5B85E0D802E5}">
      <dsp:nvSpPr>
        <dsp:cNvPr id="0" name=""/>
        <dsp:cNvSpPr/>
      </dsp:nvSpPr>
      <dsp:spPr>
        <a:xfrm>
          <a:off x="250626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94AB-AA79-4A62-B8EA-CCECA2B94953}">
      <dsp:nvSpPr>
        <dsp:cNvPr id="0" name=""/>
        <dsp:cNvSpPr/>
      </dsp:nvSpPr>
      <dsp:spPr>
        <a:xfrm>
          <a:off x="264169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Subjective metrics</a:t>
          </a:r>
        </a:p>
      </dsp:txBody>
      <dsp:txXfrm>
        <a:off x="2661533" y="1713250"/>
        <a:ext cx="1043800" cy="637499"/>
      </dsp:txXfrm>
    </dsp:sp>
    <dsp:sp modelId="{D0CA6E96-A9DE-4C37-9ACD-49FFB4CB20A9}">
      <dsp:nvSpPr>
        <dsp:cNvPr id="0" name=""/>
        <dsp:cNvSpPr/>
      </dsp:nvSpPr>
      <dsp:spPr>
        <a:xfrm>
          <a:off x="250626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2615F-790C-4F67-B9E6-A354519740FA}">
      <dsp:nvSpPr>
        <dsp:cNvPr id="0" name=""/>
        <dsp:cNvSpPr/>
      </dsp:nvSpPr>
      <dsp:spPr>
        <a:xfrm>
          <a:off x="264169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QoE</a:t>
          </a:r>
          <a:r>
            <a:rPr lang="en-GB" sz="1600" kern="1200" dirty="0"/>
            <a:t> modelling</a:t>
          </a:r>
        </a:p>
      </dsp:txBody>
      <dsp:txXfrm>
        <a:off x="2661533" y="2559709"/>
        <a:ext cx="1043800" cy="637499"/>
      </dsp:txXfrm>
    </dsp:sp>
    <dsp:sp modelId="{3CC03957-BD75-4190-BBE5-447928F3E751}">
      <dsp:nvSpPr>
        <dsp:cNvPr id="0" name=""/>
        <dsp:cNvSpPr/>
      </dsp:nvSpPr>
      <dsp:spPr>
        <a:xfrm>
          <a:off x="250626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20562-FD93-4F38-9A01-BF8B32F41D18}">
      <dsp:nvSpPr>
        <dsp:cNvPr id="0" name=""/>
        <dsp:cNvSpPr/>
      </dsp:nvSpPr>
      <dsp:spPr>
        <a:xfrm>
          <a:off x="264169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Fairness indexes</a:t>
          </a:r>
        </a:p>
      </dsp:txBody>
      <dsp:txXfrm>
        <a:off x="2661533" y="3406169"/>
        <a:ext cx="1043800" cy="637499"/>
      </dsp:txXfrm>
    </dsp:sp>
    <dsp:sp modelId="{15E3241B-E6E6-4364-AC68-0B365ED7B231}">
      <dsp:nvSpPr>
        <dsp:cNvPr id="0" name=""/>
        <dsp:cNvSpPr/>
      </dsp:nvSpPr>
      <dsp:spPr>
        <a:xfrm>
          <a:off x="4063751" y="496"/>
          <a:ext cx="1354335" cy="677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Business metrics</a:t>
          </a:r>
        </a:p>
      </dsp:txBody>
      <dsp:txXfrm>
        <a:off x="4083585" y="20330"/>
        <a:ext cx="1314667" cy="637499"/>
      </dsp:txXfrm>
    </dsp:sp>
    <dsp:sp modelId="{DD30FD90-D4CC-44C8-8AB8-BD878DA28CA0}">
      <dsp:nvSpPr>
        <dsp:cNvPr id="0" name=""/>
        <dsp:cNvSpPr/>
      </dsp:nvSpPr>
      <dsp:spPr>
        <a:xfrm>
          <a:off x="419918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49DA6-8D54-4812-8210-419451E5EB62}">
      <dsp:nvSpPr>
        <dsp:cNvPr id="0" name=""/>
        <dsp:cNvSpPr/>
      </dsp:nvSpPr>
      <dsp:spPr>
        <a:xfrm>
          <a:off x="433461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Encoding cost</a:t>
          </a:r>
        </a:p>
      </dsp:txBody>
      <dsp:txXfrm>
        <a:off x="4354453" y="866790"/>
        <a:ext cx="1043800" cy="637499"/>
      </dsp:txXfrm>
    </dsp:sp>
    <dsp:sp modelId="{84E27FC1-C20B-4A01-B75D-6E68418B1F7E}">
      <dsp:nvSpPr>
        <dsp:cNvPr id="0" name=""/>
        <dsp:cNvSpPr/>
      </dsp:nvSpPr>
      <dsp:spPr>
        <a:xfrm>
          <a:off x="419918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A6CE3-EC97-4F37-A8DD-F0660266785C}">
      <dsp:nvSpPr>
        <dsp:cNvPr id="0" name=""/>
        <dsp:cNvSpPr/>
      </dsp:nvSpPr>
      <dsp:spPr>
        <a:xfrm>
          <a:off x="433461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CDN cost</a:t>
          </a:r>
        </a:p>
      </dsp:txBody>
      <dsp:txXfrm>
        <a:off x="4354453" y="1713250"/>
        <a:ext cx="1043800" cy="6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7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4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6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3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4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33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98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1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51B9-AE88-4955-B662-DE306237952D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0B1A-4154-45E5-BD6B-274CE411DF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4288" y="1396841"/>
          <a:ext cx="9087326" cy="406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loud 106">
            <a:extLst>
              <a:ext uri="{FF2B5EF4-FFF2-40B4-BE49-F238E27FC236}">
                <a16:creationId xmlns:a16="http://schemas.microsoft.com/office/drawing/2014/main" id="{44F8755D-0C86-4CBE-9E47-51A11267E9FA}"/>
              </a:ext>
            </a:extLst>
          </p:cNvPr>
          <p:cNvSpPr/>
          <p:nvPr/>
        </p:nvSpPr>
        <p:spPr>
          <a:xfrm>
            <a:off x="2856990" y="2910572"/>
            <a:ext cx="1150564" cy="100694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 defTabSz="685800"/>
            <a:r>
              <a:rPr lang="en-US" sz="1050" b="1" dirty="0">
                <a:solidFill>
                  <a:prstClr val="black"/>
                </a:solidFill>
                <a:latin typeface="Calibri"/>
              </a:rPr>
              <a:t>Core Network</a:t>
            </a:r>
          </a:p>
        </p:txBody>
      </p:sp>
      <p:pic>
        <p:nvPicPr>
          <p:cNvPr id="45" name="Picture 44" descr="Home-Server-icon.png">
            <a:extLst>
              <a:ext uri="{FF2B5EF4-FFF2-40B4-BE49-F238E27FC236}">
                <a16:creationId xmlns:a16="http://schemas.microsoft.com/office/drawing/2014/main" id="{43C2B478-73D5-4579-BBF3-A20AFA69E2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2343" t="7913" r="1268" b="-947"/>
          <a:stretch>
            <a:fillRect/>
          </a:stretch>
        </p:blipFill>
        <p:spPr>
          <a:xfrm>
            <a:off x="1552852" y="2904315"/>
            <a:ext cx="836175" cy="9004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B4FF19-C439-49AA-9F50-3BAE69481AF4}"/>
              </a:ext>
            </a:extLst>
          </p:cNvPr>
          <p:cNvSpPr txBox="1"/>
          <p:nvPr/>
        </p:nvSpPr>
        <p:spPr>
          <a:xfrm>
            <a:off x="1413248" y="3804809"/>
            <a:ext cx="1296144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Remote server</a:t>
            </a:r>
          </a:p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(Origin server or CDN)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BE076A-944E-4BDA-8B8B-875FFF4AA0B3}"/>
              </a:ext>
            </a:extLst>
          </p:cNvPr>
          <p:cNvGrpSpPr/>
          <p:nvPr/>
        </p:nvGrpSpPr>
        <p:grpSpPr>
          <a:xfrm>
            <a:off x="6584915" y="2086006"/>
            <a:ext cx="917437" cy="820365"/>
            <a:chOff x="5509564" y="2689107"/>
            <a:chExt cx="917437" cy="8203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E07B45-247B-422E-BF12-713E812EBD68}"/>
                </a:ext>
              </a:extLst>
            </p:cNvPr>
            <p:cNvSpPr txBox="1"/>
            <p:nvPr/>
          </p:nvSpPr>
          <p:spPr>
            <a:xfrm>
              <a:off x="5509564" y="2689107"/>
              <a:ext cx="9174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Media Player</a:t>
              </a:r>
            </a:p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(User Equipment)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1CA299E-FC58-4E81-BBC1-F6372E7C6213}"/>
                </a:ext>
              </a:extLst>
            </p:cNvPr>
            <p:cNvGrpSpPr/>
            <p:nvPr/>
          </p:nvGrpSpPr>
          <p:grpSpPr>
            <a:xfrm>
              <a:off x="5781455" y="3023418"/>
              <a:ext cx="324036" cy="486054"/>
              <a:chOff x="5197950" y="3374993"/>
              <a:chExt cx="324036" cy="48605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B59AED0-33CB-4C91-8C5C-4491436B2A85}"/>
                  </a:ext>
                </a:extLst>
              </p:cNvPr>
              <p:cNvSpPr/>
              <p:nvPr/>
            </p:nvSpPr>
            <p:spPr>
              <a:xfrm>
                <a:off x="5458273" y="354946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Rounded Rectangle 255">
                <a:extLst>
                  <a:ext uri="{FF2B5EF4-FFF2-40B4-BE49-F238E27FC236}">
                    <a16:creationId xmlns:a16="http://schemas.microsoft.com/office/drawing/2014/main" id="{44CFF1FE-C055-4EC9-852C-919D0E1ED680}"/>
                  </a:ext>
                </a:extLst>
              </p:cNvPr>
              <p:cNvSpPr/>
              <p:nvPr/>
            </p:nvSpPr>
            <p:spPr>
              <a:xfrm rot="16200000">
                <a:off x="5116941" y="3456002"/>
                <a:ext cx="486054" cy="3240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84D87F6-F69B-49C3-A29E-EA272763AFCB}"/>
                  </a:ext>
                </a:extLst>
              </p:cNvPr>
              <p:cNvSpPr/>
              <p:nvPr/>
            </p:nvSpPr>
            <p:spPr>
              <a:xfrm>
                <a:off x="5332965" y="378003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A897C5-3BDE-46C0-ACAA-D719C8FDAFD1}"/>
                  </a:ext>
                </a:extLst>
              </p:cNvPr>
              <p:cNvSpPr/>
              <p:nvPr/>
            </p:nvSpPr>
            <p:spPr>
              <a:xfrm>
                <a:off x="5224953" y="3423884"/>
                <a:ext cx="270030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13B440C-AEC4-4F17-B6C2-C4CD04B8F2A1}"/>
              </a:ext>
            </a:extLst>
          </p:cNvPr>
          <p:cNvSpPr txBox="1"/>
          <p:nvPr/>
        </p:nvSpPr>
        <p:spPr>
          <a:xfrm>
            <a:off x="4593997" y="1760557"/>
            <a:ext cx="1296144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Access network</a:t>
            </a:r>
          </a:p>
        </p:txBody>
      </p:sp>
      <p:sp>
        <p:nvSpPr>
          <p:cNvPr id="68" name="Right Arrow 93">
            <a:extLst>
              <a:ext uri="{FF2B5EF4-FFF2-40B4-BE49-F238E27FC236}">
                <a16:creationId xmlns:a16="http://schemas.microsoft.com/office/drawing/2014/main" id="{5969E29D-04F6-4128-9965-74AA85812F28}"/>
              </a:ext>
            </a:extLst>
          </p:cNvPr>
          <p:cNvSpPr/>
          <p:nvPr/>
        </p:nvSpPr>
        <p:spPr>
          <a:xfrm rot="20135735">
            <a:off x="4043317" y="3026384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Right Arrow 93">
            <a:extLst>
              <a:ext uri="{FF2B5EF4-FFF2-40B4-BE49-F238E27FC236}">
                <a16:creationId xmlns:a16="http://schemas.microsoft.com/office/drawing/2014/main" id="{F5F8DEAE-2A88-4732-AD05-F51205D7E218}"/>
              </a:ext>
            </a:extLst>
          </p:cNvPr>
          <p:cNvSpPr/>
          <p:nvPr/>
        </p:nvSpPr>
        <p:spPr>
          <a:xfrm rot="1564387">
            <a:off x="4002288" y="3741408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Right Arrow 93">
            <a:extLst>
              <a:ext uri="{FF2B5EF4-FFF2-40B4-BE49-F238E27FC236}">
                <a16:creationId xmlns:a16="http://schemas.microsoft.com/office/drawing/2014/main" id="{14850BAD-096B-4031-B506-A09C903F4AEF}"/>
              </a:ext>
            </a:extLst>
          </p:cNvPr>
          <p:cNvSpPr/>
          <p:nvPr/>
        </p:nvSpPr>
        <p:spPr>
          <a:xfrm>
            <a:off x="2416030" y="3336303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Right Arrow 93">
            <a:extLst>
              <a:ext uri="{FF2B5EF4-FFF2-40B4-BE49-F238E27FC236}">
                <a16:creationId xmlns:a16="http://schemas.microsoft.com/office/drawing/2014/main" id="{5D78D93A-C871-465C-9296-81F91A284812}"/>
              </a:ext>
            </a:extLst>
          </p:cNvPr>
          <p:cNvSpPr/>
          <p:nvPr/>
        </p:nvSpPr>
        <p:spPr>
          <a:xfrm>
            <a:off x="5890141" y="2530522"/>
            <a:ext cx="724868" cy="16884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ight Arrow 93">
            <a:extLst>
              <a:ext uri="{FF2B5EF4-FFF2-40B4-BE49-F238E27FC236}">
                <a16:creationId xmlns:a16="http://schemas.microsoft.com/office/drawing/2014/main" id="{C2EF41A4-9B40-4D06-9047-190E51769076}"/>
              </a:ext>
            </a:extLst>
          </p:cNvPr>
          <p:cNvSpPr/>
          <p:nvPr/>
        </p:nvSpPr>
        <p:spPr>
          <a:xfrm>
            <a:off x="5887271" y="4141579"/>
            <a:ext cx="727737" cy="16881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3B3D2F-FEE4-48A6-AF55-45C7E8DE5C4A}"/>
              </a:ext>
            </a:extLst>
          </p:cNvPr>
          <p:cNvGrpSpPr/>
          <p:nvPr/>
        </p:nvGrpSpPr>
        <p:grpSpPr>
          <a:xfrm>
            <a:off x="6609235" y="3657867"/>
            <a:ext cx="917437" cy="820365"/>
            <a:chOff x="5509564" y="2689107"/>
            <a:chExt cx="917437" cy="8203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6F4360-CA4C-48D6-ABB6-AE6128FEFB19}"/>
                </a:ext>
              </a:extLst>
            </p:cNvPr>
            <p:cNvSpPr txBox="1"/>
            <p:nvPr/>
          </p:nvSpPr>
          <p:spPr>
            <a:xfrm>
              <a:off x="5509564" y="2689107"/>
              <a:ext cx="9174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Media Player</a:t>
              </a:r>
            </a:p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(User Equipment)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A86E2D-D6E0-42D9-B2EB-0489AB8BBC6F}"/>
                </a:ext>
              </a:extLst>
            </p:cNvPr>
            <p:cNvGrpSpPr/>
            <p:nvPr/>
          </p:nvGrpSpPr>
          <p:grpSpPr>
            <a:xfrm>
              <a:off x="5781455" y="3023418"/>
              <a:ext cx="324036" cy="486054"/>
              <a:chOff x="5197950" y="3374993"/>
              <a:chExt cx="324036" cy="486054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F95C33E-C3E9-4839-BCAB-99E9EE1D1D82}"/>
                  </a:ext>
                </a:extLst>
              </p:cNvPr>
              <p:cNvSpPr/>
              <p:nvPr/>
            </p:nvSpPr>
            <p:spPr>
              <a:xfrm>
                <a:off x="5458273" y="354946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Rounded Rectangle 255">
                <a:extLst>
                  <a:ext uri="{FF2B5EF4-FFF2-40B4-BE49-F238E27FC236}">
                    <a16:creationId xmlns:a16="http://schemas.microsoft.com/office/drawing/2014/main" id="{E830960F-CFCE-4A38-960E-76BD11DE8F00}"/>
                  </a:ext>
                </a:extLst>
              </p:cNvPr>
              <p:cNvSpPr/>
              <p:nvPr/>
            </p:nvSpPr>
            <p:spPr>
              <a:xfrm rot="16200000">
                <a:off x="5116941" y="3456002"/>
                <a:ext cx="486054" cy="3240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468989F-34BA-4377-966F-46D67CC8AF7B}"/>
                  </a:ext>
                </a:extLst>
              </p:cNvPr>
              <p:cNvSpPr/>
              <p:nvPr/>
            </p:nvSpPr>
            <p:spPr>
              <a:xfrm>
                <a:off x="5332965" y="378003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1F4E16-6790-4B38-B4AF-5615D4615225}"/>
                  </a:ext>
                </a:extLst>
              </p:cNvPr>
              <p:cNvSpPr/>
              <p:nvPr/>
            </p:nvSpPr>
            <p:spPr>
              <a:xfrm>
                <a:off x="5224953" y="3423884"/>
                <a:ext cx="270030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740297-8F59-45FC-AD86-FB1E2DE6CE83}"/>
              </a:ext>
            </a:extLst>
          </p:cNvPr>
          <p:cNvGrpSpPr/>
          <p:nvPr/>
        </p:nvGrpSpPr>
        <p:grpSpPr>
          <a:xfrm>
            <a:off x="4029687" y="3659821"/>
            <a:ext cx="1952800" cy="1270405"/>
            <a:chOff x="4029687" y="3659821"/>
            <a:chExt cx="1952800" cy="127040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68874D6-4C70-4726-8CAD-0817C659FE47}"/>
                </a:ext>
              </a:extLst>
            </p:cNvPr>
            <p:cNvGrpSpPr/>
            <p:nvPr/>
          </p:nvGrpSpPr>
          <p:grpSpPr>
            <a:xfrm>
              <a:off x="4410053" y="3659821"/>
              <a:ext cx="1572434" cy="1270405"/>
              <a:chOff x="4307682" y="2904315"/>
              <a:chExt cx="1572434" cy="1270405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178D862-6311-4B05-8912-279545F5CE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81" b="33810"/>
              <a:stretch/>
            </p:blipFill>
            <p:spPr>
              <a:xfrm>
                <a:off x="4307682" y="3524359"/>
                <a:ext cx="910431" cy="46166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6117D2-2F3E-449C-99AF-95B74F5DFCFD}"/>
                  </a:ext>
                </a:extLst>
              </p:cNvPr>
              <p:cNvSpPr txBox="1"/>
              <p:nvPr/>
            </p:nvSpPr>
            <p:spPr>
              <a:xfrm>
                <a:off x="5036796" y="3712476"/>
                <a:ext cx="84332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/>
                  <a:t>Base station</a:t>
                </a:r>
              </a:p>
            </p:txBody>
          </p:sp>
          <p:pic>
            <p:nvPicPr>
              <p:cNvPr id="66" name="Picture 65" descr="icon_029380_256.png">
                <a:extLst>
                  <a:ext uri="{FF2B5EF4-FFF2-40B4-BE49-F238E27FC236}">
                    <a16:creationId xmlns:a16="http://schemas.microsoft.com/office/drawing/2014/main" id="{47A56589-E354-4D7D-8F1B-0908BF374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02775" y="2904315"/>
                <a:ext cx="1076418" cy="807314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44C64B-4199-4571-8AA3-3B4E9C954558}"/>
                  </a:ext>
                </a:extLst>
              </p:cNvPr>
              <p:cNvSpPr txBox="1"/>
              <p:nvPr/>
            </p:nvSpPr>
            <p:spPr>
              <a:xfrm>
                <a:off x="4462997" y="4013137"/>
                <a:ext cx="659531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1050" b="1" dirty="0">
                    <a:solidFill>
                      <a:prstClr val="black"/>
                    </a:solidFill>
                    <a:latin typeface="Calibri"/>
                  </a:rPr>
                  <a:t>MEC host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B901D8-8DD8-41A4-9C11-D709A8295C4C}"/>
                </a:ext>
              </a:extLst>
            </p:cNvPr>
            <p:cNvGrpSpPr/>
            <p:nvPr/>
          </p:nvGrpSpPr>
          <p:grpSpPr>
            <a:xfrm>
              <a:off x="4029687" y="3977336"/>
              <a:ext cx="777050" cy="566789"/>
              <a:chOff x="1317221" y="4449883"/>
              <a:chExt cx="1293194" cy="914400"/>
            </a:xfrm>
          </p:grpSpPr>
          <p:pic>
            <p:nvPicPr>
              <p:cNvPr id="82" name="Graphic 81" descr="Bar chart with solid fill">
                <a:extLst>
                  <a:ext uri="{FF2B5EF4-FFF2-40B4-BE49-F238E27FC236}">
                    <a16:creationId xmlns:a16="http://schemas.microsoft.com/office/drawing/2014/main" id="{AB979BAA-5C9C-4E31-8BC4-9E3B06796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7221" y="44498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Research with solid fill">
                <a:extLst>
                  <a:ext uri="{FF2B5EF4-FFF2-40B4-BE49-F238E27FC236}">
                    <a16:creationId xmlns:a16="http://schemas.microsoft.com/office/drawing/2014/main" id="{70CA2F6C-158F-4024-8684-72CF2C125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96015" y="444988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5000BA-B78C-4360-8A63-979498B06A18}"/>
              </a:ext>
            </a:extLst>
          </p:cNvPr>
          <p:cNvGrpSpPr/>
          <p:nvPr/>
        </p:nvGrpSpPr>
        <p:grpSpPr>
          <a:xfrm>
            <a:off x="4055272" y="2034953"/>
            <a:ext cx="1955844" cy="1270405"/>
            <a:chOff x="4055272" y="2034953"/>
            <a:chExt cx="1955844" cy="12704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C9BF4FF-EB58-4F63-A51B-9CAA9CFBA75A}"/>
                </a:ext>
              </a:extLst>
            </p:cNvPr>
            <p:cNvGrpSpPr/>
            <p:nvPr/>
          </p:nvGrpSpPr>
          <p:grpSpPr>
            <a:xfrm>
              <a:off x="4438682" y="2034953"/>
              <a:ext cx="1572434" cy="1270405"/>
              <a:chOff x="4307682" y="2904315"/>
              <a:chExt cx="1572434" cy="12704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D07CAD00-7FEE-47E7-B10A-B171F65F9E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81" b="33810"/>
              <a:stretch/>
            </p:blipFill>
            <p:spPr>
              <a:xfrm>
                <a:off x="4307682" y="3524359"/>
                <a:ext cx="910431" cy="461666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A951889-1E77-4898-9C8B-ACB661B46E92}"/>
                  </a:ext>
                </a:extLst>
              </p:cNvPr>
              <p:cNvSpPr txBox="1"/>
              <p:nvPr/>
            </p:nvSpPr>
            <p:spPr>
              <a:xfrm>
                <a:off x="5036796" y="3712476"/>
                <a:ext cx="84332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/>
                  <a:t>Base station</a:t>
                </a:r>
              </a:p>
            </p:txBody>
          </p:sp>
          <p:pic>
            <p:nvPicPr>
              <p:cNvPr id="145" name="Picture 144" descr="icon_029380_256.png">
                <a:extLst>
                  <a:ext uri="{FF2B5EF4-FFF2-40B4-BE49-F238E27FC236}">
                    <a16:creationId xmlns:a16="http://schemas.microsoft.com/office/drawing/2014/main" id="{8F8DFA46-91E9-4DD4-BE18-60716E2B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02775" y="2904315"/>
                <a:ext cx="1076418" cy="80731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117EDD-DB6F-458A-AED3-C7280433D91D}"/>
                  </a:ext>
                </a:extLst>
              </p:cNvPr>
              <p:cNvSpPr txBox="1"/>
              <p:nvPr/>
            </p:nvSpPr>
            <p:spPr>
              <a:xfrm>
                <a:off x="4462997" y="4013137"/>
                <a:ext cx="659531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1050" b="1" dirty="0">
                    <a:solidFill>
                      <a:prstClr val="black"/>
                    </a:solidFill>
                    <a:latin typeface="Calibri"/>
                  </a:rPr>
                  <a:t>MEC host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32FB5BF-78B5-449D-AE02-348EDB7CD65F}"/>
                </a:ext>
              </a:extLst>
            </p:cNvPr>
            <p:cNvGrpSpPr/>
            <p:nvPr/>
          </p:nvGrpSpPr>
          <p:grpSpPr>
            <a:xfrm>
              <a:off x="4055272" y="2358047"/>
              <a:ext cx="777050" cy="566789"/>
              <a:chOff x="1317221" y="4449883"/>
              <a:chExt cx="1293194" cy="914400"/>
            </a:xfrm>
          </p:grpSpPr>
          <p:pic>
            <p:nvPicPr>
              <p:cNvPr id="85" name="Graphic 84" descr="Bar chart with solid fill">
                <a:extLst>
                  <a:ext uri="{FF2B5EF4-FFF2-40B4-BE49-F238E27FC236}">
                    <a16:creationId xmlns:a16="http://schemas.microsoft.com/office/drawing/2014/main" id="{1C814AB9-643E-4D0D-BF5E-547DB3C90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7221" y="44498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phic 85" descr="Research with solid fill">
                <a:extLst>
                  <a:ext uri="{FF2B5EF4-FFF2-40B4-BE49-F238E27FC236}">
                    <a16:creationId xmlns:a16="http://schemas.microsoft.com/office/drawing/2014/main" id="{8FA76219-0DEB-46A4-839E-397ECD893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96015" y="444988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385891-B1B8-40C9-B756-3FA34BC2E131}"/>
              </a:ext>
            </a:extLst>
          </p:cNvPr>
          <p:cNvGrpSpPr/>
          <p:nvPr/>
        </p:nvGrpSpPr>
        <p:grpSpPr>
          <a:xfrm>
            <a:off x="539985" y="2877879"/>
            <a:ext cx="1048934" cy="1080730"/>
            <a:chOff x="982598" y="2836679"/>
            <a:chExt cx="1048934" cy="108073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BC3BFD1-5BE3-4BB3-BAD2-40CAECD01B82}"/>
                </a:ext>
              </a:extLst>
            </p:cNvPr>
            <p:cNvCxnSpPr/>
            <p:nvPr/>
          </p:nvCxnSpPr>
          <p:spPr>
            <a:xfrm>
              <a:off x="1042892" y="3758553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7865983-F462-4B29-B148-CAE8D691054E}"/>
                </a:ext>
              </a:extLst>
            </p:cNvPr>
            <p:cNvCxnSpPr/>
            <p:nvPr/>
          </p:nvCxnSpPr>
          <p:spPr>
            <a:xfrm flipH="1" flipV="1">
              <a:off x="1036604" y="2998697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9822D82-F8F9-4428-AB17-05B113C58B8C}"/>
                </a:ext>
              </a:extLst>
            </p:cNvPr>
            <p:cNvSpPr/>
            <p:nvPr/>
          </p:nvSpPr>
          <p:spPr>
            <a:xfrm>
              <a:off x="1090610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93C69FE-2EE8-4688-B669-FC7148CA5764}"/>
                </a:ext>
              </a:extLst>
            </p:cNvPr>
            <p:cNvSpPr/>
            <p:nvPr/>
          </p:nvSpPr>
          <p:spPr>
            <a:xfrm>
              <a:off x="1090610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D2DEAA-EB8C-4EA8-B3DC-F6D616C00065}"/>
                </a:ext>
              </a:extLst>
            </p:cNvPr>
            <p:cNvSpPr/>
            <p:nvPr/>
          </p:nvSpPr>
          <p:spPr>
            <a:xfrm>
              <a:off x="1090610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FB4C79-E815-4155-8F24-3427F413A006}"/>
                </a:ext>
              </a:extLst>
            </p:cNvPr>
            <p:cNvSpPr/>
            <p:nvPr/>
          </p:nvSpPr>
          <p:spPr>
            <a:xfrm>
              <a:off x="1306634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B698DEA-C60D-4525-A9FA-6ECA76BAC5BF}"/>
                </a:ext>
              </a:extLst>
            </p:cNvPr>
            <p:cNvSpPr/>
            <p:nvPr/>
          </p:nvSpPr>
          <p:spPr>
            <a:xfrm>
              <a:off x="1306634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5CB3A65-D29D-4A6A-9450-5C60CAF552D1}"/>
                </a:ext>
              </a:extLst>
            </p:cNvPr>
            <p:cNvSpPr/>
            <p:nvPr/>
          </p:nvSpPr>
          <p:spPr>
            <a:xfrm>
              <a:off x="1306634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F21AE2-75B7-41CF-95EE-83E2FFCA5497}"/>
                </a:ext>
              </a:extLst>
            </p:cNvPr>
            <p:cNvSpPr/>
            <p:nvPr/>
          </p:nvSpPr>
          <p:spPr>
            <a:xfrm>
              <a:off x="1522658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AF54C4B-D3C8-4194-B7EA-6EDDB75F7EED}"/>
                </a:ext>
              </a:extLst>
            </p:cNvPr>
            <p:cNvSpPr/>
            <p:nvPr/>
          </p:nvSpPr>
          <p:spPr>
            <a:xfrm>
              <a:off x="1522658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1B1B710-5C37-4230-B3D5-6AE7105BBF23}"/>
                </a:ext>
              </a:extLst>
            </p:cNvPr>
            <p:cNvSpPr/>
            <p:nvPr/>
          </p:nvSpPr>
          <p:spPr>
            <a:xfrm>
              <a:off x="1522658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205462C-1922-4044-A13C-1377FD66508F}"/>
                </a:ext>
              </a:extLst>
            </p:cNvPr>
            <p:cNvSpPr/>
            <p:nvPr/>
          </p:nvSpPr>
          <p:spPr>
            <a:xfrm>
              <a:off x="1738682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4A0332A-E33B-4CE0-86A3-AA24A34F1FCF}"/>
                </a:ext>
              </a:extLst>
            </p:cNvPr>
            <p:cNvSpPr/>
            <p:nvPr/>
          </p:nvSpPr>
          <p:spPr>
            <a:xfrm>
              <a:off x="1738682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8C3FEEF-0267-4865-96F6-8D35D83CE3BE}"/>
                </a:ext>
              </a:extLst>
            </p:cNvPr>
            <p:cNvSpPr/>
            <p:nvPr/>
          </p:nvSpPr>
          <p:spPr>
            <a:xfrm>
              <a:off x="1738682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5FEC6E-F204-46DC-8D60-47E8B782D056}"/>
                </a:ext>
              </a:extLst>
            </p:cNvPr>
            <p:cNvSpPr txBox="1"/>
            <p:nvPr/>
          </p:nvSpPr>
          <p:spPr>
            <a:xfrm>
              <a:off x="1761502" y="3778910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6047EFD-E4CF-44D2-BC69-D2C2389F918D}"/>
                </a:ext>
              </a:extLst>
            </p:cNvPr>
            <p:cNvSpPr txBox="1"/>
            <p:nvPr/>
          </p:nvSpPr>
          <p:spPr>
            <a:xfrm>
              <a:off x="982598" y="2836679"/>
              <a:ext cx="378042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Bitrate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0ED640-0D26-49EE-B835-39EE5121ACA7}"/>
              </a:ext>
            </a:extLst>
          </p:cNvPr>
          <p:cNvGrpSpPr/>
          <p:nvPr/>
        </p:nvGrpSpPr>
        <p:grpSpPr>
          <a:xfrm>
            <a:off x="7599905" y="1990462"/>
            <a:ext cx="1026114" cy="1058298"/>
            <a:chOff x="6574673" y="2993096"/>
            <a:chExt cx="1026114" cy="105829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E627280-E626-4E52-B1BC-E1434A2F5154}"/>
                </a:ext>
              </a:extLst>
            </p:cNvPr>
            <p:cNvCxnSpPr/>
            <p:nvPr/>
          </p:nvCxnSpPr>
          <p:spPr>
            <a:xfrm>
              <a:off x="6628679" y="3911198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8D96958-3BDC-4780-A085-912638F9E08E}"/>
                </a:ext>
              </a:extLst>
            </p:cNvPr>
            <p:cNvCxnSpPr/>
            <p:nvPr/>
          </p:nvCxnSpPr>
          <p:spPr>
            <a:xfrm flipH="1" flipV="1">
              <a:off x="6628679" y="3155114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2F63C79-7DF1-492F-A8AA-F6AE6604BA68}"/>
                </a:ext>
              </a:extLst>
            </p:cNvPr>
            <p:cNvSpPr/>
            <p:nvPr/>
          </p:nvSpPr>
          <p:spPr>
            <a:xfrm>
              <a:off x="6682685" y="3803186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50A3DC-A68E-4FFC-BB6A-67180349E051}"/>
                </a:ext>
              </a:extLst>
            </p:cNvPr>
            <p:cNvSpPr/>
            <p:nvPr/>
          </p:nvSpPr>
          <p:spPr>
            <a:xfrm>
              <a:off x="6682685" y="3587162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836856-E4B5-40A6-89D7-331DE64117CA}"/>
                </a:ext>
              </a:extLst>
            </p:cNvPr>
            <p:cNvSpPr/>
            <p:nvPr/>
          </p:nvSpPr>
          <p:spPr>
            <a:xfrm>
              <a:off x="6682685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414302E-2DF4-4EF3-9C13-788FF14069EE}"/>
                </a:ext>
              </a:extLst>
            </p:cNvPr>
            <p:cNvSpPr/>
            <p:nvPr/>
          </p:nvSpPr>
          <p:spPr>
            <a:xfrm>
              <a:off x="6898709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E2ADC98-4D06-40B4-B66B-3AAEC15A2DAB}"/>
                </a:ext>
              </a:extLst>
            </p:cNvPr>
            <p:cNvSpPr/>
            <p:nvPr/>
          </p:nvSpPr>
          <p:spPr>
            <a:xfrm>
              <a:off x="6898709" y="3587162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394C4E-57A1-4A90-BAA9-CA3B9A3B4DF4}"/>
                </a:ext>
              </a:extLst>
            </p:cNvPr>
            <p:cNvSpPr/>
            <p:nvPr/>
          </p:nvSpPr>
          <p:spPr>
            <a:xfrm>
              <a:off x="6898709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7968FA-F8AD-455C-A2C2-85ECB9430B13}"/>
                </a:ext>
              </a:extLst>
            </p:cNvPr>
            <p:cNvSpPr/>
            <p:nvPr/>
          </p:nvSpPr>
          <p:spPr>
            <a:xfrm>
              <a:off x="7114733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637E0E-CCDD-4B2E-B888-666A93798300}"/>
                </a:ext>
              </a:extLst>
            </p:cNvPr>
            <p:cNvSpPr/>
            <p:nvPr/>
          </p:nvSpPr>
          <p:spPr>
            <a:xfrm>
              <a:off x="7114733" y="3587162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5787BF5-874E-4EAC-B383-F00ADB91E68D}"/>
                </a:ext>
              </a:extLst>
            </p:cNvPr>
            <p:cNvSpPr/>
            <p:nvPr/>
          </p:nvSpPr>
          <p:spPr>
            <a:xfrm>
              <a:off x="7114733" y="3209120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AFCD888-D020-498F-903F-802F3DC738CE}"/>
                </a:ext>
              </a:extLst>
            </p:cNvPr>
            <p:cNvSpPr/>
            <p:nvPr/>
          </p:nvSpPr>
          <p:spPr>
            <a:xfrm>
              <a:off x="7330757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005E35-2878-4082-9759-0AA7853BEBB2}"/>
                </a:ext>
              </a:extLst>
            </p:cNvPr>
            <p:cNvSpPr/>
            <p:nvPr/>
          </p:nvSpPr>
          <p:spPr>
            <a:xfrm>
              <a:off x="7330757" y="3587162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0CBBCD2-0291-4232-BA10-813400BC2B2A}"/>
                </a:ext>
              </a:extLst>
            </p:cNvPr>
            <p:cNvSpPr/>
            <p:nvPr/>
          </p:nvSpPr>
          <p:spPr>
            <a:xfrm>
              <a:off x="7330757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64B4D42-3BCB-4FD9-A3B1-55C8920ACC1B}"/>
                </a:ext>
              </a:extLst>
            </p:cNvPr>
            <p:cNvSpPr txBox="1"/>
            <p:nvPr/>
          </p:nvSpPr>
          <p:spPr>
            <a:xfrm>
              <a:off x="7330757" y="3912895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5DAA272-2287-4540-9E62-5B543733A90C}"/>
                </a:ext>
              </a:extLst>
            </p:cNvPr>
            <p:cNvSpPr txBox="1"/>
            <p:nvPr/>
          </p:nvSpPr>
          <p:spPr>
            <a:xfrm>
              <a:off x="6574673" y="2993096"/>
              <a:ext cx="378042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Bitrate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74E6E9-2917-451F-AA5B-A99E7778F306}"/>
              </a:ext>
            </a:extLst>
          </p:cNvPr>
          <p:cNvGrpSpPr/>
          <p:nvPr/>
        </p:nvGrpSpPr>
        <p:grpSpPr>
          <a:xfrm>
            <a:off x="5833830" y="1733194"/>
            <a:ext cx="840243" cy="778317"/>
            <a:chOff x="5833830" y="1733194"/>
            <a:chExt cx="840243" cy="778317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976A24B-8633-475F-B427-431741ABEFFE}"/>
                </a:ext>
              </a:extLst>
            </p:cNvPr>
            <p:cNvCxnSpPr/>
            <p:nvPr/>
          </p:nvCxnSpPr>
          <p:spPr>
            <a:xfrm>
              <a:off x="5871981" y="2354000"/>
              <a:ext cx="686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81484B6-9EB0-4105-AAA3-06B076D40E72}"/>
                </a:ext>
              </a:extLst>
            </p:cNvPr>
            <p:cNvCxnSpPr/>
            <p:nvPr/>
          </p:nvCxnSpPr>
          <p:spPr>
            <a:xfrm flipH="1" flipV="1">
              <a:off x="5871981" y="1867414"/>
              <a:ext cx="4442" cy="4906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7DB8913-AB4B-4C8B-A64A-F3A08319DEDB}"/>
                </a:ext>
              </a:extLst>
            </p:cNvPr>
            <p:cNvSpPr/>
            <p:nvPr/>
          </p:nvSpPr>
          <p:spPr>
            <a:xfrm>
              <a:off x="5910132" y="2180220"/>
              <a:ext cx="114453" cy="1390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AE8FF7-B174-4451-ACF3-90B060EDBFDA}"/>
                </a:ext>
              </a:extLst>
            </p:cNvPr>
            <p:cNvSpPr/>
            <p:nvPr/>
          </p:nvSpPr>
          <p:spPr>
            <a:xfrm>
              <a:off x="6062736" y="2110707"/>
              <a:ext cx="114453" cy="208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F0C9064-1C0A-4211-AEAF-B3713A240F4F}"/>
                </a:ext>
              </a:extLst>
            </p:cNvPr>
            <p:cNvSpPr/>
            <p:nvPr/>
          </p:nvSpPr>
          <p:spPr>
            <a:xfrm>
              <a:off x="6215339" y="1971683"/>
              <a:ext cx="114453" cy="3475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6A50752-9BAA-427A-91EB-5CF6DA1D86E4}"/>
                </a:ext>
              </a:extLst>
            </p:cNvPr>
            <p:cNvSpPr/>
            <p:nvPr/>
          </p:nvSpPr>
          <p:spPr>
            <a:xfrm>
              <a:off x="6367943" y="2075951"/>
              <a:ext cx="114453" cy="2432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106106-6654-4B50-B012-99CBC5ADEA12}"/>
                </a:ext>
              </a:extLst>
            </p:cNvPr>
            <p:cNvSpPr txBox="1"/>
            <p:nvPr/>
          </p:nvSpPr>
          <p:spPr>
            <a:xfrm>
              <a:off x="5833830" y="1733194"/>
              <a:ext cx="534113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Bandwidth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7BE98C-73B2-4EEB-A16F-C94FA919CDFE}"/>
                </a:ext>
              </a:extLst>
            </p:cNvPr>
            <p:cNvSpPr txBox="1"/>
            <p:nvPr/>
          </p:nvSpPr>
          <p:spPr>
            <a:xfrm>
              <a:off x="6404043" y="2373012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19838E-6A16-4F9B-AA62-2EEA42326B65}"/>
              </a:ext>
            </a:extLst>
          </p:cNvPr>
          <p:cNvGrpSpPr/>
          <p:nvPr/>
        </p:nvGrpSpPr>
        <p:grpSpPr>
          <a:xfrm>
            <a:off x="5867949" y="3363262"/>
            <a:ext cx="840243" cy="778317"/>
            <a:chOff x="5867949" y="3363262"/>
            <a:chExt cx="840243" cy="778317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2EEE7AD-CB72-458C-A489-E5DEE9614116}"/>
                </a:ext>
              </a:extLst>
            </p:cNvPr>
            <p:cNvCxnSpPr/>
            <p:nvPr/>
          </p:nvCxnSpPr>
          <p:spPr>
            <a:xfrm>
              <a:off x="5906100" y="3984068"/>
              <a:ext cx="686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419C786-A747-45B3-94B4-16378A98E4C1}"/>
                </a:ext>
              </a:extLst>
            </p:cNvPr>
            <p:cNvCxnSpPr/>
            <p:nvPr/>
          </p:nvCxnSpPr>
          <p:spPr>
            <a:xfrm flipH="1" flipV="1">
              <a:off x="5906100" y="3497482"/>
              <a:ext cx="4442" cy="4906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8485A28-6395-4B5F-8F97-3D134089EE19}"/>
                </a:ext>
              </a:extLst>
            </p:cNvPr>
            <p:cNvSpPr/>
            <p:nvPr/>
          </p:nvSpPr>
          <p:spPr>
            <a:xfrm>
              <a:off x="6246801" y="3807546"/>
              <a:ext cx="114453" cy="1390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187583D-CF57-4B37-B673-6D6FD3E0CE9A}"/>
                </a:ext>
              </a:extLst>
            </p:cNvPr>
            <p:cNvSpPr/>
            <p:nvPr/>
          </p:nvSpPr>
          <p:spPr>
            <a:xfrm>
              <a:off x="6096855" y="3740775"/>
              <a:ext cx="114453" cy="208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C3752A1-1C2A-4032-BD49-7575E478DD29}"/>
                </a:ext>
              </a:extLst>
            </p:cNvPr>
            <p:cNvSpPr/>
            <p:nvPr/>
          </p:nvSpPr>
          <p:spPr>
            <a:xfrm>
              <a:off x="5952423" y="3605615"/>
              <a:ext cx="114453" cy="3475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916B8D6-3D9A-4ECB-9D7D-067DF83D6D0D}"/>
                </a:ext>
              </a:extLst>
            </p:cNvPr>
            <p:cNvSpPr/>
            <p:nvPr/>
          </p:nvSpPr>
          <p:spPr>
            <a:xfrm>
              <a:off x="6402062" y="3706019"/>
              <a:ext cx="114453" cy="2432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4C8C12A-B501-4A9A-A35B-BBD0EA29AD73}"/>
                </a:ext>
              </a:extLst>
            </p:cNvPr>
            <p:cNvSpPr txBox="1"/>
            <p:nvPr/>
          </p:nvSpPr>
          <p:spPr>
            <a:xfrm>
              <a:off x="5867949" y="3363262"/>
              <a:ext cx="534113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Bandwidth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E3776B5-A03D-4230-ACB7-193D23D3948B}"/>
                </a:ext>
              </a:extLst>
            </p:cNvPr>
            <p:cNvSpPr txBox="1"/>
            <p:nvPr/>
          </p:nvSpPr>
          <p:spPr>
            <a:xfrm>
              <a:off x="6438162" y="4003080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75A281-8DEB-49AC-80B8-63AD2B3503E9}"/>
              </a:ext>
            </a:extLst>
          </p:cNvPr>
          <p:cNvGrpSpPr/>
          <p:nvPr/>
        </p:nvGrpSpPr>
        <p:grpSpPr>
          <a:xfrm>
            <a:off x="7599905" y="3633963"/>
            <a:ext cx="1026114" cy="1058298"/>
            <a:chOff x="7599905" y="3633963"/>
            <a:chExt cx="1026114" cy="10582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04FEB4-CDD5-4652-93FE-226B59370E09}"/>
                </a:ext>
              </a:extLst>
            </p:cNvPr>
            <p:cNvCxnSpPr/>
            <p:nvPr/>
          </p:nvCxnSpPr>
          <p:spPr>
            <a:xfrm>
              <a:off x="7653911" y="4552065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707EA57-089A-48F4-AF6B-7071B97E5F3E}"/>
                </a:ext>
              </a:extLst>
            </p:cNvPr>
            <p:cNvCxnSpPr/>
            <p:nvPr/>
          </p:nvCxnSpPr>
          <p:spPr>
            <a:xfrm flipH="1" flipV="1">
              <a:off x="7653911" y="3795981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D88E398-B982-4850-B498-D361914DFE25}"/>
                </a:ext>
              </a:extLst>
            </p:cNvPr>
            <p:cNvSpPr/>
            <p:nvPr/>
          </p:nvSpPr>
          <p:spPr>
            <a:xfrm>
              <a:off x="8142706" y="445122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8CE6E1-77F9-47BE-B283-82B98143662E}"/>
                </a:ext>
              </a:extLst>
            </p:cNvPr>
            <p:cNvSpPr/>
            <p:nvPr/>
          </p:nvSpPr>
          <p:spPr>
            <a:xfrm>
              <a:off x="7707917" y="4228029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DE95389-DEDB-43AB-9DD5-DA4DD81A5F9E}"/>
                </a:ext>
              </a:extLst>
            </p:cNvPr>
            <p:cNvSpPr/>
            <p:nvPr/>
          </p:nvSpPr>
          <p:spPr>
            <a:xfrm>
              <a:off x="7923941" y="4444053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51A04B1-7070-416D-B16F-B1BE76BD0CB0}"/>
                </a:ext>
              </a:extLst>
            </p:cNvPr>
            <p:cNvSpPr/>
            <p:nvPr/>
          </p:nvSpPr>
          <p:spPr>
            <a:xfrm>
              <a:off x="7923941" y="4228029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B447EAA-0627-46E8-A488-8DECAE397405}"/>
                </a:ext>
              </a:extLst>
            </p:cNvPr>
            <p:cNvSpPr/>
            <p:nvPr/>
          </p:nvSpPr>
          <p:spPr>
            <a:xfrm>
              <a:off x="7923941" y="3849987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197F41-90A9-42E5-BD30-DEECB48E6197}"/>
                </a:ext>
              </a:extLst>
            </p:cNvPr>
            <p:cNvSpPr/>
            <p:nvPr/>
          </p:nvSpPr>
          <p:spPr>
            <a:xfrm>
              <a:off x="7707917" y="4451229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13136C9-DD0E-42B1-A831-DF4A149AB029}"/>
                </a:ext>
              </a:extLst>
            </p:cNvPr>
            <p:cNvSpPr/>
            <p:nvPr/>
          </p:nvSpPr>
          <p:spPr>
            <a:xfrm>
              <a:off x="8139965" y="4228029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090E3FC-0F2B-4CFB-943B-EB3E0558A0F2}"/>
                </a:ext>
              </a:extLst>
            </p:cNvPr>
            <p:cNvSpPr/>
            <p:nvPr/>
          </p:nvSpPr>
          <p:spPr>
            <a:xfrm>
              <a:off x="8355989" y="4444053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A85CF2-984F-4E80-9A05-41C2B76E1303}"/>
                </a:ext>
              </a:extLst>
            </p:cNvPr>
            <p:cNvSpPr/>
            <p:nvPr/>
          </p:nvSpPr>
          <p:spPr>
            <a:xfrm>
              <a:off x="8355989" y="4228029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0D3595A-9438-4C90-BAC5-2B3BECE5DF4B}"/>
                </a:ext>
              </a:extLst>
            </p:cNvPr>
            <p:cNvSpPr/>
            <p:nvPr/>
          </p:nvSpPr>
          <p:spPr>
            <a:xfrm>
              <a:off x="8355989" y="3849987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4D2E461-CDEB-453D-892E-7D534BDFA1A3}"/>
                </a:ext>
              </a:extLst>
            </p:cNvPr>
            <p:cNvSpPr txBox="1"/>
            <p:nvPr/>
          </p:nvSpPr>
          <p:spPr>
            <a:xfrm>
              <a:off x="8355989" y="4553762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FE076B0-222C-40C5-93C7-0A9039B9C345}"/>
                </a:ext>
              </a:extLst>
            </p:cNvPr>
            <p:cNvSpPr txBox="1"/>
            <p:nvPr/>
          </p:nvSpPr>
          <p:spPr>
            <a:xfrm>
              <a:off x="7599905" y="3633963"/>
              <a:ext cx="378042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Bitrate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0BD1316-B605-458E-9E1D-59BFBB4D80B1}"/>
                </a:ext>
              </a:extLst>
            </p:cNvPr>
            <p:cNvSpPr/>
            <p:nvPr/>
          </p:nvSpPr>
          <p:spPr>
            <a:xfrm>
              <a:off x="7707917" y="3854241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1C228A1-441E-470E-959A-B7030CE57250}"/>
                </a:ext>
              </a:extLst>
            </p:cNvPr>
            <p:cNvSpPr/>
            <p:nvPr/>
          </p:nvSpPr>
          <p:spPr>
            <a:xfrm>
              <a:off x="8134314" y="3849987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75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E039EDA-82DF-4E73-A72E-6ECB98538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928191"/>
              </p:ext>
            </p:extLst>
          </p:nvPr>
        </p:nvGraphicFramePr>
        <p:xfrm>
          <a:off x="1532074" y="2125980"/>
          <a:ext cx="5791200" cy="2030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BA026625-D311-4778-8AA8-B55BDC4BD313}"/>
              </a:ext>
            </a:extLst>
          </p:cNvPr>
          <p:cNvGrpSpPr/>
          <p:nvPr/>
        </p:nvGrpSpPr>
        <p:grpSpPr>
          <a:xfrm>
            <a:off x="1537492" y="4223579"/>
            <a:ext cx="5785782" cy="453002"/>
            <a:chOff x="2419" y="0"/>
            <a:chExt cx="5785782" cy="453002"/>
          </a:xfrm>
          <a:scene3d>
            <a:camera prst="orthographicFront"/>
            <a:lightRig rig="flat" dir="t"/>
          </a:scene3d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625217C-5A06-49B6-BBA3-3C01BF0AD797}"/>
                </a:ext>
              </a:extLst>
            </p:cNvPr>
            <p:cNvSpPr/>
            <p:nvPr/>
          </p:nvSpPr>
          <p:spPr>
            <a:xfrm>
              <a:off x="2419" y="0"/>
              <a:ext cx="5785782" cy="453002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8D5F6CEC-A2FB-4537-9873-28ACA077F0AD}"/>
                </a:ext>
              </a:extLst>
            </p:cNvPr>
            <p:cNvSpPr txBox="1"/>
            <p:nvPr/>
          </p:nvSpPr>
          <p:spPr>
            <a:xfrm>
              <a:off x="15687" y="13268"/>
              <a:ext cx="5759246" cy="426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International Initiatives (Sec. VIII)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B346E2-3CF3-40EC-A81F-8FE214694515}"/>
              </a:ext>
            </a:extLst>
          </p:cNvPr>
          <p:cNvGrpSpPr/>
          <p:nvPr/>
        </p:nvGrpSpPr>
        <p:grpSpPr>
          <a:xfrm>
            <a:off x="1550760" y="4744096"/>
            <a:ext cx="5785782" cy="453002"/>
            <a:chOff x="2419" y="0"/>
            <a:chExt cx="5785782" cy="453002"/>
          </a:xfrm>
          <a:scene3d>
            <a:camera prst="orthographicFront"/>
            <a:lightRig rig="flat" dir="t"/>
          </a:scene3d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0644471-CFEC-4230-B583-C92F20CCE992}"/>
                </a:ext>
              </a:extLst>
            </p:cNvPr>
            <p:cNvSpPr/>
            <p:nvPr/>
          </p:nvSpPr>
          <p:spPr>
            <a:xfrm>
              <a:off x="2419" y="0"/>
              <a:ext cx="5785782" cy="453002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D52BC2C2-AD23-4B22-9970-D3335748F264}"/>
                </a:ext>
              </a:extLst>
            </p:cNvPr>
            <p:cNvSpPr txBox="1"/>
            <p:nvPr/>
          </p:nvSpPr>
          <p:spPr>
            <a:xfrm>
              <a:off x="15687" y="13268"/>
              <a:ext cx="5759246" cy="426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Conclusions (Sec. IX)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40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ight Arrow 93">
            <a:extLst>
              <a:ext uri="{FF2B5EF4-FFF2-40B4-BE49-F238E27FC236}">
                <a16:creationId xmlns:a16="http://schemas.microsoft.com/office/drawing/2014/main" id="{D69B9125-8270-4036-809B-AD52CA0126D3}"/>
              </a:ext>
            </a:extLst>
          </p:cNvPr>
          <p:cNvSpPr/>
          <p:nvPr/>
        </p:nvSpPr>
        <p:spPr>
          <a:xfrm>
            <a:off x="3935453" y="4057717"/>
            <a:ext cx="800130" cy="17862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ight Arrow 93">
            <a:extLst>
              <a:ext uri="{FF2B5EF4-FFF2-40B4-BE49-F238E27FC236}">
                <a16:creationId xmlns:a16="http://schemas.microsoft.com/office/drawing/2014/main" id="{FC13EF49-2B3B-4DBE-865F-B37985F0CEE3}"/>
              </a:ext>
            </a:extLst>
          </p:cNvPr>
          <p:cNvSpPr/>
          <p:nvPr/>
        </p:nvSpPr>
        <p:spPr>
          <a:xfrm>
            <a:off x="4113980" y="2951034"/>
            <a:ext cx="665035" cy="17862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9" name="Right Arrow 92">
            <a:extLst>
              <a:ext uri="{FF2B5EF4-FFF2-40B4-BE49-F238E27FC236}">
                <a16:creationId xmlns:a16="http://schemas.microsoft.com/office/drawing/2014/main" id="{C49E5698-E2CF-47E5-B9F4-71E1BA3D2C75}"/>
              </a:ext>
            </a:extLst>
          </p:cNvPr>
          <p:cNvSpPr/>
          <p:nvPr/>
        </p:nvSpPr>
        <p:spPr>
          <a:xfrm>
            <a:off x="703505" y="2856239"/>
            <a:ext cx="487744" cy="16158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2048440" y="2533132"/>
            <a:ext cx="733251" cy="1257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Right Arrow 93">
            <a:extLst>
              <a:ext uri="{FF2B5EF4-FFF2-40B4-BE49-F238E27FC236}">
                <a16:creationId xmlns:a16="http://schemas.microsoft.com/office/drawing/2014/main" id="{637FB624-3A94-4E58-A930-2C3AEA78E639}"/>
              </a:ext>
            </a:extLst>
          </p:cNvPr>
          <p:cNvSpPr/>
          <p:nvPr/>
        </p:nvSpPr>
        <p:spPr>
          <a:xfrm>
            <a:off x="1985416" y="3767341"/>
            <a:ext cx="602108" cy="16092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Cloud 50"/>
          <p:cNvSpPr/>
          <p:nvPr/>
        </p:nvSpPr>
        <p:spPr>
          <a:xfrm>
            <a:off x="2573807" y="2944027"/>
            <a:ext cx="1937583" cy="146995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488B02-A792-44A8-9836-09BB0423269E}"/>
              </a:ext>
            </a:extLst>
          </p:cNvPr>
          <p:cNvGrpSpPr/>
          <p:nvPr/>
        </p:nvGrpSpPr>
        <p:grpSpPr>
          <a:xfrm>
            <a:off x="4666678" y="3263307"/>
            <a:ext cx="822137" cy="620325"/>
            <a:chOff x="4139952" y="2327046"/>
            <a:chExt cx="1253702" cy="1187686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193959" y="3266982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4193959" y="2510898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247965" y="2996952"/>
              <a:ext cx="16201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3989" y="2888940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80013" y="2672916"/>
              <a:ext cx="162018" cy="540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96037" y="2834934"/>
              <a:ext cx="162018" cy="3780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39952" y="2327046"/>
              <a:ext cx="856960" cy="2218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Bandwidth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78705" y="3304706"/>
              <a:ext cx="514949" cy="2100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170988" y="3365162"/>
            <a:ext cx="70031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s-ES" sz="1400" b="1" dirty="0">
                <a:solidFill>
                  <a:prstClr val="black"/>
                </a:solidFill>
                <a:latin typeface="Calibri"/>
              </a:rPr>
              <a:t>Core</a:t>
            </a:r>
          </a:p>
          <a:p>
            <a:pPr algn="ctr" defTabSz="685800"/>
            <a:r>
              <a:rPr lang="es-ES" sz="1400" b="1" dirty="0">
                <a:solidFill>
                  <a:prstClr val="black"/>
                </a:solidFill>
                <a:latin typeface="Calibri"/>
              </a:rPr>
              <a:t>Network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1BC44E-B38E-4873-868B-65E6B573DE0E}"/>
              </a:ext>
            </a:extLst>
          </p:cNvPr>
          <p:cNvGrpSpPr/>
          <p:nvPr/>
        </p:nvGrpSpPr>
        <p:grpSpPr>
          <a:xfrm>
            <a:off x="6207635" y="2713350"/>
            <a:ext cx="2380714" cy="1431299"/>
            <a:chOff x="5220073" y="2699779"/>
            <a:chExt cx="2380714" cy="1431299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628679" y="3911198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6628679" y="3155114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6682685" y="3803186"/>
              <a:ext cx="162018" cy="540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82685" y="3587162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82685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98709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98709" y="3587162"/>
              <a:ext cx="162018" cy="1620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98709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14733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14733" y="3587162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14733" y="3209120"/>
              <a:ext cx="162018" cy="3240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30757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30757" y="3587162"/>
              <a:ext cx="162018" cy="1620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30757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30757" y="3912895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74673" y="2993096"/>
              <a:ext cx="378042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Bitrate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36428" y="2699779"/>
              <a:ext cx="917437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Media Players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922151" y="3424122"/>
              <a:ext cx="594066" cy="540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976157" y="3100086"/>
              <a:ext cx="486054" cy="3240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 rot="16200000">
              <a:off x="5436097" y="3100086"/>
              <a:ext cx="486054" cy="3240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Rounded Rectangle 234"/>
            <p:cNvSpPr/>
            <p:nvPr/>
          </p:nvSpPr>
          <p:spPr>
            <a:xfrm rot="16200000">
              <a:off x="5733129" y="3505131"/>
              <a:ext cx="324036" cy="1620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5652121" y="3424122"/>
              <a:ext cx="54006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 flipH="1" flipV="1">
              <a:off x="5874433" y="3669330"/>
              <a:ext cx="47718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44109" y="3067969"/>
              <a:ext cx="270030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837953" y="3478128"/>
              <a:ext cx="116316" cy="18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 rot="16200000">
              <a:off x="6087440" y="3059582"/>
              <a:ext cx="270030" cy="405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750426" y="3576467"/>
              <a:ext cx="594066" cy="540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804432" y="3252431"/>
              <a:ext cx="486054" cy="3240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 rot="16200000">
              <a:off x="5264372" y="3252431"/>
              <a:ext cx="486054" cy="3240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 rot="16200000">
              <a:off x="5561404" y="3657476"/>
              <a:ext cx="324036" cy="1620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5480396" y="3576467"/>
              <a:ext cx="54006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 flipV="1">
              <a:off x="5702708" y="3821675"/>
              <a:ext cx="47718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372384" y="3220313"/>
              <a:ext cx="270030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666228" y="3630473"/>
              <a:ext cx="116316" cy="18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16200000">
              <a:off x="5915716" y="3211926"/>
              <a:ext cx="270030" cy="405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625118" y="3807041"/>
              <a:ext cx="594066" cy="540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679124" y="3483005"/>
              <a:ext cx="486054" cy="3240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6" name="Rounded Rectangle 255"/>
            <p:cNvSpPr/>
            <p:nvPr/>
          </p:nvSpPr>
          <p:spPr>
            <a:xfrm rot="16200000">
              <a:off x="5139064" y="3483005"/>
              <a:ext cx="486054" cy="3240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 rot="16200000">
              <a:off x="5436096" y="3888050"/>
              <a:ext cx="324036" cy="1620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5355088" y="3807041"/>
              <a:ext cx="54006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 flipV="1">
              <a:off x="5577400" y="4052249"/>
              <a:ext cx="47718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5247076" y="3450887"/>
              <a:ext cx="270030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540920" y="3861047"/>
              <a:ext cx="116316" cy="18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5790407" y="3442500"/>
              <a:ext cx="270030" cy="405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7ECB42A-47F7-47E1-993F-4185E351867C}"/>
              </a:ext>
            </a:extLst>
          </p:cNvPr>
          <p:cNvSpPr txBox="1"/>
          <p:nvPr/>
        </p:nvSpPr>
        <p:spPr>
          <a:xfrm>
            <a:off x="4648095" y="1889744"/>
            <a:ext cx="144139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n-GB" sz="1400" b="1" dirty="0">
                <a:solidFill>
                  <a:prstClr val="black"/>
                </a:solidFill>
                <a:latin typeface="Calibri"/>
              </a:rPr>
              <a:t>Access network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AA020-AE21-4632-A44C-793D9FE5BCC8}"/>
              </a:ext>
            </a:extLst>
          </p:cNvPr>
          <p:cNvGrpSpPr/>
          <p:nvPr/>
        </p:nvGrpSpPr>
        <p:grpSpPr>
          <a:xfrm>
            <a:off x="2800229" y="1571921"/>
            <a:ext cx="1789573" cy="1444019"/>
            <a:chOff x="2877875" y="1452401"/>
            <a:chExt cx="1789573" cy="1444019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875" y="2427057"/>
              <a:ext cx="469364" cy="469363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3071062" y="2452744"/>
              <a:ext cx="159638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CDN A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(video segments)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20082C7-10CA-4EB3-9BE4-BC2EF480BD75}"/>
                </a:ext>
              </a:extLst>
            </p:cNvPr>
            <p:cNvGrpSpPr/>
            <p:nvPr/>
          </p:nvGrpSpPr>
          <p:grpSpPr>
            <a:xfrm>
              <a:off x="2982647" y="1452401"/>
              <a:ext cx="1321927" cy="1014545"/>
              <a:chOff x="982598" y="2836679"/>
              <a:chExt cx="1321927" cy="1014545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C4F2DA2-A1E6-4E6A-B0C6-8FE7841D6835}"/>
                  </a:ext>
                </a:extLst>
              </p:cNvPr>
              <p:cNvCxnSpPr/>
              <p:nvPr/>
            </p:nvCxnSpPr>
            <p:spPr>
              <a:xfrm>
                <a:off x="1042892" y="3758553"/>
                <a:ext cx="9721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F61FD2C-AE76-48AB-B5E0-BFBED1E270DC}"/>
                  </a:ext>
                </a:extLst>
              </p:cNvPr>
              <p:cNvCxnSpPr/>
              <p:nvPr/>
            </p:nvCxnSpPr>
            <p:spPr>
              <a:xfrm flipH="1" flipV="1">
                <a:off x="1036604" y="2998697"/>
                <a:ext cx="6288" cy="762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49B79DF-B3A3-47AB-B14B-8F2B7980FCCC}"/>
                  </a:ext>
                </a:extLst>
              </p:cNvPr>
              <p:cNvSpPr/>
              <p:nvPr/>
            </p:nvSpPr>
            <p:spPr>
              <a:xfrm>
                <a:off x="1090610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F8E5D08-EC8F-4471-A6E3-875B56E3D9AE}"/>
                  </a:ext>
                </a:extLst>
              </p:cNvPr>
              <p:cNvSpPr/>
              <p:nvPr/>
            </p:nvSpPr>
            <p:spPr>
              <a:xfrm>
                <a:off x="1090610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3C7723-6D6E-47BE-8EED-6AAF61F6E0D5}"/>
                  </a:ext>
                </a:extLst>
              </p:cNvPr>
              <p:cNvSpPr/>
              <p:nvPr/>
            </p:nvSpPr>
            <p:spPr>
              <a:xfrm>
                <a:off x="1090610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B999811-FEF6-48C1-8F64-570BED583740}"/>
                  </a:ext>
                </a:extLst>
              </p:cNvPr>
              <p:cNvSpPr/>
              <p:nvPr/>
            </p:nvSpPr>
            <p:spPr>
              <a:xfrm>
                <a:off x="1306634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16F29EE-7714-4A7C-8569-B40F7EF7E2DA}"/>
                  </a:ext>
                </a:extLst>
              </p:cNvPr>
              <p:cNvSpPr/>
              <p:nvPr/>
            </p:nvSpPr>
            <p:spPr>
              <a:xfrm>
                <a:off x="1306634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A4C7536-511F-46E8-9B23-BA3AEBB4DB62}"/>
                  </a:ext>
                </a:extLst>
              </p:cNvPr>
              <p:cNvSpPr/>
              <p:nvPr/>
            </p:nvSpPr>
            <p:spPr>
              <a:xfrm>
                <a:off x="1306634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D627168-14DA-41EF-9FB6-446D043FA08F}"/>
                  </a:ext>
                </a:extLst>
              </p:cNvPr>
              <p:cNvSpPr/>
              <p:nvPr/>
            </p:nvSpPr>
            <p:spPr>
              <a:xfrm>
                <a:off x="1522658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66F95A-1B5D-412A-B5EF-4FA03A75AA96}"/>
                  </a:ext>
                </a:extLst>
              </p:cNvPr>
              <p:cNvSpPr/>
              <p:nvPr/>
            </p:nvSpPr>
            <p:spPr>
              <a:xfrm>
                <a:off x="1522658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9A7DC9D-EC3B-4D23-81E7-9D9A440BBF0C}"/>
                  </a:ext>
                </a:extLst>
              </p:cNvPr>
              <p:cNvSpPr/>
              <p:nvPr/>
            </p:nvSpPr>
            <p:spPr>
              <a:xfrm>
                <a:off x="1522658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5F67083-5D76-4370-9188-37BE81A92EC6}"/>
                  </a:ext>
                </a:extLst>
              </p:cNvPr>
              <p:cNvSpPr/>
              <p:nvPr/>
            </p:nvSpPr>
            <p:spPr>
              <a:xfrm>
                <a:off x="1738682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3BD61C0-A958-4253-A07D-A1334E99142F}"/>
                  </a:ext>
                </a:extLst>
              </p:cNvPr>
              <p:cNvSpPr/>
              <p:nvPr/>
            </p:nvSpPr>
            <p:spPr>
              <a:xfrm>
                <a:off x="1738682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D137A56-B013-4607-A532-A1290123B6FB}"/>
                  </a:ext>
                </a:extLst>
              </p:cNvPr>
              <p:cNvSpPr/>
              <p:nvPr/>
            </p:nvSpPr>
            <p:spPr>
              <a:xfrm>
                <a:off x="1738682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5D8458-375E-4D32-95B4-B33CE184ADA5}"/>
                  </a:ext>
                </a:extLst>
              </p:cNvPr>
              <p:cNvSpPr txBox="1"/>
              <p:nvPr/>
            </p:nvSpPr>
            <p:spPr>
              <a:xfrm>
                <a:off x="2034495" y="3712725"/>
                <a:ext cx="270030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s-ES" sz="900" dirty="0">
                    <a:solidFill>
                      <a:prstClr val="black"/>
                    </a:solidFill>
                    <a:latin typeface="Calibri"/>
                  </a:rPr>
                  <a:t>Time</a:t>
                </a:r>
                <a:endParaRPr lang="en-US" sz="9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EB7A48-D8BE-41FE-8B1A-6EA3C0CE9F03}"/>
                  </a:ext>
                </a:extLst>
              </p:cNvPr>
              <p:cNvSpPr txBox="1"/>
              <p:nvPr/>
            </p:nvSpPr>
            <p:spPr>
              <a:xfrm>
                <a:off x="982598" y="2836679"/>
                <a:ext cx="378042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900" dirty="0">
                    <a:solidFill>
                      <a:prstClr val="black"/>
                    </a:solidFill>
                    <a:latin typeface="Calibri"/>
                  </a:rPr>
                  <a:t>Bitrate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E34D4-9CD3-4242-A319-2807A8D31E99}"/>
              </a:ext>
            </a:extLst>
          </p:cNvPr>
          <p:cNvGrpSpPr/>
          <p:nvPr/>
        </p:nvGrpSpPr>
        <p:grpSpPr>
          <a:xfrm>
            <a:off x="2815602" y="4292649"/>
            <a:ext cx="1600346" cy="1566081"/>
            <a:chOff x="2751887" y="4123181"/>
            <a:chExt cx="1600346" cy="156608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887" y="4123181"/>
              <a:ext cx="469364" cy="469363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056089" y="4247040"/>
              <a:ext cx="129614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CDN B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(video segments)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C5D70D8-84BC-420F-814F-E9BF769A072A}"/>
                </a:ext>
              </a:extLst>
            </p:cNvPr>
            <p:cNvGrpSpPr/>
            <p:nvPr/>
          </p:nvGrpSpPr>
          <p:grpSpPr>
            <a:xfrm>
              <a:off x="3079608" y="4608532"/>
              <a:ext cx="1048934" cy="1080730"/>
              <a:chOff x="982598" y="2836679"/>
              <a:chExt cx="1048934" cy="108073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F98C286-101D-4648-B690-E9B66A2AE9B1}"/>
                  </a:ext>
                </a:extLst>
              </p:cNvPr>
              <p:cNvCxnSpPr/>
              <p:nvPr/>
            </p:nvCxnSpPr>
            <p:spPr>
              <a:xfrm>
                <a:off x="1042892" y="3758553"/>
                <a:ext cx="9721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613E1A9E-3082-430E-B834-8EEAD69DDF1C}"/>
                  </a:ext>
                </a:extLst>
              </p:cNvPr>
              <p:cNvCxnSpPr/>
              <p:nvPr/>
            </p:nvCxnSpPr>
            <p:spPr>
              <a:xfrm flipH="1" flipV="1">
                <a:off x="1036604" y="2998697"/>
                <a:ext cx="6288" cy="762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0B9DE1-64C0-4274-8C51-DA048C421514}"/>
                  </a:ext>
                </a:extLst>
              </p:cNvPr>
              <p:cNvSpPr/>
              <p:nvPr/>
            </p:nvSpPr>
            <p:spPr>
              <a:xfrm>
                <a:off x="1090610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45BC1B6-6A09-451E-8F3D-ED945EE789D1}"/>
                  </a:ext>
                </a:extLst>
              </p:cNvPr>
              <p:cNvSpPr/>
              <p:nvPr/>
            </p:nvSpPr>
            <p:spPr>
              <a:xfrm>
                <a:off x="1090610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87AB42A-7E17-4446-B9EE-24F2A2A6D19A}"/>
                  </a:ext>
                </a:extLst>
              </p:cNvPr>
              <p:cNvSpPr/>
              <p:nvPr/>
            </p:nvSpPr>
            <p:spPr>
              <a:xfrm>
                <a:off x="1090610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FD3AB84-E718-439F-A007-34E70C9ED383}"/>
                  </a:ext>
                </a:extLst>
              </p:cNvPr>
              <p:cNvSpPr/>
              <p:nvPr/>
            </p:nvSpPr>
            <p:spPr>
              <a:xfrm>
                <a:off x="1306634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C75BE05-28CA-4A7F-B951-843FDAAD6933}"/>
                  </a:ext>
                </a:extLst>
              </p:cNvPr>
              <p:cNvSpPr/>
              <p:nvPr/>
            </p:nvSpPr>
            <p:spPr>
              <a:xfrm>
                <a:off x="1306634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E47319-892E-4604-96EB-4AA0B02D2D3F}"/>
                  </a:ext>
                </a:extLst>
              </p:cNvPr>
              <p:cNvSpPr/>
              <p:nvPr/>
            </p:nvSpPr>
            <p:spPr>
              <a:xfrm>
                <a:off x="1306634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6009C3D-12FB-4BC8-87CD-697C857A65C4}"/>
                  </a:ext>
                </a:extLst>
              </p:cNvPr>
              <p:cNvSpPr/>
              <p:nvPr/>
            </p:nvSpPr>
            <p:spPr>
              <a:xfrm>
                <a:off x="1522658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3C3B053-FE2A-492D-B823-403DCE4A2D18}"/>
                  </a:ext>
                </a:extLst>
              </p:cNvPr>
              <p:cNvSpPr/>
              <p:nvPr/>
            </p:nvSpPr>
            <p:spPr>
              <a:xfrm>
                <a:off x="1522658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DB27089-74B3-4B10-A0CA-7BBBE0822EC7}"/>
                  </a:ext>
                </a:extLst>
              </p:cNvPr>
              <p:cNvSpPr/>
              <p:nvPr/>
            </p:nvSpPr>
            <p:spPr>
              <a:xfrm>
                <a:off x="1522658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C6C6025-4DF0-4C7A-9239-54EF34797F56}"/>
                  </a:ext>
                </a:extLst>
              </p:cNvPr>
              <p:cNvSpPr/>
              <p:nvPr/>
            </p:nvSpPr>
            <p:spPr>
              <a:xfrm>
                <a:off x="1738682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21190A9-3719-4692-8BBB-BBC5AF58EED4}"/>
                  </a:ext>
                </a:extLst>
              </p:cNvPr>
              <p:cNvSpPr/>
              <p:nvPr/>
            </p:nvSpPr>
            <p:spPr>
              <a:xfrm>
                <a:off x="1738682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63227F2-8465-474E-B8F0-E2A14874C186}"/>
                  </a:ext>
                </a:extLst>
              </p:cNvPr>
              <p:cNvSpPr/>
              <p:nvPr/>
            </p:nvSpPr>
            <p:spPr>
              <a:xfrm>
                <a:off x="1738682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B34D555-3952-491D-B417-1256B496CF3A}"/>
                  </a:ext>
                </a:extLst>
              </p:cNvPr>
              <p:cNvSpPr txBox="1"/>
              <p:nvPr/>
            </p:nvSpPr>
            <p:spPr>
              <a:xfrm>
                <a:off x="1761502" y="3778910"/>
                <a:ext cx="270030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s-ES" sz="900" dirty="0">
                    <a:solidFill>
                      <a:prstClr val="black"/>
                    </a:solidFill>
                    <a:latin typeface="Calibri"/>
                  </a:rPr>
                  <a:t>Time</a:t>
                </a:r>
                <a:endParaRPr lang="en-US" sz="9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2747699-1D4C-4E49-8CA0-4DC52EDD3848}"/>
                  </a:ext>
                </a:extLst>
              </p:cNvPr>
              <p:cNvSpPr txBox="1"/>
              <p:nvPr/>
            </p:nvSpPr>
            <p:spPr>
              <a:xfrm>
                <a:off x="982598" y="2836679"/>
                <a:ext cx="378042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900" dirty="0">
                    <a:solidFill>
                      <a:prstClr val="black"/>
                    </a:solidFill>
                    <a:latin typeface="Calibri"/>
                  </a:rPr>
                  <a:t>Bitrate</a:t>
                </a: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66FF2B8-DA16-416F-8FBE-564990902D8D}"/>
              </a:ext>
            </a:extLst>
          </p:cNvPr>
          <p:cNvGrpSpPr/>
          <p:nvPr/>
        </p:nvGrpSpPr>
        <p:grpSpPr>
          <a:xfrm>
            <a:off x="4565396" y="2192720"/>
            <a:ext cx="1646297" cy="954079"/>
            <a:chOff x="4029687" y="3648515"/>
            <a:chExt cx="2199729" cy="131834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0A8B2AC-9ACF-4C93-A71B-2F32032643D9}"/>
                </a:ext>
              </a:extLst>
            </p:cNvPr>
            <p:cNvGrpSpPr/>
            <p:nvPr/>
          </p:nvGrpSpPr>
          <p:grpSpPr>
            <a:xfrm>
              <a:off x="4381581" y="3648515"/>
              <a:ext cx="1847835" cy="1318349"/>
              <a:chOff x="4279210" y="2893009"/>
              <a:chExt cx="1847835" cy="1318349"/>
            </a:xfrm>
          </p:grpSpPr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F20B83D4-AAD3-45A2-8B34-2F67D4CEB0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81" b="33810"/>
              <a:stretch/>
            </p:blipFill>
            <p:spPr>
              <a:xfrm>
                <a:off x="4307682" y="3524359"/>
                <a:ext cx="910431" cy="461666"/>
              </a:xfrm>
              <a:prstGeom prst="rect">
                <a:avLst/>
              </a:prstGeom>
            </p:spPr>
          </p:pic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9427CAE-DB88-450C-BC9D-63021EB21ECF}"/>
                  </a:ext>
                </a:extLst>
              </p:cNvPr>
              <p:cNvSpPr txBox="1"/>
              <p:nvPr/>
            </p:nvSpPr>
            <p:spPr>
              <a:xfrm>
                <a:off x="5094230" y="3709692"/>
                <a:ext cx="1032815" cy="3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/>
                  <a:t>eNB/gNB</a:t>
                </a:r>
              </a:p>
            </p:txBody>
          </p:sp>
          <p:pic>
            <p:nvPicPr>
              <p:cNvPr id="162" name="Picture 161" descr="icon_029380_256.png">
                <a:extLst>
                  <a:ext uri="{FF2B5EF4-FFF2-40B4-BE49-F238E27FC236}">
                    <a16:creationId xmlns:a16="http://schemas.microsoft.com/office/drawing/2014/main" id="{A1373892-03D4-48BF-85F1-D1089D768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32838" y="2893009"/>
                <a:ext cx="1076418" cy="807314"/>
              </a:xfrm>
              <a:prstGeom prst="rect">
                <a:avLst/>
              </a:prstGeom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C7DE296-5687-4D49-A219-A45472E65123}"/>
                  </a:ext>
                </a:extLst>
              </p:cNvPr>
              <p:cNvSpPr txBox="1"/>
              <p:nvPr/>
            </p:nvSpPr>
            <p:spPr>
              <a:xfrm>
                <a:off x="4279210" y="3988082"/>
                <a:ext cx="843319" cy="223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1050" b="1" dirty="0">
                    <a:solidFill>
                      <a:prstClr val="black"/>
                    </a:solidFill>
                    <a:latin typeface="Calibri"/>
                  </a:rPr>
                  <a:t>MEC host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DC14C96-0EDA-4ABD-9E93-BA4B01CFCF33}"/>
                </a:ext>
              </a:extLst>
            </p:cNvPr>
            <p:cNvGrpSpPr/>
            <p:nvPr/>
          </p:nvGrpSpPr>
          <p:grpSpPr>
            <a:xfrm>
              <a:off x="4029687" y="3977336"/>
              <a:ext cx="777050" cy="566789"/>
              <a:chOff x="1317221" y="4449883"/>
              <a:chExt cx="1293194" cy="914400"/>
            </a:xfrm>
          </p:grpSpPr>
          <p:pic>
            <p:nvPicPr>
              <p:cNvPr id="158" name="Graphic 157" descr="Bar chart with solid fill">
                <a:extLst>
                  <a:ext uri="{FF2B5EF4-FFF2-40B4-BE49-F238E27FC236}">
                    <a16:creationId xmlns:a16="http://schemas.microsoft.com/office/drawing/2014/main" id="{D15B2350-3FD4-4259-8313-CD48367D9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17221" y="44498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9" name="Graphic 158" descr="Research with solid fill">
                <a:extLst>
                  <a:ext uri="{FF2B5EF4-FFF2-40B4-BE49-F238E27FC236}">
                    <a16:creationId xmlns:a16="http://schemas.microsoft.com/office/drawing/2014/main" id="{7B8D0B32-10EB-40E0-8A08-30A52FD91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696015" y="4449883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F86BC8CE-8B4B-4DFA-AF8B-011A175EA2A3}"/>
              </a:ext>
            </a:extLst>
          </p:cNvPr>
          <p:cNvSpPr txBox="1"/>
          <p:nvPr/>
        </p:nvSpPr>
        <p:spPr>
          <a:xfrm>
            <a:off x="1721228" y="1245433"/>
            <a:ext cx="5026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GB" sz="1400" b="1" dirty="0">
                <a:solidFill>
                  <a:schemeClr val="accent1"/>
                </a:solidFill>
                <a:latin typeface="Calibri"/>
              </a:rPr>
              <a:t>CDN providers &amp; Network Operators domains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16DEBC-5932-4CDA-B873-417A66793189}"/>
              </a:ext>
            </a:extLst>
          </p:cNvPr>
          <p:cNvSpPr txBox="1"/>
          <p:nvPr/>
        </p:nvSpPr>
        <p:spPr>
          <a:xfrm>
            <a:off x="171101" y="1253395"/>
            <a:ext cx="2116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GB" sz="1400" b="1" dirty="0">
                <a:solidFill>
                  <a:schemeClr val="accent1"/>
                </a:solidFill>
                <a:latin typeface="Calibri"/>
              </a:rPr>
              <a:t>Content Provider domain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D3EAB7-CD7C-48B4-BFD8-CE8369DAB44D}"/>
              </a:ext>
            </a:extLst>
          </p:cNvPr>
          <p:cNvSpPr txBox="1"/>
          <p:nvPr/>
        </p:nvSpPr>
        <p:spPr>
          <a:xfrm>
            <a:off x="6166249" y="1261134"/>
            <a:ext cx="2260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GB" sz="1400" b="1" dirty="0">
                <a:solidFill>
                  <a:schemeClr val="accent1"/>
                </a:solidFill>
                <a:latin typeface="Calibri"/>
              </a:rPr>
              <a:t>End 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431F87-4AC5-4CF7-A08F-F00ADD607A78}"/>
              </a:ext>
            </a:extLst>
          </p:cNvPr>
          <p:cNvGrpSpPr/>
          <p:nvPr/>
        </p:nvGrpSpPr>
        <p:grpSpPr>
          <a:xfrm>
            <a:off x="1253720" y="1961537"/>
            <a:ext cx="1138540" cy="1517749"/>
            <a:chOff x="1091708" y="2144751"/>
            <a:chExt cx="1138540" cy="1517749"/>
          </a:xfrm>
        </p:grpSpPr>
        <p:sp>
          <p:nvSpPr>
            <p:cNvPr id="91" name="TextBox 90"/>
            <p:cNvSpPr txBox="1"/>
            <p:nvPr/>
          </p:nvSpPr>
          <p:spPr>
            <a:xfrm>
              <a:off x="1171245" y="2144751"/>
              <a:ext cx="1035377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Origin Server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(encoder and packager)</a:t>
              </a:r>
            </a:p>
          </p:txBody>
        </p:sp>
        <p:pic>
          <p:nvPicPr>
            <p:cNvPr id="96" name="Picture 95" descr="Home-Server-icon.png"/>
            <p:cNvPicPr>
              <a:picLocks noChangeAspect="1"/>
            </p:cNvPicPr>
            <p:nvPr/>
          </p:nvPicPr>
          <p:blipFill>
            <a:blip r:embed="rId11" cstate="print"/>
            <a:srcRect l="12343" t="7913" r="1268" b="-947"/>
            <a:stretch>
              <a:fillRect/>
            </a:stretch>
          </p:blipFill>
          <p:spPr>
            <a:xfrm>
              <a:off x="1423324" y="2646210"/>
              <a:ext cx="602108" cy="648423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7F824F-299F-4585-8603-C0C6E58DBAFD}"/>
                </a:ext>
              </a:extLst>
            </p:cNvPr>
            <p:cNvGrpSpPr/>
            <p:nvPr/>
          </p:nvGrpSpPr>
          <p:grpSpPr>
            <a:xfrm>
              <a:off x="1091708" y="2828710"/>
              <a:ext cx="613267" cy="720606"/>
              <a:chOff x="982598" y="2768187"/>
              <a:chExt cx="1115677" cy="12457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1042892" y="3758553"/>
                <a:ext cx="9721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1036604" y="2998697"/>
                <a:ext cx="6288" cy="762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090610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90610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90610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06634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06634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306634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22658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22658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522658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738682" y="3646769"/>
                <a:ext cx="162018" cy="540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38682" y="3430745"/>
                <a:ext cx="162018" cy="16201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38682" y="3052703"/>
                <a:ext cx="162018" cy="3240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01713" y="3774486"/>
                <a:ext cx="496562" cy="239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s-ES" sz="900" dirty="0">
                    <a:solidFill>
                      <a:prstClr val="black"/>
                    </a:solidFill>
                    <a:latin typeface="Calibri"/>
                  </a:rPr>
                  <a:t>Time</a:t>
                </a:r>
                <a:endParaRPr lang="en-US" sz="9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82598" y="2768187"/>
                <a:ext cx="632655" cy="247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900" dirty="0">
                    <a:solidFill>
                      <a:prstClr val="black"/>
                    </a:solidFill>
                    <a:latin typeface="Calibri"/>
                  </a:rPr>
                  <a:t>Bitrate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AFE638-B62C-450F-B5A4-A2BC63C858AC}"/>
                </a:ext>
              </a:extLst>
            </p:cNvPr>
            <p:cNvGrpSpPr/>
            <p:nvPr/>
          </p:nvGrpSpPr>
          <p:grpSpPr>
            <a:xfrm>
              <a:off x="1681828" y="2888389"/>
              <a:ext cx="548420" cy="774111"/>
              <a:chOff x="1447005" y="2476293"/>
              <a:chExt cx="548420" cy="774111"/>
            </a:xfrm>
          </p:grpSpPr>
          <p:pic>
            <p:nvPicPr>
              <p:cNvPr id="11" name="Graphic 10" descr="Paper with solid fill">
                <a:extLst>
                  <a:ext uri="{FF2B5EF4-FFF2-40B4-BE49-F238E27FC236}">
                    <a16:creationId xmlns:a16="http://schemas.microsoft.com/office/drawing/2014/main" id="{EE5063E7-480E-4846-8EA8-F09EBA42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47005" y="2571925"/>
                <a:ext cx="548420" cy="548420"/>
              </a:xfrm>
              <a:prstGeom prst="rect">
                <a:avLst/>
              </a:prstGeom>
            </p:spPr>
          </p:pic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E8AD6A3-6171-4505-8A08-D580232E6D27}"/>
                  </a:ext>
                </a:extLst>
              </p:cNvPr>
              <p:cNvSpPr txBox="1"/>
              <p:nvPr/>
            </p:nvSpPr>
            <p:spPr>
              <a:xfrm rot="18508666">
                <a:off x="1291457" y="2771016"/>
                <a:ext cx="77411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1200" b="1" dirty="0">
                    <a:solidFill>
                      <a:srgbClr val="FF0000"/>
                    </a:solidFill>
                    <a:latin typeface="Calibri"/>
                  </a:rPr>
                  <a:t>manifest</a:t>
                </a:r>
              </a:p>
            </p:txBody>
          </p:sp>
        </p:grpSp>
      </p:grpSp>
      <p:sp>
        <p:nvSpPr>
          <p:cNvPr id="181" name="Right Arrow 92">
            <a:extLst>
              <a:ext uri="{FF2B5EF4-FFF2-40B4-BE49-F238E27FC236}">
                <a16:creationId xmlns:a16="http://schemas.microsoft.com/office/drawing/2014/main" id="{DE05351B-E785-4804-9D2B-BC914E51ABFC}"/>
              </a:ext>
            </a:extLst>
          </p:cNvPr>
          <p:cNvSpPr/>
          <p:nvPr/>
        </p:nvSpPr>
        <p:spPr>
          <a:xfrm rot="5400000">
            <a:off x="1675231" y="3475168"/>
            <a:ext cx="324036" cy="10710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5E3361-0804-4BDC-8E7C-83050EBBB7B8}"/>
              </a:ext>
            </a:extLst>
          </p:cNvPr>
          <p:cNvGrpSpPr/>
          <p:nvPr/>
        </p:nvGrpSpPr>
        <p:grpSpPr>
          <a:xfrm>
            <a:off x="1350415" y="3736391"/>
            <a:ext cx="1035377" cy="1062893"/>
            <a:chOff x="1329076" y="3978196"/>
            <a:chExt cx="1035377" cy="1062893"/>
          </a:xfrm>
        </p:grpSpPr>
        <p:pic>
          <p:nvPicPr>
            <p:cNvPr id="176" name="Picture 175" descr="Home-Server-icon.png">
              <a:extLst>
                <a:ext uri="{FF2B5EF4-FFF2-40B4-BE49-F238E27FC236}">
                  <a16:creationId xmlns:a16="http://schemas.microsoft.com/office/drawing/2014/main" id="{8362EAB5-8BB7-4A9A-B50F-879AD390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rcRect l="12343" t="7913" r="1268" b="-947"/>
            <a:stretch>
              <a:fillRect/>
            </a:stretch>
          </p:blipFill>
          <p:spPr>
            <a:xfrm>
              <a:off x="1512448" y="3978196"/>
              <a:ext cx="602108" cy="648423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52BED65-EC60-43C1-8AAD-A1424D1F340F}"/>
                </a:ext>
              </a:extLst>
            </p:cNvPr>
            <p:cNvSpPr txBox="1"/>
            <p:nvPr/>
          </p:nvSpPr>
          <p:spPr>
            <a:xfrm>
              <a:off x="1329076" y="4717924"/>
              <a:ext cx="103537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Media Server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(manifest)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DE253E2-07A3-460B-8646-61EA477E7865}"/>
                </a:ext>
              </a:extLst>
            </p:cNvPr>
            <p:cNvGrpSpPr/>
            <p:nvPr/>
          </p:nvGrpSpPr>
          <p:grpSpPr>
            <a:xfrm>
              <a:off x="1758383" y="4086008"/>
              <a:ext cx="548420" cy="774111"/>
              <a:chOff x="1447005" y="2476293"/>
              <a:chExt cx="548420" cy="774111"/>
            </a:xfrm>
          </p:grpSpPr>
          <p:pic>
            <p:nvPicPr>
              <p:cNvPr id="183" name="Graphic 182" descr="Paper with solid fill">
                <a:extLst>
                  <a:ext uri="{FF2B5EF4-FFF2-40B4-BE49-F238E27FC236}">
                    <a16:creationId xmlns:a16="http://schemas.microsoft.com/office/drawing/2014/main" id="{EE542792-51B2-4C29-B8F6-57C38EE0C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47005" y="2571925"/>
                <a:ext cx="548420" cy="548420"/>
              </a:xfrm>
              <a:prstGeom prst="rect">
                <a:avLst/>
              </a:prstGeom>
            </p:spPr>
          </p:pic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B5ED2C7-FA5B-4480-A5A6-E641548A23AF}"/>
                  </a:ext>
                </a:extLst>
              </p:cNvPr>
              <p:cNvSpPr txBox="1"/>
              <p:nvPr/>
            </p:nvSpPr>
            <p:spPr>
              <a:xfrm rot="18508666">
                <a:off x="1291457" y="2771016"/>
                <a:ext cx="774111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685800"/>
                <a:r>
                  <a:rPr lang="en-GB" sz="1200" b="1" dirty="0">
                    <a:solidFill>
                      <a:srgbClr val="FF0000"/>
                    </a:solidFill>
                    <a:latin typeface="Calibri"/>
                  </a:rPr>
                  <a:t>manifest</a:t>
                </a:r>
              </a:p>
            </p:txBody>
          </p:sp>
        </p:grpSp>
      </p:grpSp>
      <p:pic>
        <p:nvPicPr>
          <p:cNvPr id="188" name="Picture 187">
            <a:extLst>
              <a:ext uri="{FF2B5EF4-FFF2-40B4-BE49-F238E27FC236}">
                <a16:creationId xmlns:a16="http://schemas.microsoft.com/office/drawing/2014/main" id="{4B33FEC6-9B7C-434D-AF35-BA52A008A75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" y="2592389"/>
            <a:ext cx="797214" cy="683949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C3871A3-989D-4297-A1C4-E68FBCBA8075}"/>
              </a:ext>
            </a:extLst>
          </p:cNvPr>
          <p:cNvSpPr txBox="1"/>
          <p:nvPr/>
        </p:nvSpPr>
        <p:spPr>
          <a:xfrm>
            <a:off x="1674" y="3218153"/>
            <a:ext cx="103537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Video Source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0BF4DA-C364-4BA9-819E-DD86D53F1576}"/>
              </a:ext>
            </a:extLst>
          </p:cNvPr>
          <p:cNvGrpSpPr/>
          <p:nvPr/>
        </p:nvGrpSpPr>
        <p:grpSpPr>
          <a:xfrm>
            <a:off x="4775795" y="3631372"/>
            <a:ext cx="1521054" cy="967814"/>
            <a:chOff x="4484084" y="3831323"/>
            <a:chExt cx="1521054" cy="96781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F5CA417-B286-4FBF-B811-D42AC9C5A796}"/>
                </a:ext>
              </a:extLst>
            </p:cNvPr>
            <p:cNvGrpSpPr/>
            <p:nvPr/>
          </p:nvGrpSpPr>
          <p:grpSpPr>
            <a:xfrm>
              <a:off x="4484084" y="4083023"/>
              <a:ext cx="1521054" cy="716114"/>
              <a:chOff x="4029687" y="3977336"/>
              <a:chExt cx="2032384" cy="989528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3051F73-5FC4-4CA7-B882-B10CD7CD0176}"/>
                  </a:ext>
                </a:extLst>
              </p:cNvPr>
              <p:cNvGrpSpPr/>
              <p:nvPr/>
            </p:nvGrpSpPr>
            <p:grpSpPr>
              <a:xfrm>
                <a:off x="4381581" y="4279865"/>
                <a:ext cx="1680490" cy="686999"/>
                <a:chOff x="4279210" y="3524359"/>
                <a:chExt cx="1680490" cy="686999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9CC7062C-40C9-49F1-95D4-1C20F9B7B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481" b="33810"/>
                <a:stretch/>
              </p:blipFill>
              <p:spPr>
                <a:xfrm>
                  <a:off x="4307682" y="3524359"/>
                  <a:ext cx="910431" cy="461666"/>
                </a:xfrm>
                <a:prstGeom prst="rect">
                  <a:avLst/>
                </a:prstGeom>
              </p:spPr>
            </p:pic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CFBFC2CB-0E9F-4B61-8F10-8BC447509AA9}"/>
                    </a:ext>
                  </a:extLst>
                </p:cNvPr>
                <p:cNvSpPr txBox="1"/>
                <p:nvPr/>
              </p:nvSpPr>
              <p:spPr>
                <a:xfrm>
                  <a:off x="4926885" y="3585541"/>
                  <a:ext cx="1032815" cy="350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dirty="0"/>
                    <a:t>WIFI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9D20521-B1FF-410E-945C-1CB4732C71CD}"/>
                    </a:ext>
                  </a:extLst>
                </p:cNvPr>
                <p:cNvSpPr txBox="1"/>
                <p:nvPr/>
              </p:nvSpPr>
              <p:spPr>
                <a:xfrm>
                  <a:off x="4279210" y="3988082"/>
                  <a:ext cx="843319" cy="2232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685800"/>
                  <a:r>
                    <a:rPr lang="en-GB" sz="1050" b="1" dirty="0">
                      <a:solidFill>
                        <a:prstClr val="black"/>
                      </a:solidFill>
                      <a:latin typeface="Calibri"/>
                    </a:rPr>
                    <a:t>MEC host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E9F85DBB-9A9C-47F7-B472-F08E39696A9C}"/>
                  </a:ext>
                </a:extLst>
              </p:cNvPr>
              <p:cNvGrpSpPr/>
              <p:nvPr/>
            </p:nvGrpSpPr>
            <p:grpSpPr>
              <a:xfrm>
                <a:off x="4029687" y="3977336"/>
                <a:ext cx="777050" cy="566789"/>
                <a:chOff x="1317221" y="4449883"/>
                <a:chExt cx="1293194" cy="914400"/>
              </a:xfrm>
            </p:grpSpPr>
            <p:pic>
              <p:nvPicPr>
                <p:cNvPr id="167" name="Graphic 166" descr="Bar chart with solid fill">
                  <a:extLst>
                    <a:ext uri="{FF2B5EF4-FFF2-40B4-BE49-F238E27FC236}">
                      <a16:creationId xmlns:a16="http://schemas.microsoft.com/office/drawing/2014/main" id="{3A0B8D91-126C-4A51-914C-86617C6D6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7221" y="444988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8" name="Graphic 167" descr="Research with solid fill">
                  <a:extLst>
                    <a:ext uri="{FF2B5EF4-FFF2-40B4-BE49-F238E27FC236}">
                      <a16:creationId xmlns:a16="http://schemas.microsoft.com/office/drawing/2014/main" id="{7CCBFC26-2F36-47D2-A87E-D7C11A923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6015" y="4449883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Graphic 17" descr="Wireless with solid fill">
              <a:extLst>
                <a:ext uri="{FF2B5EF4-FFF2-40B4-BE49-F238E27FC236}">
                  <a16:creationId xmlns:a16="http://schemas.microsoft.com/office/drawing/2014/main" id="{47E2B067-5804-4CD4-94B1-C39313EE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5108498" y="3831323"/>
              <a:ext cx="641128" cy="641128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FC2764-35D2-4E43-BB87-05B56EF4FF8A}"/>
              </a:ext>
            </a:extLst>
          </p:cNvPr>
          <p:cNvCxnSpPr>
            <a:cxnSpLocks/>
          </p:cNvCxnSpPr>
          <p:nvPr/>
        </p:nvCxnSpPr>
        <p:spPr>
          <a:xfrm>
            <a:off x="2385792" y="1261134"/>
            <a:ext cx="6468" cy="454911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76AAA99-0606-40AF-9ADA-4D0ECE17DFE6}"/>
              </a:ext>
            </a:extLst>
          </p:cNvPr>
          <p:cNvCxnSpPr>
            <a:cxnSpLocks/>
          </p:cNvCxnSpPr>
          <p:nvPr/>
        </p:nvCxnSpPr>
        <p:spPr>
          <a:xfrm>
            <a:off x="6159781" y="1272169"/>
            <a:ext cx="6468" cy="454911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7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F2FC2E-2868-4540-8F65-6196D2D0C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13201"/>
              </p:ext>
            </p:extLst>
          </p:nvPr>
        </p:nvGraphicFramePr>
        <p:xfrm>
          <a:off x="1523999" y="1397000"/>
          <a:ext cx="634426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14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311D5F-BF75-4834-932F-42F19B03C58C}"/>
              </a:ext>
            </a:extLst>
          </p:cNvPr>
          <p:cNvSpPr/>
          <p:nvPr/>
        </p:nvSpPr>
        <p:spPr>
          <a:xfrm>
            <a:off x="1805940" y="274320"/>
            <a:ext cx="1562100" cy="5300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Challenge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46007E-5F0E-49F0-9CDD-3FE044C93CB0}"/>
              </a:ext>
            </a:extLst>
          </p:cNvPr>
          <p:cNvSpPr/>
          <p:nvPr/>
        </p:nvSpPr>
        <p:spPr>
          <a:xfrm>
            <a:off x="3550920" y="274320"/>
            <a:ext cx="1562100" cy="5300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Target contribution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EE7E46-CD52-49D0-9936-9F457DEDDF4C}"/>
              </a:ext>
            </a:extLst>
          </p:cNvPr>
          <p:cNvSpPr/>
          <p:nvPr/>
        </p:nvSpPr>
        <p:spPr>
          <a:xfrm>
            <a:off x="5257800" y="274320"/>
            <a:ext cx="3810000" cy="5300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Technology enabler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4EED0C-5553-4F94-B076-9824D482BC2C}"/>
              </a:ext>
            </a:extLst>
          </p:cNvPr>
          <p:cNvSpPr/>
          <p:nvPr/>
        </p:nvSpPr>
        <p:spPr>
          <a:xfrm>
            <a:off x="76200" y="274320"/>
            <a:ext cx="1562100" cy="5300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Research umbrella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C055C7-BB17-42BB-B2C8-249825552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455893"/>
              </p:ext>
            </p:extLst>
          </p:nvPr>
        </p:nvGraphicFramePr>
        <p:xfrm>
          <a:off x="144780" y="0"/>
          <a:ext cx="8823960" cy="590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6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4E14F3-8A94-469D-AC57-7085CAB3D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1695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4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4E14F3-8A94-469D-AC57-7085CAB3D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6921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9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4E14F3-8A94-469D-AC57-7085CAB3D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4727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5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49504" y="2897029"/>
            <a:ext cx="1844516" cy="10639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350" dirty="0">
                <a:solidFill>
                  <a:schemeClr val="tx1"/>
                </a:solidFill>
              </a:rPr>
              <a:t>QoS-based media distribution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4960" y="1511300"/>
            <a:ext cx="1876000" cy="1985963"/>
            <a:chOff x="1298" y="3378"/>
            <a:chExt cx="2234" cy="3128"/>
          </a:xfrm>
        </p:grpSpPr>
        <p:sp>
          <p:nvSpPr>
            <p:cNvPr id="7" name="Rectangle 6"/>
            <p:cNvSpPr/>
            <p:nvPr/>
          </p:nvSpPr>
          <p:spPr>
            <a:xfrm>
              <a:off x="1298" y="4199"/>
              <a:ext cx="2234" cy="2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QoS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QoE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Business metrics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Collection and visualization</a:t>
              </a:r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1298" y="3378"/>
              <a:ext cx="2234" cy="820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1400">
                  <a:solidFill>
                    <a:schemeClr val="tx1"/>
                  </a:solidFill>
                  <a:sym typeface="+mn-ea"/>
                </a:rPr>
                <a:t>Video streaming metrics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40785" y="121920"/>
            <a:ext cx="1818055" cy="1909286"/>
            <a:chOff x="6083" y="582"/>
            <a:chExt cx="2235" cy="3007"/>
          </a:xfrm>
        </p:grpSpPr>
        <p:sp>
          <p:nvSpPr>
            <p:cNvPr id="9" name="Rectangle 8"/>
            <p:cNvSpPr/>
            <p:nvPr/>
          </p:nvSpPr>
          <p:spPr>
            <a:xfrm>
              <a:off x="6083" y="1282"/>
              <a:ext cx="2234" cy="2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Traffic modelling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Traffic generation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Network metrics prediction</a:t>
              </a:r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6083" y="582"/>
              <a:ext cx="2234" cy="700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1400">
                  <a:solidFill>
                    <a:schemeClr val="tx1"/>
                  </a:solidFill>
                </a:rPr>
                <a:t>Network traffic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04025" y="1510006"/>
            <a:ext cx="1875790" cy="1986304"/>
            <a:chOff x="10912" y="3379"/>
            <a:chExt cx="2234" cy="3128"/>
          </a:xfrm>
        </p:grpSpPr>
        <p:sp>
          <p:nvSpPr>
            <p:cNvPr id="8" name="Rectangle 7"/>
            <p:cNvSpPr/>
            <p:nvPr/>
          </p:nvSpPr>
          <p:spPr>
            <a:xfrm>
              <a:off x="10912" y="4201"/>
              <a:ext cx="2234" cy="2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Core orchestration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Mutli-access Edge Computing</a:t>
              </a:r>
            </a:p>
          </p:txBody>
        </p:sp>
        <p:sp>
          <p:nvSpPr>
            <p:cNvPr id="13" name="Snip Same Side Corner Rectangle 12"/>
            <p:cNvSpPr/>
            <p:nvPr/>
          </p:nvSpPr>
          <p:spPr>
            <a:xfrm>
              <a:off x="10912" y="3379"/>
              <a:ext cx="2234" cy="821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sz="1400">
                  <a:solidFill>
                    <a:schemeClr val="tx1"/>
                  </a:solidFill>
                  <a:sym typeface="+mn-ea"/>
                </a:rPr>
                <a:t>Advanced network functions</a:t>
              </a:r>
              <a:endParaRPr lang="x-none" sz="14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4236" y="4730115"/>
            <a:ext cx="1876209" cy="1915636"/>
            <a:chOff x="6082" y="7103"/>
            <a:chExt cx="2238" cy="3017"/>
          </a:xfrm>
        </p:grpSpPr>
        <p:sp>
          <p:nvSpPr>
            <p:cNvPr id="10" name="Rectangle 9"/>
            <p:cNvSpPr/>
            <p:nvPr/>
          </p:nvSpPr>
          <p:spPr>
            <a:xfrm>
              <a:off x="6082" y="7813"/>
              <a:ext cx="2234" cy="2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4" name="Snip Same Side Corner Rectangle 13"/>
            <p:cNvSpPr/>
            <p:nvPr/>
          </p:nvSpPr>
          <p:spPr>
            <a:xfrm>
              <a:off x="6085" y="7103"/>
              <a:ext cx="2234" cy="720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1400">
                  <a:solidFill>
                    <a:schemeClr val="tx1"/>
                  </a:solidFill>
                </a:rPr>
                <a:t>Challanges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65846" y="4730115"/>
            <a:ext cx="1876209" cy="1915636"/>
            <a:chOff x="6082" y="7103"/>
            <a:chExt cx="2238" cy="3017"/>
          </a:xfrm>
        </p:grpSpPr>
        <p:sp>
          <p:nvSpPr>
            <p:cNvPr id="20" name="Rectangle 19"/>
            <p:cNvSpPr/>
            <p:nvPr/>
          </p:nvSpPr>
          <p:spPr>
            <a:xfrm>
              <a:off x="6082" y="7813"/>
              <a:ext cx="2234" cy="2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Resource allocation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x-none" altLang="en-US" sz="135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21" name="Snip Same Side Corner Rectangle 20"/>
            <p:cNvSpPr/>
            <p:nvPr/>
          </p:nvSpPr>
          <p:spPr>
            <a:xfrm>
              <a:off x="6085" y="7103"/>
              <a:ext cx="2234" cy="720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1400">
                  <a:solidFill>
                    <a:schemeClr val="tx1"/>
                  </a:solidFill>
                </a:rPr>
                <a:t>QoS-driven solutions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DCAD2B-849B-41CF-A4BF-324946AE8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699324"/>
              </p:ext>
            </p:extLst>
          </p:nvPr>
        </p:nvGraphicFramePr>
        <p:xfrm>
          <a:off x="113436" y="2076450"/>
          <a:ext cx="8985504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CF9B21-7EEC-4AD5-B056-BC1FBECDF90D}"/>
              </a:ext>
            </a:extLst>
          </p:cNvPr>
          <p:cNvSpPr txBox="1"/>
          <p:nvPr/>
        </p:nvSpPr>
        <p:spPr>
          <a:xfrm>
            <a:off x="203556" y="5462111"/>
            <a:ext cx="8895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400" dirty="0">
                <a:solidFill>
                  <a:srgbClr val="E7E6E6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Virtual Network Functions Challenges for Media Streaming (Section 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24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57BB5B-C68D-4A41-9E84-90F1F7C12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813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99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57BB5B-C68D-4A41-9E84-90F1F7C12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8387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04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E89E82-17B0-4ACD-8298-2953B4BFD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7440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9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ECC111-E3CA-4FFD-BC6D-B2B6440C2F6A}"/>
              </a:ext>
            </a:extLst>
          </p:cNvPr>
          <p:cNvGrpSpPr/>
          <p:nvPr/>
        </p:nvGrpSpPr>
        <p:grpSpPr>
          <a:xfrm>
            <a:off x="982598" y="2348880"/>
            <a:ext cx="6618189" cy="2214246"/>
            <a:chOff x="982598" y="2348880"/>
            <a:chExt cx="6618189" cy="221424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042892" y="3758553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036604" y="2998697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090610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0610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90610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06634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06634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06634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2658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2658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2658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38682" y="3646769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8682" y="3430745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38682" y="3052703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Cloud 50"/>
            <p:cNvSpPr/>
            <p:nvPr/>
          </p:nvSpPr>
          <p:spPr>
            <a:xfrm>
              <a:off x="3232159" y="3334599"/>
              <a:ext cx="702078" cy="486054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193959" y="3266982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4193959" y="2510898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247965" y="2996952"/>
              <a:ext cx="16201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3989" y="2888940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80013" y="2672916"/>
              <a:ext cx="162018" cy="540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96037" y="2834934"/>
              <a:ext cx="162018" cy="3780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628679" y="3911198"/>
              <a:ext cx="9721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6628679" y="3155114"/>
              <a:ext cx="6288" cy="7623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6682685" y="3803186"/>
              <a:ext cx="162018" cy="540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82685" y="3587162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82685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98709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98709" y="3587162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98709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14733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14733" y="3587162"/>
              <a:ext cx="162018" cy="162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14733" y="3209120"/>
              <a:ext cx="162018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30757" y="3803186"/>
              <a:ext cx="162018" cy="5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30757" y="3587162"/>
              <a:ext cx="162018" cy="162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30757" y="3209120"/>
              <a:ext cx="162018" cy="324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61502" y="3778910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82598" y="2836679"/>
              <a:ext cx="378042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Bitrate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39953" y="2348880"/>
              <a:ext cx="54006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Bandwidth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01293" y="3273270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30757" y="3912895"/>
              <a:ext cx="27003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dirty="0">
                  <a:solidFill>
                    <a:prstClr val="black"/>
                  </a:solidFill>
                  <a:latin typeface="Calibri"/>
                </a:rPr>
                <a:t>Time</a:t>
              </a:r>
              <a:endParaRPr lang="en-US" sz="9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74673" y="2993096"/>
              <a:ext cx="378042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Bitrate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54784" y="3437274"/>
              <a:ext cx="4320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s-ES" sz="900" b="1" dirty="0">
                  <a:solidFill>
                    <a:prstClr val="black"/>
                  </a:solidFill>
                  <a:latin typeface="Calibri"/>
                </a:rPr>
                <a:t>Core</a:t>
              </a:r>
            </a:p>
            <a:p>
              <a:pPr algn="ctr" defTabSz="685800"/>
              <a:r>
                <a:rPr lang="es-ES" sz="900" b="1" dirty="0">
                  <a:solidFill>
                    <a:prstClr val="black"/>
                  </a:solidFill>
                  <a:latin typeface="Calibri"/>
                </a:rPr>
                <a:t>Network</a:t>
              </a:r>
              <a:endParaRPr lang="en-US" sz="9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29881" y="3890582"/>
              <a:ext cx="103537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Origin Server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(Content Provider)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531687" y="2716110"/>
              <a:ext cx="9174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Media Player</a:t>
              </a:r>
            </a:p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(User Equipment)</a:t>
              </a:r>
            </a:p>
          </p:txBody>
        </p:sp>
        <p:sp>
          <p:nvSpPr>
            <p:cNvPr id="93" name="Right Arrow 92"/>
            <p:cNvSpPr/>
            <p:nvPr/>
          </p:nvSpPr>
          <p:spPr>
            <a:xfrm>
              <a:off x="2746561" y="3473167"/>
              <a:ext cx="324036" cy="16201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>
              <a:off x="4031581" y="3470799"/>
              <a:ext cx="324036" cy="16201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922151" y="3424122"/>
              <a:ext cx="594066" cy="540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976157" y="3100086"/>
              <a:ext cx="486054" cy="3240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 rot="16200000">
              <a:off x="5436097" y="3100086"/>
              <a:ext cx="486054" cy="3240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Rounded Rectangle 234"/>
            <p:cNvSpPr/>
            <p:nvPr/>
          </p:nvSpPr>
          <p:spPr>
            <a:xfrm rot="16200000">
              <a:off x="5733129" y="3505131"/>
              <a:ext cx="324036" cy="1620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5652121" y="3424122"/>
              <a:ext cx="54006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 flipH="1" flipV="1">
              <a:off x="5874433" y="3669330"/>
              <a:ext cx="47718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44109" y="3067969"/>
              <a:ext cx="270030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837953" y="3478128"/>
              <a:ext cx="116316" cy="18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 rot="16200000">
              <a:off x="6087440" y="3059582"/>
              <a:ext cx="270030" cy="405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750426" y="3576467"/>
              <a:ext cx="594066" cy="540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804432" y="3252431"/>
              <a:ext cx="486054" cy="3240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 rot="16200000">
              <a:off x="5264372" y="3252431"/>
              <a:ext cx="486054" cy="3240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 rot="16200000">
              <a:off x="5561404" y="3657476"/>
              <a:ext cx="324036" cy="1620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5480396" y="3576467"/>
              <a:ext cx="54006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 flipV="1">
              <a:off x="5702708" y="3821675"/>
              <a:ext cx="47718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372384" y="3220313"/>
              <a:ext cx="270030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666228" y="3630473"/>
              <a:ext cx="116316" cy="18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16200000">
              <a:off x="5915716" y="3211926"/>
              <a:ext cx="270030" cy="405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625118" y="3807041"/>
              <a:ext cx="594066" cy="540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679124" y="3483005"/>
              <a:ext cx="486054" cy="3240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6" name="Rounded Rectangle 255"/>
            <p:cNvSpPr/>
            <p:nvPr/>
          </p:nvSpPr>
          <p:spPr>
            <a:xfrm rot="16200000">
              <a:off x="5139064" y="3483005"/>
              <a:ext cx="486054" cy="3240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 rot="16200000">
              <a:off x="5436096" y="3888050"/>
              <a:ext cx="324036" cy="1620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5355088" y="3807041"/>
              <a:ext cx="54006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 flipV="1">
              <a:off x="5577400" y="4052249"/>
              <a:ext cx="47718" cy="54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5247076" y="3450887"/>
              <a:ext cx="270030" cy="324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540920" y="3861047"/>
              <a:ext cx="116316" cy="186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5790407" y="3442500"/>
              <a:ext cx="270030" cy="405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31" name="Picture 230" descr="icon_029380_25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995" y="3372229"/>
              <a:ext cx="488819" cy="488818"/>
            </a:xfrm>
            <a:prstGeom prst="rect">
              <a:avLst/>
            </a:prstGeom>
          </p:spPr>
        </p:pic>
        <p:pic>
          <p:nvPicPr>
            <p:cNvPr id="96" name="Picture 95" descr="Home-Server-icon.png"/>
            <p:cNvPicPr>
              <a:picLocks noChangeAspect="1"/>
            </p:cNvPicPr>
            <p:nvPr/>
          </p:nvPicPr>
          <p:blipFill>
            <a:blip r:embed="rId3" cstate="print"/>
            <a:srcRect l="12343" t="7913" r="1268" b="-947"/>
            <a:stretch>
              <a:fillRect/>
            </a:stretch>
          </p:blipFill>
          <p:spPr>
            <a:xfrm>
              <a:off x="2083433" y="3214721"/>
              <a:ext cx="602108" cy="648423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129" y="2889516"/>
              <a:ext cx="469364" cy="469363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780" y="3775003"/>
              <a:ext cx="469364" cy="469363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988810" y="2510899"/>
              <a:ext cx="116327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CDN A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(Cloud Provider A)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6701" y="4239961"/>
              <a:ext cx="129614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CDN B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(Cloud Provider B)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7ECB42A-47F7-47E1-993F-4185E351867C}"/>
                </a:ext>
              </a:extLst>
            </p:cNvPr>
            <p:cNvSpPr txBox="1"/>
            <p:nvPr/>
          </p:nvSpPr>
          <p:spPr>
            <a:xfrm>
              <a:off x="4083936" y="3889051"/>
              <a:ext cx="129614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Access network</a:t>
              </a:r>
            </a:p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(Internet Provider)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6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/>
          <p:cNvSpPr/>
          <p:nvPr/>
        </p:nvSpPr>
        <p:spPr>
          <a:xfrm>
            <a:off x="3210036" y="3307596"/>
            <a:ext cx="702078" cy="48605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32661" y="3410271"/>
            <a:ext cx="43204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s-ES" sz="900" b="1" dirty="0">
                <a:solidFill>
                  <a:prstClr val="black"/>
                </a:solidFill>
                <a:latin typeface="Calibri"/>
              </a:rPr>
              <a:t>Core</a:t>
            </a:r>
          </a:p>
          <a:p>
            <a:pPr algn="ctr" defTabSz="685800"/>
            <a:r>
              <a:rPr lang="es-ES" sz="900" b="1" dirty="0">
                <a:solidFill>
                  <a:prstClr val="black"/>
                </a:solidFill>
                <a:latin typeface="Calibri"/>
              </a:rPr>
              <a:t>Network</a:t>
            </a:r>
            <a:endParaRPr lang="en-US" sz="9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194E0E-C420-4804-ABF5-BBC8237E616F}"/>
              </a:ext>
            </a:extLst>
          </p:cNvPr>
          <p:cNvGrpSpPr/>
          <p:nvPr/>
        </p:nvGrpSpPr>
        <p:grpSpPr>
          <a:xfrm>
            <a:off x="6127657" y="2542983"/>
            <a:ext cx="917437" cy="820365"/>
            <a:chOff x="5509564" y="2689107"/>
            <a:chExt cx="917437" cy="820365"/>
          </a:xfrm>
        </p:grpSpPr>
        <p:sp>
          <p:nvSpPr>
            <p:cNvPr id="92" name="TextBox 91"/>
            <p:cNvSpPr txBox="1"/>
            <p:nvPr/>
          </p:nvSpPr>
          <p:spPr>
            <a:xfrm>
              <a:off x="5509564" y="2689107"/>
              <a:ext cx="9174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Media Player</a:t>
              </a:r>
            </a:p>
            <a:p>
              <a:pPr algn="ctr" defTabSz="685800"/>
              <a:r>
                <a:rPr lang="en-GB" sz="900" b="1" dirty="0">
                  <a:solidFill>
                    <a:prstClr val="black"/>
                  </a:solidFill>
                  <a:latin typeface="Calibri"/>
                </a:rPr>
                <a:t>(User Equipment)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7FBC17-4E85-48EB-B805-D9189173F4ED}"/>
                </a:ext>
              </a:extLst>
            </p:cNvPr>
            <p:cNvGrpSpPr/>
            <p:nvPr/>
          </p:nvGrpSpPr>
          <p:grpSpPr>
            <a:xfrm>
              <a:off x="5781455" y="3023418"/>
              <a:ext cx="324036" cy="486054"/>
              <a:chOff x="5197950" y="3374993"/>
              <a:chExt cx="324036" cy="486054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5458273" y="3549464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6" name="Rounded Rectangle 255"/>
              <p:cNvSpPr/>
              <p:nvPr/>
            </p:nvSpPr>
            <p:spPr>
              <a:xfrm rot="16200000">
                <a:off x="5116941" y="3456002"/>
                <a:ext cx="486054" cy="3240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5332965" y="3780038"/>
                <a:ext cx="54006" cy="540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224953" y="3423884"/>
                <a:ext cx="270030" cy="3240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pic>
        <p:nvPicPr>
          <p:cNvPr id="88" name="Picture 87" descr="Home-Server-icon.png">
            <a:extLst>
              <a:ext uri="{FF2B5EF4-FFF2-40B4-BE49-F238E27FC236}">
                <a16:creationId xmlns:a16="http://schemas.microsoft.com/office/drawing/2014/main" id="{8DD71C5B-04FC-486C-BAD9-240527F849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2343" t="7913" r="1268" b="-947"/>
          <a:stretch>
            <a:fillRect/>
          </a:stretch>
        </p:blipFill>
        <p:spPr>
          <a:xfrm>
            <a:off x="2304621" y="3239690"/>
            <a:ext cx="462994" cy="49860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17170CF-E424-40E2-9A14-2C0AC3C50F30}"/>
              </a:ext>
            </a:extLst>
          </p:cNvPr>
          <p:cNvSpPr txBox="1"/>
          <p:nvPr/>
        </p:nvSpPr>
        <p:spPr>
          <a:xfrm>
            <a:off x="1796252" y="3712859"/>
            <a:ext cx="1296144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Remote server</a:t>
            </a:r>
          </a:p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(Origin server or CDN)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24ECE9-C2CA-47B6-8FA8-51C9031B66BE}"/>
              </a:ext>
            </a:extLst>
          </p:cNvPr>
          <p:cNvSpPr txBox="1"/>
          <p:nvPr/>
        </p:nvSpPr>
        <p:spPr>
          <a:xfrm>
            <a:off x="4443041" y="2200904"/>
            <a:ext cx="1296144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685800"/>
            <a:r>
              <a:rPr lang="en-GB" sz="1050" b="1" dirty="0">
                <a:solidFill>
                  <a:prstClr val="black"/>
                </a:solidFill>
                <a:latin typeface="Calibri"/>
              </a:rPr>
              <a:t>Access 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A5C5B9-5F6C-4912-8B59-BA880789DEF6}"/>
              </a:ext>
            </a:extLst>
          </p:cNvPr>
          <p:cNvGrpSpPr/>
          <p:nvPr/>
        </p:nvGrpSpPr>
        <p:grpSpPr>
          <a:xfrm>
            <a:off x="4483228" y="2419090"/>
            <a:ext cx="1165316" cy="1032101"/>
            <a:chOff x="4406661" y="3174514"/>
            <a:chExt cx="1165316" cy="1032101"/>
          </a:xfrm>
        </p:grpSpPr>
        <p:pic>
          <p:nvPicPr>
            <p:cNvPr id="231" name="Picture 230" descr="icon_029380_25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72" y="3174514"/>
              <a:ext cx="659531" cy="659530"/>
            </a:xfrm>
            <a:prstGeom prst="rect">
              <a:avLst/>
            </a:prstGeom>
          </p:spPr>
        </p:pic>
        <p:pic>
          <p:nvPicPr>
            <p:cNvPr id="96" name="Picture 95" descr="Home-Server-icon.png"/>
            <p:cNvPicPr>
              <a:picLocks noChangeAspect="1"/>
            </p:cNvPicPr>
            <p:nvPr/>
          </p:nvPicPr>
          <p:blipFill>
            <a:blip r:embed="rId2" cstate="print"/>
            <a:srcRect l="12343" t="7913" r="1268" b="-947"/>
            <a:stretch>
              <a:fillRect/>
            </a:stretch>
          </p:blipFill>
          <p:spPr>
            <a:xfrm>
              <a:off x="5010715" y="3488994"/>
              <a:ext cx="462994" cy="498608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7ECB42A-47F7-47E1-993F-4185E351867C}"/>
                </a:ext>
              </a:extLst>
            </p:cNvPr>
            <p:cNvSpPr txBox="1"/>
            <p:nvPr/>
          </p:nvSpPr>
          <p:spPr>
            <a:xfrm>
              <a:off x="4912446" y="3987602"/>
              <a:ext cx="659531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MEC host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91B348-5BED-4F22-A858-94F34E5A1C2B}"/>
                </a:ext>
              </a:extLst>
            </p:cNvPr>
            <p:cNvSpPr txBox="1"/>
            <p:nvPr/>
          </p:nvSpPr>
          <p:spPr>
            <a:xfrm>
              <a:off x="4406661" y="3883450"/>
              <a:ext cx="48641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Base station</a:t>
              </a:r>
            </a:p>
          </p:txBody>
        </p:sp>
      </p:grpSp>
      <p:sp>
        <p:nvSpPr>
          <p:cNvPr id="97" name="Right Arrow 93">
            <a:extLst>
              <a:ext uri="{FF2B5EF4-FFF2-40B4-BE49-F238E27FC236}">
                <a16:creationId xmlns:a16="http://schemas.microsoft.com/office/drawing/2014/main" id="{0FD9A872-9EB4-43FE-9D56-090F1BF6FB42}"/>
              </a:ext>
            </a:extLst>
          </p:cNvPr>
          <p:cNvSpPr/>
          <p:nvPr/>
        </p:nvSpPr>
        <p:spPr>
          <a:xfrm>
            <a:off x="2819559" y="3443922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87C3B4-6B96-4ECD-B900-DE0BFC1C34F3}"/>
              </a:ext>
            </a:extLst>
          </p:cNvPr>
          <p:cNvGrpSpPr/>
          <p:nvPr/>
        </p:nvGrpSpPr>
        <p:grpSpPr>
          <a:xfrm>
            <a:off x="4573869" y="3730786"/>
            <a:ext cx="1067048" cy="1032101"/>
            <a:chOff x="4406661" y="3174514"/>
            <a:chExt cx="1067048" cy="1032101"/>
          </a:xfrm>
        </p:grpSpPr>
        <p:pic>
          <p:nvPicPr>
            <p:cNvPr id="99" name="Picture 98" descr="icon_029380_256.png">
              <a:extLst>
                <a:ext uri="{FF2B5EF4-FFF2-40B4-BE49-F238E27FC236}">
                  <a16:creationId xmlns:a16="http://schemas.microsoft.com/office/drawing/2014/main" id="{C3BCC304-EE11-4741-BE8F-2E183DC02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72" y="3174514"/>
              <a:ext cx="659531" cy="659530"/>
            </a:xfrm>
            <a:prstGeom prst="rect">
              <a:avLst/>
            </a:prstGeom>
          </p:spPr>
        </p:pic>
        <p:pic>
          <p:nvPicPr>
            <p:cNvPr id="100" name="Picture 99" descr="Home-Server-icon.png">
              <a:extLst>
                <a:ext uri="{FF2B5EF4-FFF2-40B4-BE49-F238E27FC236}">
                  <a16:creationId xmlns:a16="http://schemas.microsoft.com/office/drawing/2014/main" id="{3BF3DD0F-CA98-44DA-A384-2D4302B5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12343" t="7913" r="1268" b="-947"/>
            <a:stretch>
              <a:fillRect/>
            </a:stretch>
          </p:blipFill>
          <p:spPr>
            <a:xfrm>
              <a:off x="5010715" y="3488994"/>
              <a:ext cx="462994" cy="498608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D3AA5C-B1B4-4F8C-BCCC-1C74E2F87D98}"/>
                </a:ext>
              </a:extLst>
            </p:cNvPr>
            <p:cNvSpPr txBox="1"/>
            <p:nvPr/>
          </p:nvSpPr>
          <p:spPr>
            <a:xfrm>
              <a:off x="4406661" y="3883450"/>
              <a:ext cx="48641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GB" sz="1050" b="1" dirty="0">
                  <a:solidFill>
                    <a:prstClr val="black"/>
                  </a:solidFill>
                  <a:latin typeface="Calibri"/>
                </a:rPr>
                <a:t>Base station</a:t>
              </a:r>
            </a:p>
          </p:txBody>
        </p:sp>
      </p:grpSp>
      <p:sp>
        <p:nvSpPr>
          <p:cNvPr id="103" name="Right Arrow 93">
            <a:extLst>
              <a:ext uri="{FF2B5EF4-FFF2-40B4-BE49-F238E27FC236}">
                <a16:creationId xmlns:a16="http://schemas.microsoft.com/office/drawing/2014/main" id="{01A851B7-3202-4B7F-A16D-D8AA749CA8E8}"/>
              </a:ext>
            </a:extLst>
          </p:cNvPr>
          <p:cNvSpPr/>
          <p:nvPr/>
        </p:nvSpPr>
        <p:spPr>
          <a:xfrm rot="1580736">
            <a:off x="3988921" y="3712640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Right Arrow 93">
            <a:extLst>
              <a:ext uri="{FF2B5EF4-FFF2-40B4-BE49-F238E27FC236}">
                <a16:creationId xmlns:a16="http://schemas.microsoft.com/office/drawing/2014/main" id="{477EFFEF-0EFE-4969-ABA3-B3F0CB404CE9}"/>
              </a:ext>
            </a:extLst>
          </p:cNvPr>
          <p:cNvSpPr/>
          <p:nvPr/>
        </p:nvSpPr>
        <p:spPr>
          <a:xfrm>
            <a:off x="5803621" y="3030555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09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/>
          <p:cNvSpPr/>
          <p:nvPr/>
        </p:nvSpPr>
        <p:spPr>
          <a:xfrm>
            <a:off x="5593664" y="3103943"/>
            <a:ext cx="594066" cy="54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6" name="Oval 235"/>
          <p:cNvSpPr/>
          <p:nvPr/>
        </p:nvSpPr>
        <p:spPr>
          <a:xfrm>
            <a:off x="5323634" y="3103943"/>
            <a:ext cx="54006" cy="54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1" name="Cloud 50"/>
          <p:cNvSpPr/>
          <p:nvPr/>
        </p:nvSpPr>
        <p:spPr>
          <a:xfrm>
            <a:off x="2843808" y="3212976"/>
            <a:ext cx="702078" cy="48605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61910" y="3104964"/>
            <a:ext cx="9721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761910" y="2348880"/>
            <a:ext cx="6288" cy="7623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5916" y="2834934"/>
            <a:ext cx="16201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5" name="Rectangle 54"/>
          <p:cNvSpPr/>
          <p:nvPr/>
        </p:nvSpPr>
        <p:spPr>
          <a:xfrm>
            <a:off x="4031940" y="2726922"/>
            <a:ext cx="162018" cy="3240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4247964" y="2510898"/>
            <a:ext cx="162018" cy="5400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7" name="Rectangle 56"/>
          <p:cNvSpPr/>
          <p:nvPr/>
        </p:nvSpPr>
        <p:spPr>
          <a:xfrm>
            <a:off x="4463988" y="2672916"/>
            <a:ext cx="162018" cy="37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00192" y="3591018"/>
            <a:ext cx="9721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300192" y="2834934"/>
            <a:ext cx="6288" cy="7623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354198" y="3483006"/>
            <a:ext cx="162018" cy="540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Rectangle 60"/>
          <p:cNvSpPr/>
          <p:nvPr/>
        </p:nvSpPr>
        <p:spPr>
          <a:xfrm>
            <a:off x="6354198" y="3266982"/>
            <a:ext cx="162018" cy="16201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6354198" y="2888940"/>
            <a:ext cx="162018" cy="32403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3" name="Rectangle 62"/>
          <p:cNvSpPr/>
          <p:nvPr/>
        </p:nvSpPr>
        <p:spPr>
          <a:xfrm>
            <a:off x="6570222" y="3483006"/>
            <a:ext cx="162018" cy="5400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4" name="Rectangle 63"/>
          <p:cNvSpPr/>
          <p:nvPr/>
        </p:nvSpPr>
        <p:spPr>
          <a:xfrm>
            <a:off x="6570222" y="3266982"/>
            <a:ext cx="162018" cy="162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5" name="Rectangle 64"/>
          <p:cNvSpPr/>
          <p:nvPr/>
        </p:nvSpPr>
        <p:spPr>
          <a:xfrm>
            <a:off x="6570222" y="2888940"/>
            <a:ext cx="162018" cy="32403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6" name="Rectangle 65"/>
          <p:cNvSpPr/>
          <p:nvPr/>
        </p:nvSpPr>
        <p:spPr>
          <a:xfrm>
            <a:off x="6786246" y="3483006"/>
            <a:ext cx="162018" cy="5400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7" name="Rectangle 66"/>
          <p:cNvSpPr/>
          <p:nvPr/>
        </p:nvSpPr>
        <p:spPr>
          <a:xfrm>
            <a:off x="6786246" y="3266982"/>
            <a:ext cx="162018" cy="16201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8" name="Rectangle 67"/>
          <p:cNvSpPr/>
          <p:nvPr/>
        </p:nvSpPr>
        <p:spPr>
          <a:xfrm>
            <a:off x="6786246" y="2888940"/>
            <a:ext cx="16201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9" name="Rectangle 68"/>
          <p:cNvSpPr/>
          <p:nvPr/>
        </p:nvSpPr>
        <p:spPr>
          <a:xfrm>
            <a:off x="7002270" y="3483006"/>
            <a:ext cx="162018" cy="5400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>
            <a:off x="7002270" y="3266982"/>
            <a:ext cx="162018" cy="162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1" name="Rectangle 70"/>
          <p:cNvSpPr/>
          <p:nvPr/>
        </p:nvSpPr>
        <p:spPr>
          <a:xfrm>
            <a:off x="7002270" y="2888940"/>
            <a:ext cx="162018" cy="32403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3" name="TextBox 82"/>
          <p:cNvSpPr txBox="1"/>
          <p:nvPr/>
        </p:nvSpPr>
        <p:spPr>
          <a:xfrm>
            <a:off x="3707904" y="2186863"/>
            <a:ext cx="54006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dirty="0" err="1"/>
              <a:t>Bandwidth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4680012" y="2912459"/>
            <a:ext cx="27003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dirty="0"/>
              <a:t>Time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7272300" y="3429001"/>
            <a:ext cx="27003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dirty="0"/>
              <a:t>Time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246186" y="2672917"/>
            <a:ext cx="37804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dirty="0" err="1"/>
              <a:t>Bitrate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951820" y="3374995"/>
            <a:ext cx="43204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b="1" dirty="0"/>
              <a:t>Network</a:t>
            </a:r>
            <a:endParaRPr lang="en-US" sz="9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979712" y="3753909"/>
            <a:ext cx="432048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050" b="1" dirty="0"/>
              <a:t>Media Server</a:t>
            </a:r>
            <a:endParaRPr lang="en-US" sz="105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72594" y="2385222"/>
            <a:ext cx="118813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b="1" dirty="0" err="1"/>
              <a:t>competing</a:t>
            </a:r>
            <a:r>
              <a:rPr lang="es-ES" sz="900" b="1" dirty="0"/>
              <a:t> </a:t>
            </a:r>
            <a:r>
              <a:rPr lang="es-ES" sz="900" b="1" dirty="0" err="1"/>
              <a:t>devices</a:t>
            </a:r>
            <a:r>
              <a:rPr lang="es-ES" sz="900" b="1" dirty="0"/>
              <a:t> </a:t>
            </a:r>
            <a:r>
              <a:rPr lang="es-ES" sz="900" b="1" dirty="0" err="1"/>
              <a:t>sharing</a:t>
            </a:r>
            <a:r>
              <a:rPr lang="es-ES" sz="900" b="1" dirty="0"/>
              <a:t> radio link</a:t>
            </a:r>
            <a:endParaRPr lang="en-US" sz="900" b="1" dirty="0"/>
          </a:p>
        </p:txBody>
      </p:sp>
      <p:sp>
        <p:nvSpPr>
          <p:cNvPr id="93" name="Right Arrow 92"/>
          <p:cNvSpPr/>
          <p:nvPr/>
        </p:nvSpPr>
        <p:spPr>
          <a:xfrm>
            <a:off x="2465766" y="3429000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Right Arrow 93"/>
          <p:cNvSpPr/>
          <p:nvPr/>
        </p:nvSpPr>
        <p:spPr>
          <a:xfrm>
            <a:off x="3599892" y="3429000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3" name="Rectangle 232"/>
          <p:cNvSpPr/>
          <p:nvPr/>
        </p:nvSpPr>
        <p:spPr>
          <a:xfrm>
            <a:off x="5647670" y="2779907"/>
            <a:ext cx="486054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4" name="Rounded Rectangle 233"/>
          <p:cNvSpPr/>
          <p:nvPr/>
        </p:nvSpPr>
        <p:spPr>
          <a:xfrm rot="16200000">
            <a:off x="5107610" y="2779907"/>
            <a:ext cx="486054" cy="3240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8" name="Rectangle 237"/>
          <p:cNvSpPr/>
          <p:nvPr/>
        </p:nvSpPr>
        <p:spPr>
          <a:xfrm>
            <a:off x="5215622" y="2747789"/>
            <a:ext cx="270030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0" name="Rectangle 239"/>
          <p:cNvSpPr/>
          <p:nvPr/>
        </p:nvSpPr>
        <p:spPr>
          <a:xfrm rot="16200000">
            <a:off x="5758953" y="2739402"/>
            <a:ext cx="270030" cy="40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1" name="Picture 280" descr="a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8760" y="3230997"/>
            <a:ext cx="533532" cy="533532"/>
          </a:xfrm>
          <a:prstGeom prst="rect">
            <a:avLst/>
          </a:prstGeom>
        </p:spPr>
      </p:pic>
      <p:pic>
        <p:nvPicPr>
          <p:cNvPr id="231" name="Picture 230" descr="icon_029380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217" y="3264217"/>
            <a:ext cx="488819" cy="488819"/>
          </a:xfrm>
          <a:prstGeom prst="rect">
            <a:avLst/>
          </a:prstGeom>
        </p:spPr>
      </p:pic>
      <p:sp>
        <p:nvSpPr>
          <p:cNvPr id="282" name="Rounded Rectangle 281"/>
          <p:cNvSpPr/>
          <p:nvPr/>
        </p:nvSpPr>
        <p:spPr>
          <a:xfrm>
            <a:off x="3707904" y="3861048"/>
            <a:ext cx="918102" cy="216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MEC4FAIR</a:t>
            </a:r>
            <a:endParaRPr lang="en-US" sz="105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842030" y="3861048"/>
            <a:ext cx="1283298" cy="378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</a:t>
            </a:r>
          </a:p>
          <a:p>
            <a:pPr algn="ctr"/>
            <a:r>
              <a:rPr lang="es-ES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BITRATE ADAPTATION</a:t>
            </a:r>
            <a:endParaRPr lang="en-US" sz="105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6" name="Picture 95" descr="Home-Server-icon.png"/>
          <p:cNvPicPr>
            <a:picLocks noChangeAspect="1"/>
          </p:cNvPicPr>
          <p:nvPr/>
        </p:nvPicPr>
        <p:blipFill>
          <a:blip r:embed="rId4" cstate="print"/>
          <a:srcRect l="12343" t="7913" r="1268" b="-947"/>
          <a:stretch>
            <a:fillRect/>
          </a:stretch>
        </p:blipFill>
        <p:spPr>
          <a:xfrm>
            <a:off x="1960394" y="3143551"/>
            <a:ext cx="602108" cy="648423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1763688" y="3104964"/>
            <a:ext cx="9721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1763688" y="2348880"/>
            <a:ext cx="6288" cy="7623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817694" y="2996952"/>
            <a:ext cx="162018" cy="540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0" name="Rectangle 99"/>
          <p:cNvSpPr/>
          <p:nvPr/>
        </p:nvSpPr>
        <p:spPr>
          <a:xfrm>
            <a:off x="1817694" y="2780928"/>
            <a:ext cx="162018" cy="162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ectangle 100"/>
          <p:cNvSpPr/>
          <p:nvPr/>
        </p:nvSpPr>
        <p:spPr>
          <a:xfrm>
            <a:off x="1817694" y="2402886"/>
            <a:ext cx="16201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Rectangle 101"/>
          <p:cNvSpPr/>
          <p:nvPr/>
        </p:nvSpPr>
        <p:spPr>
          <a:xfrm>
            <a:off x="2033718" y="2996952"/>
            <a:ext cx="162018" cy="540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Rectangle 102"/>
          <p:cNvSpPr/>
          <p:nvPr/>
        </p:nvSpPr>
        <p:spPr>
          <a:xfrm>
            <a:off x="2033718" y="2780928"/>
            <a:ext cx="162018" cy="162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/>
          <p:cNvSpPr/>
          <p:nvPr/>
        </p:nvSpPr>
        <p:spPr>
          <a:xfrm>
            <a:off x="2033718" y="2402886"/>
            <a:ext cx="16201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 104"/>
          <p:cNvSpPr/>
          <p:nvPr/>
        </p:nvSpPr>
        <p:spPr>
          <a:xfrm>
            <a:off x="2249742" y="2996952"/>
            <a:ext cx="162018" cy="540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Rectangle 105"/>
          <p:cNvSpPr/>
          <p:nvPr/>
        </p:nvSpPr>
        <p:spPr>
          <a:xfrm>
            <a:off x="2249742" y="2780928"/>
            <a:ext cx="162018" cy="162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Rectangle 106"/>
          <p:cNvSpPr/>
          <p:nvPr/>
        </p:nvSpPr>
        <p:spPr>
          <a:xfrm>
            <a:off x="2249742" y="2402886"/>
            <a:ext cx="16201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Rectangle 107"/>
          <p:cNvSpPr/>
          <p:nvPr/>
        </p:nvSpPr>
        <p:spPr>
          <a:xfrm>
            <a:off x="2465766" y="2996952"/>
            <a:ext cx="162018" cy="540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ectangle 108"/>
          <p:cNvSpPr/>
          <p:nvPr/>
        </p:nvSpPr>
        <p:spPr>
          <a:xfrm>
            <a:off x="2465766" y="2780928"/>
            <a:ext cx="162018" cy="1620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Rectangle 109"/>
          <p:cNvSpPr/>
          <p:nvPr/>
        </p:nvSpPr>
        <p:spPr>
          <a:xfrm>
            <a:off x="2465766" y="2402886"/>
            <a:ext cx="16201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TextBox 110"/>
          <p:cNvSpPr txBox="1"/>
          <p:nvPr/>
        </p:nvSpPr>
        <p:spPr>
          <a:xfrm>
            <a:off x="2681790" y="2912459"/>
            <a:ext cx="27003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dirty="0"/>
              <a:t>Time</a:t>
            </a:r>
            <a:endParaRPr 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709682" y="2186863"/>
            <a:ext cx="37804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900" dirty="0" err="1"/>
              <a:t>Bitrate</a:t>
            </a:r>
            <a:endParaRPr lang="en-US" sz="900" dirty="0"/>
          </a:p>
        </p:txBody>
      </p:sp>
      <p:sp>
        <p:nvSpPr>
          <p:cNvPr id="114" name="Right Arrow 113"/>
          <p:cNvSpPr/>
          <p:nvPr/>
        </p:nvSpPr>
        <p:spPr>
          <a:xfrm rot="16200000">
            <a:off x="3032829" y="3780039"/>
            <a:ext cx="324036" cy="16201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10" y="4056357"/>
            <a:ext cx="469364" cy="46936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005826" y="4542202"/>
            <a:ext cx="378042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050" b="1" dirty="0"/>
              <a:t>CDN</a:t>
            </a:r>
            <a:endParaRPr lang="en-US" sz="900" b="1" dirty="0"/>
          </a:p>
        </p:txBody>
      </p:sp>
      <p:pic>
        <p:nvPicPr>
          <p:cNvPr id="90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6874" y="2730912"/>
            <a:ext cx="366571" cy="366571"/>
          </a:xfrm>
          <a:prstGeom prst="rect">
            <a:avLst/>
          </a:prstGeom>
        </p:spPr>
      </p:pic>
      <p:pic>
        <p:nvPicPr>
          <p:cNvPr id="113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2574" y="2772849"/>
            <a:ext cx="366571" cy="366571"/>
          </a:xfrm>
          <a:prstGeom prst="rect">
            <a:avLst/>
          </a:prstGeom>
        </p:spPr>
      </p:pic>
      <p:sp>
        <p:nvSpPr>
          <p:cNvPr id="246" name="Rectangle 245"/>
          <p:cNvSpPr/>
          <p:nvPr/>
        </p:nvSpPr>
        <p:spPr>
          <a:xfrm>
            <a:off x="5475945" y="2932251"/>
            <a:ext cx="486054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7" name="Rounded Rectangle 246"/>
          <p:cNvSpPr/>
          <p:nvPr/>
        </p:nvSpPr>
        <p:spPr>
          <a:xfrm rot="16200000">
            <a:off x="4935885" y="2932251"/>
            <a:ext cx="486054" cy="3240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1" name="Rectangle 250"/>
          <p:cNvSpPr/>
          <p:nvPr/>
        </p:nvSpPr>
        <p:spPr>
          <a:xfrm>
            <a:off x="5043897" y="2900133"/>
            <a:ext cx="270030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3" name="Rectangle 252"/>
          <p:cNvSpPr/>
          <p:nvPr/>
        </p:nvSpPr>
        <p:spPr>
          <a:xfrm rot="16200000">
            <a:off x="5587229" y="2891747"/>
            <a:ext cx="270030" cy="40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9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0187" y="2896675"/>
            <a:ext cx="366571" cy="366571"/>
          </a:xfrm>
          <a:prstGeom prst="rect">
            <a:avLst/>
          </a:prstGeom>
        </p:spPr>
      </p:pic>
      <p:pic>
        <p:nvPicPr>
          <p:cNvPr id="115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6037" y="2918103"/>
            <a:ext cx="366571" cy="366571"/>
          </a:xfrm>
          <a:prstGeom prst="rect">
            <a:avLst/>
          </a:prstGeom>
        </p:spPr>
      </p:pic>
      <p:sp>
        <p:nvSpPr>
          <p:cNvPr id="257" name="Rounded Rectangle 256"/>
          <p:cNvSpPr/>
          <p:nvPr/>
        </p:nvSpPr>
        <p:spPr>
          <a:xfrm rot="16200000">
            <a:off x="5107609" y="3567870"/>
            <a:ext cx="324036" cy="1620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9" name="Oval 258"/>
          <p:cNvSpPr/>
          <p:nvPr/>
        </p:nvSpPr>
        <p:spPr>
          <a:xfrm flipH="1" flipV="1">
            <a:off x="5248913" y="3732069"/>
            <a:ext cx="47718" cy="54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1" name="Rectangle 260"/>
          <p:cNvSpPr/>
          <p:nvPr/>
        </p:nvSpPr>
        <p:spPr>
          <a:xfrm>
            <a:off x="5212433" y="3540867"/>
            <a:ext cx="116316" cy="18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9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8960" y="3537012"/>
            <a:ext cx="172739" cy="172739"/>
          </a:xfrm>
          <a:prstGeom prst="rect">
            <a:avLst/>
          </a:prstGeom>
        </p:spPr>
      </p:pic>
      <p:sp>
        <p:nvSpPr>
          <p:cNvPr id="235" name="Rounded Rectangle 234"/>
          <p:cNvSpPr/>
          <p:nvPr/>
        </p:nvSpPr>
        <p:spPr>
          <a:xfrm rot="16200000">
            <a:off x="5404642" y="3184952"/>
            <a:ext cx="324036" cy="1620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7" name="Oval 236"/>
          <p:cNvSpPr/>
          <p:nvPr/>
        </p:nvSpPr>
        <p:spPr>
          <a:xfrm flipH="1" flipV="1">
            <a:off x="5545946" y="3349151"/>
            <a:ext cx="47718" cy="54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9" name="Rectangle 238"/>
          <p:cNvSpPr/>
          <p:nvPr/>
        </p:nvSpPr>
        <p:spPr>
          <a:xfrm>
            <a:off x="5509466" y="3157949"/>
            <a:ext cx="116316" cy="18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Rectangle 244"/>
          <p:cNvSpPr/>
          <p:nvPr/>
        </p:nvSpPr>
        <p:spPr>
          <a:xfrm>
            <a:off x="5421939" y="3256287"/>
            <a:ext cx="594066" cy="54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8" name="Rounded Rectangle 247"/>
          <p:cNvSpPr/>
          <p:nvPr/>
        </p:nvSpPr>
        <p:spPr>
          <a:xfrm rot="16200000">
            <a:off x="5232917" y="3337296"/>
            <a:ext cx="324036" cy="1620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9" name="Oval 248"/>
          <p:cNvSpPr/>
          <p:nvPr/>
        </p:nvSpPr>
        <p:spPr>
          <a:xfrm>
            <a:off x="5151909" y="3256287"/>
            <a:ext cx="54006" cy="54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0" name="Oval 249"/>
          <p:cNvSpPr/>
          <p:nvPr/>
        </p:nvSpPr>
        <p:spPr>
          <a:xfrm flipH="1" flipV="1">
            <a:off x="5374221" y="3501495"/>
            <a:ext cx="47718" cy="54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2" name="Rectangle 251"/>
          <p:cNvSpPr/>
          <p:nvPr/>
        </p:nvSpPr>
        <p:spPr>
          <a:xfrm>
            <a:off x="5337741" y="3310293"/>
            <a:ext cx="116316" cy="18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4" name="Rectangle 253"/>
          <p:cNvSpPr/>
          <p:nvPr/>
        </p:nvSpPr>
        <p:spPr>
          <a:xfrm>
            <a:off x="5296631" y="3486861"/>
            <a:ext cx="594066" cy="54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5" name="Rectangle 254"/>
          <p:cNvSpPr/>
          <p:nvPr/>
        </p:nvSpPr>
        <p:spPr>
          <a:xfrm>
            <a:off x="5350637" y="3162825"/>
            <a:ext cx="486054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6" name="Rounded Rectangle 255"/>
          <p:cNvSpPr/>
          <p:nvPr/>
        </p:nvSpPr>
        <p:spPr>
          <a:xfrm rot="16200000">
            <a:off x="4810577" y="3162825"/>
            <a:ext cx="486054" cy="3240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Oval 257"/>
          <p:cNvSpPr/>
          <p:nvPr/>
        </p:nvSpPr>
        <p:spPr>
          <a:xfrm>
            <a:off x="5026601" y="3486861"/>
            <a:ext cx="54006" cy="54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0" name="Rectangle 259"/>
          <p:cNvSpPr/>
          <p:nvPr/>
        </p:nvSpPr>
        <p:spPr>
          <a:xfrm>
            <a:off x="4918589" y="3130707"/>
            <a:ext cx="270030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2" name="Rectangle 261"/>
          <p:cNvSpPr/>
          <p:nvPr/>
        </p:nvSpPr>
        <p:spPr>
          <a:xfrm rot="16200000">
            <a:off x="5461920" y="3122321"/>
            <a:ext cx="270030" cy="40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8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6037" y="3104965"/>
            <a:ext cx="366571" cy="366571"/>
          </a:xfrm>
          <a:prstGeom prst="rect">
            <a:avLst/>
          </a:prstGeom>
        </p:spPr>
      </p:pic>
      <p:pic>
        <p:nvPicPr>
          <p:cNvPr id="117" name="Graphic 137" descr="Gears">
            <a:extLst>
              <a:ext uri="{FF2B5EF4-FFF2-40B4-BE49-F238E27FC236}">
                <a16:creationId xmlns:a16="http://schemas.microsoft.com/office/drawing/2014/main" id="{5B0B70EA-C1A7-4310-9A06-809525B5F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1215" y="3126078"/>
            <a:ext cx="366571" cy="3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711</Words>
  <Application>Microsoft Office PowerPoint</Application>
  <PresentationFormat>On-screen Show (4:3)</PresentationFormat>
  <Paragraphs>303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rviola</dc:creator>
  <cp:lastModifiedBy>ROBERTO VIOLA</cp:lastModifiedBy>
  <cp:revision>76</cp:revision>
  <dcterms:created xsi:type="dcterms:W3CDTF">2019-10-15T09:52:52Z</dcterms:created>
  <dcterms:modified xsi:type="dcterms:W3CDTF">2021-06-29T20:41:35Z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