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9"/>
    <a:srgbClr val="FEF3E5"/>
    <a:srgbClr val="FCEDD0"/>
    <a:srgbClr val="FF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3215-97FD-424D-928C-DF471D7A4FB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DC340-7D09-466D-806B-7E242466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C340-7D09-466D-806B-7E2424668D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3F34-6F0E-4F78-8823-9A0DF1CA71A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46C-705A-4278-AE64-78A0B09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98819"/>
            <a:ext cx="12192000" cy="2387600"/>
          </a:xfrm>
        </p:spPr>
        <p:txBody>
          <a:bodyPr/>
          <a:lstStyle/>
          <a:p>
            <a:r>
              <a:rPr lang="en-US" dirty="0" smtClean="0"/>
              <a:t>Webpage Categorizer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688336"/>
            <a:ext cx="12192000" cy="25511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 Plotke</a:t>
            </a:r>
          </a:p>
          <a:p>
            <a:r>
              <a:rPr lang="en-US" sz="3200" dirty="0" smtClean="0"/>
              <a:t>Renato Stoco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45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128016" y="-67249"/>
            <a:ext cx="11704320" cy="163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10 fold cross validation using </a:t>
            </a:r>
            <a:r>
              <a:rPr lang="en-US" dirty="0" err="1" smtClean="0"/>
              <a:t>sci</a:t>
            </a:r>
            <a:r>
              <a:rPr lang="en-US" dirty="0" smtClean="0"/>
              <a:t>-kit Naïve Bayes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261136"/>
            <a:ext cx="5693664" cy="55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728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                                                   </a:t>
            </a:r>
            <a:r>
              <a:rPr lang="en-US" sz="3200" dirty="0" smtClean="0"/>
              <a:t>     </a:t>
            </a:r>
            <a:r>
              <a:rPr lang="en-US" sz="3200" dirty="0" smtClean="0"/>
              <a:t>Final Results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Scale: </a:t>
            </a:r>
            <a:r>
              <a:rPr lang="en-US" sz="3200" dirty="0" smtClean="0"/>
              <a:t>1:Not </a:t>
            </a:r>
            <a:r>
              <a:rPr lang="en-US" sz="3200" dirty="0" smtClean="0"/>
              <a:t>Interested, </a:t>
            </a:r>
            <a:r>
              <a:rPr lang="en-US" sz="3200" dirty="0" smtClean="0"/>
              <a:t>2:Maybe </a:t>
            </a:r>
            <a:r>
              <a:rPr lang="en-US" sz="3200" dirty="0" smtClean="0"/>
              <a:t>Interested, </a:t>
            </a:r>
            <a:r>
              <a:rPr lang="en-US" sz="3200" dirty="0" smtClean="0"/>
              <a:t>3:Interested</a:t>
            </a:r>
            <a:r>
              <a:rPr lang="en-US" sz="3200" dirty="0" smtClean="0"/>
              <a:t>, </a:t>
            </a:r>
            <a:r>
              <a:rPr lang="en-US" sz="3200" dirty="0" smtClean="0"/>
              <a:t>4:Very </a:t>
            </a:r>
            <a:r>
              <a:rPr lang="en-US" sz="3200" dirty="0" smtClean="0"/>
              <a:t>Interested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92" y="1097281"/>
            <a:ext cx="4777816" cy="54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72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          Final Results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Scale: Not Interested, Maybe Interested, Interested, Very Interested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3127"/>
            <a:ext cx="11229975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54" y="1041789"/>
            <a:ext cx="4329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Using All Data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809129"/>
            <a:ext cx="8640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Comp.sys.Mac and Sci.cryptograph Removed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7691"/>
            <a:ext cx="11468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3136392" y="0"/>
            <a:ext cx="6812280" cy="163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Future work &amp; Conclusion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0664" y="1344168"/>
            <a:ext cx="9509760" cy="470477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Results are not good enough, either too high or too low</a:t>
            </a:r>
          </a:p>
          <a:p>
            <a:endParaRPr lang="en-US" dirty="0"/>
          </a:p>
          <a:p>
            <a:r>
              <a:rPr lang="en-US" dirty="0" smtClean="0"/>
              <a:t>  Try to add more Good Features</a:t>
            </a:r>
          </a:p>
          <a:p>
            <a:endParaRPr lang="en-US" dirty="0"/>
          </a:p>
          <a:p>
            <a:r>
              <a:rPr lang="en-US" dirty="0" smtClean="0"/>
              <a:t> Maybe try another Category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1493388"/>
            <a:ext cx="6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 Dataset containing the Train data has only Unigrams</a:t>
            </a:r>
          </a:p>
          <a:p>
            <a:endParaRPr lang="en-US" dirty="0" smtClean="0"/>
          </a:p>
          <a:p>
            <a:r>
              <a:rPr lang="en-US" dirty="0" smtClean="0"/>
              <a:t>Need Actual “informal”  text data from the webpages.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Webpage Category may be composed by two different Categories.</a:t>
            </a:r>
            <a:endParaRPr lang="en-US" dirty="0"/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0" y="18288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Webpage Categorizer:</a:t>
            </a:r>
          </a:p>
          <a:p>
            <a:r>
              <a:rPr lang="en-US" dirty="0" smtClean="0"/>
              <a:t>          </a:t>
            </a:r>
          </a:p>
          <a:p>
            <a:r>
              <a:rPr lang="en-US" sz="3800" dirty="0" smtClean="0"/>
              <a:t>Task: Classifying how </a:t>
            </a:r>
            <a:r>
              <a:rPr lang="en-US" sz="3800" dirty="0" smtClean="0"/>
              <a:t>much a webpage is interesting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1889"/>
            <a:ext cx="121920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Use an existing </a:t>
            </a:r>
            <a:r>
              <a:rPr lang="en-US" dirty="0" smtClean="0"/>
              <a:t>labelled category dataset.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Extract and store </a:t>
            </a:r>
            <a:r>
              <a:rPr lang="en-US" dirty="0" smtClean="0"/>
              <a:t>the text information from the categorized Webpages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Apply Level of interest on each </a:t>
            </a:r>
            <a:r>
              <a:rPr lang="en-US" dirty="0" smtClean="0"/>
              <a:t>category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Use categorization task on the recently generated Training data.</a:t>
            </a:r>
            <a:endParaRPr lang="en-US" dirty="0"/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0" y="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</a:t>
            </a:r>
          </a:p>
          <a:p>
            <a:r>
              <a:rPr lang="en-US" sz="4000" dirty="0" smtClean="0"/>
              <a:t>          Proposed Solution using Naïve Bayes/SVM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9723"/>
            <a:ext cx="121920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20 Newsgroup Dataset using Bag of Words Feature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Both Train Data and Test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Webpages Text Data using Unigrams and </a:t>
            </a:r>
            <a:r>
              <a:rPr lang="en-US" dirty="0" smtClean="0"/>
              <a:t>Bigrams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Beautifulsoup library for html parsing</a:t>
            </a:r>
          </a:p>
          <a:p>
            <a:endParaRPr lang="en-US" dirty="0"/>
          </a:p>
          <a:p>
            <a:r>
              <a:rPr lang="en-US" dirty="0" smtClean="0"/>
              <a:t> Using NLTK toolkit for language detection, and </a:t>
            </a:r>
            <a:r>
              <a:rPr lang="en-US" dirty="0" err="1" smtClean="0"/>
              <a:t>Sci</a:t>
            </a:r>
            <a:r>
              <a:rPr lang="en-US" dirty="0" smtClean="0"/>
              <a:t>-kit for Naïve Bayes/SVM</a:t>
            </a:r>
            <a:endParaRPr lang="en-US" dirty="0"/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0" y="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</a:t>
            </a:r>
          </a:p>
          <a:p>
            <a:r>
              <a:rPr lang="en-US" sz="4000" dirty="0" smtClean="0"/>
              <a:t>                         Datasets and Tasks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3523107" y="26800"/>
            <a:ext cx="4663440" cy="143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080" y="2271587"/>
            <a:ext cx="54408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comp.os.ms windows.misc :</a:t>
            </a:r>
          </a:p>
          <a:p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/>
              <a:t>windows </a:t>
            </a:r>
            <a:r>
              <a:rPr lang="en-US" sz="3200" dirty="0"/>
              <a:t>crashing article apr oracle </a:t>
            </a:r>
            <a:r>
              <a:rPr lang="en-US" sz="3200" dirty="0"/>
              <a:t>oracle</a:t>
            </a:r>
            <a:r>
              <a:rPr lang="en-US" sz="3200" dirty="0"/>
              <a:t> ebosco oracle eric bosco writes ebosco oracle eric bosco subject windows </a:t>
            </a:r>
            <a:r>
              <a:rPr lang="en-US" sz="3200" dirty="0" smtClean="0"/>
              <a:t>crashing […]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8073" y="374713"/>
            <a:ext cx="397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Categories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" y="959488"/>
            <a:ext cx="2219325" cy="5762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04104" y="452586"/>
            <a:ext cx="6053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  One random Sample from the </a:t>
            </a:r>
          </a:p>
          <a:p>
            <a:r>
              <a:rPr lang="en-US" sz="3200" dirty="0"/>
              <a:t>   20 newsgroup   labelled dataset</a:t>
            </a:r>
          </a:p>
        </p:txBody>
      </p:sp>
    </p:spTree>
    <p:extLst>
      <p:ext uri="{BB962C8B-B14F-4D97-AF65-F5344CB8AC3E}">
        <p14:creationId xmlns:p14="http://schemas.microsoft.com/office/powerpoint/2010/main" val="32220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232" y="0"/>
            <a:ext cx="10515600" cy="850392"/>
          </a:xfrm>
        </p:spPr>
        <p:txBody>
          <a:bodyPr/>
          <a:lstStyle/>
          <a:p>
            <a:r>
              <a:rPr lang="en-US" dirty="0" smtClean="0"/>
              <a:t>Project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" y="850392"/>
            <a:ext cx="115157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-67249"/>
            <a:ext cx="12192000" cy="163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Using our own Naïve Bayes from scratch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8" y="1950694"/>
            <a:ext cx="10755638" cy="11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8" y="3339898"/>
            <a:ext cx="10755632" cy="11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8" y="4706261"/>
            <a:ext cx="10755638" cy="12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41248" y="1691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248" y="28949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41248" y="3626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41248" y="44189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-94681"/>
            <a:ext cx="12192000" cy="163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Using </a:t>
            </a:r>
            <a:r>
              <a:rPr lang="en-US" dirty="0" err="1" smtClean="0"/>
              <a:t>sci</a:t>
            </a:r>
            <a:r>
              <a:rPr lang="en-US" dirty="0" smtClean="0"/>
              <a:t>-kit Support Vector Machines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1808" y="1421369"/>
            <a:ext cx="9058656" cy="52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128016" y="-67249"/>
            <a:ext cx="10835640" cy="163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Webpage Categorizer: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Using </a:t>
            </a:r>
            <a:r>
              <a:rPr lang="en-US" dirty="0" err="1" smtClean="0"/>
              <a:t>sci</a:t>
            </a:r>
            <a:r>
              <a:rPr lang="en-US" dirty="0" smtClean="0"/>
              <a:t>-kit Naïve Bayes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1536" y="1417320"/>
            <a:ext cx="927811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228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Webpage Categorizer </vt:lpstr>
      <vt:lpstr>PowerPoint Presentation</vt:lpstr>
      <vt:lpstr>PowerPoint Presentation</vt:lpstr>
      <vt:lpstr>PowerPoint Presentation</vt:lpstr>
      <vt:lpstr>PowerPoint Presentation</vt:lpstr>
      <vt:lpstr>Project Diagram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Final Results     Scale: 1:Not Interested, 2:Maybe Interested, 3:Interested, 4:Very Interested</vt:lpstr>
      <vt:lpstr>                                                     Final Results     Scale: Not Interested, Maybe Interested, Interested, Very Interested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Categorizer </dc:title>
  <dc:creator>Renato Stoco</dc:creator>
  <cp:lastModifiedBy>Renato Stoco</cp:lastModifiedBy>
  <cp:revision>24</cp:revision>
  <dcterms:created xsi:type="dcterms:W3CDTF">2016-03-08T05:49:25Z</dcterms:created>
  <dcterms:modified xsi:type="dcterms:W3CDTF">2016-03-08T20:59:39Z</dcterms:modified>
</cp:coreProperties>
</file>