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23156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5"/>
    <p:restoredTop sz="96410"/>
  </p:normalViewPr>
  <p:slideViewPr>
    <p:cSldViewPr snapToGrid="0">
      <p:cViewPr>
        <p:scale>
          <a:sx n="129" d="100"/>
          <a:sy n="129" d="100"/>
        </p:scale>
        <p:origin x="1232" y="408"/>
      </p:cViewPr>
      <p:guideLst>
        <p:guide orient="horz" pos="2381"/>
        <p:guide pos="353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CF8D-3806-8A44-BADA-43AFA108BECB}" type="datetimeFigureOut">
              <a:rPr lang="en-IT" smtClean="0"/>
              <a:t>17/07/24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1143000"/>
            <a:ext cx="4584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E129-5B67-6A47-8E0A-4F55A3CB59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3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2E129-5B67-6A47-8E0A-4F55A3CB59BB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175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67" y="1237197"/>
            <a:ext cx="9546829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946" y="3970580"/>
            <a:ext cx="8423672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0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7588" y="402483"/>
            <a:ext cx="2421806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2170" y="402483"/>
            <a:ext cx="7125023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5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21" y="1884671"/>
            <a:ext cx="968722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321" y="5059035"/>
            <a:ext cx="968722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2170" y="2012414"/>
            <a:ext cx="4773414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5979" y="2012414"/>
            <a:ext cx="4773414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402484"/>
            <a:ext cx="9687223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34" y="1853171"/>
            <a:ext cx="475147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3634" y="2761381"/>
            <a:ext cx="4751477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5979" y="1853171"/>
            <a:ext cx="477487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85979" y="2761381"/>
            <a:ext cx="4774877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503978"/>
            <a:ext cx="362247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877" y="1088455"/>
            <a:ext cx="5685979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633" y="2267902"/>
            <a:ext cx="362247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503978"/>
            <a:ext cx="362247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74877" y="1088455"/>
            <a:ext cx="5685979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633" y="2267902"/>
            <a:ext cx="362247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170" y="402484"/>
            <a:ext cx="968722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170" y="2012414"/>
            <a:ext cx="968722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170" y="7006700"/>
            <a:ext cx="252710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2D1-39A0-F546-BBD0-669CCD539FB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455" y="7006700"/>
            <a:ext cx="379065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291" y="7006700"/>
            <a:ext cx="252710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BFD4-6144-F744-924A-40D4116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B9F09CA-8AF8-F0F5-5D9D-3FD0EEF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14983" y="-1898190"/>
            <a:ext cx="8201597" cy="113560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A9EC5E-B86F-AAB6-1CBD-9715931AB902}"/>
              </a:ext>
            </a:extLst>
          </p:cNvPr>
          <p:cNvSpPr/>
          <p:nvPr/>
        </p:nvSpPr>
        <p:spPr>
          <a:xfrm>
            <a:off x="-18257" y="29"/>
            <a:ext cx="11268076" cy="7559675"/>
          </a:xfrm>
          <a:prstGeom prst="rect">
            <a:avLst/>
          </a:prstGeom>
          <a:gradFill flip="none" rotWithShape="1">
            <a:gsLst>
              <a:gs pos="40000">
                <a:srgbClr val="FFFFFF">
                  <a:alpha val="85000"/>
                </a:srgbClr>
              </a:gs>
              <a:gs pos="0">
                <a:schemeClr val="accent1">
                  <a:lumMod val="0"/>
                  <a:lumOff val="100000"/>
                  <a:alpha val="95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>
              <a:latin typeface="Adobe Caslon Pro" panose="0205050205050A020403" pitchFamily="18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6BFCA0-4540-E59C-287B-90D90685E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622" y="322053"/>
            <a:ext cx="2378555" cy="73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9FAD1-020B-6F20-34D8-24D4F5BFAB85}"/>
              </a:ext>
            </a:extLst>
          </p:cNvPr>
          <p:cNvSpPr txBox="1"/>
          <p:nvPr/>
        </p:nvSpPr>
        <p:spPr>
          <a:xfrm>
            <a:off x="6316533" y="2342979"/>
            <a:ext cx="4542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algn="ctr">
              <a:tabLst>
                <a:tab pos="4797425" algn="l"/>
              </a:tabLst>
            </a:pPr>
            <a:r>
              <a:rPr lang="en-GB" sz="1600" b="1" dirty="0">
                <a:solidFill>
                  <a:srgbClr val="CE0E2C"/>
                </a:solidFill>
                <a:latin typeface="Adobe Caslon Pro Bold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Symbolic Computation Methods for the Numerical</a:t>
            </a:r>
          </a:p>
          <a:p>
            <a:pPr marL="6350" algn="ctr">
              <a:tabLst>
                <a:tab pos="4797425" algn="l"/>
              </a:tabLst>
            </a:pPr>
            <a:r>
              <a:rPr lang="en-GB" sz="1600" b="1" dirty="0">
                <a:solidFill>
                  <a:srgbClr val="CE0E2C"/>
                </a:solidFill>
                <a:latin typeface="Adobe Caslon Pro Bold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Solution of Dynamic Systems Described by</a:t>
            </a:r>
          </a:p>
          <a:p>
            <a:pPr marL="6350" algn="ctr">
              <a:tabLst>
                <a:tab pos="4797425" algn="l"/>
              </a:tabLst>
            </a:pPr>
            <a:r>
              <a:rPr lang="en-GB" sz="1600" b="1" dirty="0">
                <a:solidFill>
                  <a:srgbClr val="CE0E2C"/>
                </a:solidFill>
                <a:latin typeface="Adobe Caslon Pro Bold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Differential-Algebraic Equations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71A49F-335E-0BAD-1458-5C02613BB192}"/>
              </a:ext>
            </a:extLst>
          </p:cNvPr>
          <p:cNvSpPr txBox="1"/>
          <p:nvPr/>
        </p:nvSpPr>
        <p:spPr>
          <a:xfrm>
            <a:off x="9130900" y="3423432"/>
            <a:ext cx="1725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h.</a:t>
            </a:r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andidate:</a:t>
            </a:r>
            <a:br>
              <a:rPr lang="en-US" sz="12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Davide </a:t>
            </a:r>
            <a:r>
              <a:rPr lang="en-US" sz="1200" dirty="0" err="1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Stocco</a:t>
            </a:r>
            <a:endParaRPr lang="en-US" sz="1200" dirty="0">
              <a:latin typeface="Adobe Caslon Pro" panose="0205050205050A020403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4FFC6-EC89-FE6F-FF63-27A1C6549763}"/>
              </a:ext>
            </a:extLst>
          </p:cNvPr>
          <p:cNvSpPr txBox="1"/>
          <p:nvPr/>
        </p:nvSpPr>
        <p:spPr>
          <a:xfrm>
            <a:off x="6316533" y="3423432"/>
            <a:ext cx="19921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upervisors:</a:t>
            </a:r>
            <a:b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Prof. Enrico </a:t>
            </a:r>
            <a:r>
              <a:rPr lang="en-US" sz="1200" dirty="0" err="1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Bertolazzi</a:t>
            </a:r>
            <a:br>
              <a:rPr lang="en-US" sz="12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Prof. Francesco </a:t>
            </a:r>
            <a:r>
              <a:rPr lang="en-US" sz="1200" dirty="0" err="1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Biral</a:t>
            </a:r>
            <a:endParaRPr lang="en-US" sz="1200" dirty="0">
              <a:latin typeface="Adobe Caslon Pro" panose="0205050205050A020403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E62D2-A6C3-A4D3-0D96-F716713BDE56}"/>
              </a:ext>
            </a:extLst>
          </p:cNvPr>
          <p:cNvSpPr txBox="1"/>
          <p:nvPr/>
        </p:nvSpPr>
        <p:spPr>
          <a:xfrm>
            <a:off x="6316533" y="1147110"/>
            <a:ext cx="4542734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epartment of </a:t>
            </a:r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ndustrial </a:t>
            </a:r>
            <a:r>
              <a:rPr lang="en-US" sz="13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  <a:r>
              <a:rPr lang="en-US" sz="1200" cap="small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ngineering</a:t>
            </a:r>
          </a:p>
          <a:p>
            <a:pPr algn="ctr">
              <a:lnSpc>
                <a:spcPct val="150000"/>
              </a:lnSpc>
            </a:pPr>
            <a:r>
              <a:rPr lang="en-US" sz="1200" i="1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Doctoral School in Materials, Mechatronics and Systems Engineering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XXXVI</a:t>
            </a:r>
            <a:r>
              <a:rPr lang="en-US" sz="1200" i="1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0C5B0-3F3A-68D4-D308-8831A98AC49C}"/>
              </a:ext>
            </a:extLst>
          </p:cNvPr>
          <p:cNvSpPr txBox="1"/>
          <p:nvPr/>
        </p:nvSpPr>
        <p:spPr>
          <a:xfrm rot="5400000">
            <a:off x="4609151" y="959432"/>
            <a:ext cx="18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Ph.D. 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B0113-5160-180E-D84F-0D4025623B01}"/>
              </a:ext>
            </a:extLst>
          </p:cNvPr>
          <p:cNvSpPr txBox="1"/>
          <p:nvPr/>
        </p:nvSpPr>
        <p:spPr>
          <a:xfrm rot="5400000">
            <a:off x="4529418" y="6124425"/>
            <a:ext cx="205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Davide </a:t>
            </a:r>
            <a:r>
              <a:rPr lang="en-US" sz="2000" dirty="0" err="1">
                <a:latin typeface="Adobe Caslon Pro" panose="0205050205050A020403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Stocco</a:t>
            </a:r>
            <a:endParaRPr lang="en-US" sz="2000" dirty="0">
              <a:latin typeface="Adobe Caslon Pro" panose="0205050205050A020403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448</TotalTime>
  <Words>58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Caslon Pro</vt:lpstr>
      <vt:lpstr>Adobe Caslon Pro Bold</vt:lpstr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larcher</dc:creator>
  <cp:lastModifiedBy>Stocco, Davide</cp:lastModifiedBy>
  <cp:revision>37</cp:revision>
  <dcterms:created xsi:type="dcterms:W3CDTF">2024-07-08T13:05:09Z</dcterms:created>
  <dcterms:modified xsi:type="dcterms:W3CDTF">2024-07-17T09:37:32Z</dcterms:modified>
</cp:coreProperties>
</file>