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58" autoAdjust="0"/>
    <p:restoredTop sz="61416" autoAdjust="0"/>
  </p:normalViewPr>
  <p:slideViewPr>
    <p:cSldViewPr snapToGrid="0">
      <p:cViewPr varScale="1">
        <p:scale>
          <a:sx n="58" d="100"/>
          <a:sy n="58" d="100"/>
        </p:scale>
        <p:origin x="1332" y="30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FF6A-1DCA-4B98-B704-75A71AB902E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BF6C-C0E6-4CAC-B909-D53101945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BF6C-C0E6-4CAC-B909-D531019456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AWS EC2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하나에는 </a:t>
            </a:r>
            <a:r>
              <a:rPr lang="en-US" altLang="ko-KR" baseline="0" dirty="0" smtClean="0"/>
              <a:t>Docker</a:t>
            </a:r>
            <a:r>
              <a:rPr lang="ko-KR" altLang="en-US" baseline="0" dirty="0" smtClean="0"/>
              <a:t>내부에 </a:t>
            </a:r>
            <a:r>
              <a:rPr lang="en-US" altLang="ko-KR" baseline="0" dirty="0" smtClean="0"/>
              <a:t>Jenkins server 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여기서는 </a:t>
            </a:r>
            <a:r>
              <a:rPr lang="en-US" altLang="ko-KR" baseline="0" dirty="0" err="1" smtClean="0"/>
              <a:t>gitlab</a:t>
            </a:r>
            <a:r>
              <a:rPr lang="ko-KR" altLang="en-US" baseline="0" dirty="0" smtClean="0"/>
              <a:t>에서 코드 변경이 일어나면 변경된 디렉토리를 감지하여 디렉토리를 각각 빌드합니다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특이점 중 하나는 저희는 하나의 </a:t>
            </a:r>
            <a:r>
              <a:rPr lang="ko-KR" altLang="en-US" baseline="0" dirty="0" err="1" smtClean="0"/>
              <a:t>깃랩으로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MSA</a:t>
            </a:r>
            <a:r>
              <a:rPr lang="ko-KR" altLang="en-US" baseline="0" dirty="0" smtClean="0"/>
              <a:t>를 구축해야 된다는 점입니다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프로젝트를 </a:t>
            </a:r>
            <a:r>
              <a:rPr lang="ko-KR" altLang="en-US" baseline="0" dirty="0" err="1" smtClean="0"/>
              <a:t>진행할때는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기능을 다른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레포지토리로 만들어서 배포하지만 현재는 하나의 </a:t>
            </a:r>
            <a:r>
              <a:rPr lang="ko-KR" altLang="en-US" baseline="0" dirty="0" err="1" smtClean="0"/>
              <a:t>깃랩으로</a:t>
            </a:r>
            <a:r>
              <a:rPr lang="ko-KR" altLang="en-US" baseline="0" dirty="0" smtClean="0"/>
              <a:t> 해야 한다는 </a:t>
            </a:r>
            <a:r>
              <a:rPr lang="ko-KR" altLang="en-US" baseline="0" dirty="0" err="1" smtClean="0"/>
              <a:t>제약점이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그렇기에 저희는 </a:t>
            </a:r>
            <a:r>
              <a:rPr lang="ko-KR" altLang="en-US" baseline="0" dirty="0" err="1" smtClean="0"/>
              <a:t>모노레포라는</a:t>
            </a:r>
            <a:r>
              <a:rPr lang="ko-KR" altLang="en-US" baseline="0" dirty="0" smtClean="0"/>
              <a:t> 방식을 사용하였습니다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Nginx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spring gateway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유레카에</a:t>
            </a:r>
            <a:r>
              <a:rPr lang="ko-KR" altLang="en-US" baseline="0" dirty="0" smtClean="0"/>
              <a:t> 등록된 각각의 기능들을 컨테이너로 서버로 배포하고 여기에 매핑하는 역할을 게이트웨이가 담당합니다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분리된 </a:t>
            </a:r>
            <a:r>
              <a:rPr lang="ko-KR" altLang="en-US" baseline="0" dirty="0" err="1" smtClean="0"/>
              <a:t>기능끼리의</a:t>
            </a:r>
            <a:r>
              <a:rPr lang="ko-KR" altLang="en-US" baseline="0" dirty="0" smtClean="0"/>
              <a:t> 통신은 </a:t>
            </a:r>
            <a:r>
              <a:rPr lang="en-US" altLang="ko-KR" baseline="0" dirty="0" err="1" smtClean="0"/>
              <a:t>kafka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EDA </a:t>
            </a:r>
            <a:r>
              <a:rPr lang="ko-KR" altLang="en-US" baseline="0" dirty="0" smtClean="0"/>
              <a:t>방식으로 구현하도록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각각의 기능은 연결된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다릅니다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관계가 다양하게 얽혀있는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정보는 </a:t>
            </a:r>
            <a:r>
              <a:rPr lang="en-US" altLang="ko-KR" baseline="0" dirty="0" smtClean="0"/>
              <a:t>RDB</a:t>
            </a:r>
            <a:r>
              <a:rPr lang="ko-KR" altLang="en-US" baseline="0" dirty="0" smtClean="0"/>
              <a:t>인 마리아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를 사용하였고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플롯이나 사용자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에 대한 빠른 입출력을 처리해야 하는 </a:t>
            </a:r>
            <a:r>
              <a:rPr lang="en-US" altLang="ko-KR" baseline="0" dirty="0" smtClean="0"/>
              <a:t>Story </a:t>
            </a:r>
            <a:r>
              <a:rPr lang="ko-KR" altLang="en-US" baseline="0" dirty="0" smtClean="0"/>
              <a:t>기능에는 </a:t>
            </a:r>
            <a:r>
              <a:rPr lang="en-US" altLang="ko-KR" baseline="0" dirty="0" smtClean="0"/>
              <a:t>MongoDB</a:t>
            </a:r>
            <a:r>
              <a:rPr lang="ko-KR" altLang="en-US" baseline="0" dirty="0" smtClean="0"/>
              <a:t>가 연결되어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S3</a:t>
            </a:r>
            <a:r>
              <a:rPr lang="ko-KR" altLang="en-US" baseline="0" dirty="0" smtClean="0"/>
              <a:t>로 유저 프로파일 이미지나 캐릭터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 등의 이미지를 저장할 예정입니다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내역은 </a:t>
            </a:r>
            <a:r>
              <a:rPr lang="en-US" altLang="ko-KR" baseline="0" dirty="0" smtClean="0"/>
              <a:t>spring cloud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server</a:t>
            </a:r>
            <a:r>
              <a:rPr lang="ko-KR" altLang="en-US" baseline="0" dirty="0" smtClean="0"/>
              <a:t>를 통해 관리할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MSA( + Kafka) </a:t>
            </a:r>
            <a:r>
              <a:rPr lang="ko-KR" altLang="en-US" baseline="0" dirty="0" smtClean="0"/>
              <a:t>하는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현재 프로젝트에서는 다소 오버엔지니어링 처럼 보일 수 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백엔드</a:t>
            </a:r>
            <a:r>
              <a:rPr lang="ko-KR" altLang="en-US" baseline="0" dirty="0" smtClean="0"/>
              <a:t> 개발자 여러분 중 </a:t>
            </a:r>
            <a:r>
              <a:rPr lang="ko-KR" altLang="en-US" baseline="0" dirty="0" err="1" smtClean="0"/>
              <a:t>김영한님의</a:t>
            </a:r>
            <a:r>
              <a:rPr lang="ko-KR" altLang="en-US" baseline="0" dirty="0" smtClean="0"/>
              <a:t> 수제자가 많을 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여러분은 왜 확장에 용이한 코드를 작성하고 계십니까</a:t>
            </a:r>
            <a:r>
              <a:rPr lang="en-US" altLang="ko-KR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MSA </a:t>
            </a:r>
            <a:r>
              <a:rPr lang="ko-KR" altLang="en-US" baseline="0" dirty="0" smtClean="0"/>
              <a:t>만큼 확장과 대규모 트래픽에 대응 가능한 유연한 </a:t>
            </a:r>
            <a:r>
              <a:rPr lang="ko-KR" altLang="en-US" baseline="0" dirty="0" err="1" smtClean="0"/>
              <a:t>아키텍쳐가</a:t>
            </a:r>
            <a:r>
              <a:rPr lang="ko-KR" altLang="en-US" baseline="0" dirty="0" smtClean="0"/>
              <a:t> 없습니다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이벤트 기반의 비동기적 처리로 인해 대규모 트래픽의 동기 문제를 해결할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기능에서의 오류가 모놀리식처럼 전체에 전파되지 않는다는 장점이 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대규모 트래픽과 서비스의 확장성에 있어서 </a:t>
            </a:r>
            <a:r>
              <a:rPr lang="en-US" altLang="ko-KR" baseline="0" dirty="0" smtClean="0"/>
              <a:t>MSA</a:t>
            </a:r>
            <a:r>
              <a:rPr lang="ko-KR" altLang="en-US" baseline="0" dirty="0" smtClean="0"/>
              <a:t>는 선택이 아니라 생존입니다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err="1" smtClean="0"/>
              <a:t>유레카가</a:t>
            </a:r>
            <a:r>
              <a:rPr lang="ko-KR" altLang="en-US" baseline="0" dirty="0" smtClean="0"/>
              <a:t> 뭐냐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API Gateway</a:t>
            </a:r>
            <a:r>
              <a:rPr lang="ko-KR" altLang="en-US" baseline="0" dirty="0" smtClean="0"/>
              <a:t>가 서로의 실제로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를 지정하고 중앙 </a:t>
            </a:r>
            <a:r>
              <a:rPr lang="ko-KR" altLang="en-US" baseline="0" dirty="0" err="1" smtClean="0"/>
              <a:t>집중식으로</a:t>
            </a:r>
            <a:r>
              <a:rPr lang="ko-KR" altLang="en-US" baseline="0" dirty="0" smtClean="0"/>
              <a:t> 서비스들을 확인하는 프로그램 이라면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유레카는</a:t>
            </a:r>
            <a:r>
              <a:rPr lang="ko-KR" altLang="en-US" baseline="0" dirty="0" smtClean="0"/>
              <a:t> 그 서비스들을 등록하고 외부에서 서비스 </a:t>
            </a:r>
            <a:r>
              <a:rPr lang="ko-KR" altLang="en-US" baseline="0" dirty="0" err="1" smtClean="0"/>
              <a:t>호출시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 서비스의 </a:t>
            </a:r>
            <a:r>
              <a:rPr lang="en-US" altLang="ko-KR" baseline="0" dirty="0" smtClean="0"/>
              <a:t>IP</a:t>
            </a:r>
            <a:r>
              <a:rPr lang="ko-KR" altLang="en-US" baseline="0" dirty="0" smtClean="0"/>
              <a:t>와 포트를 매핑해주는 </a:t>
            </a:r>
            <a:r>
              <a:rPr lang="ko-KR" altLang="en-US" baseline="0" dirty="0" err="1" smtClean="0"/>
              <a:t>미들웨어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err="1" smtClean="0"/>
              <a:t>미들웨어가</a:t>
            </a:r>
            <a:r>
              <a:rPr lang="ko-KR" altLang="en-US" baseline="0" dirty="0" smtClean="0"/>
              <a:t> 뭐냐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서로 다른 앱의 중간 연결하는 소프트웨어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BF6C-C0E6-4CAC-B909-D531019456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8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4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2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1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D280-DE91-4386-847F-0F10AE7F00DB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7212-83BE-4223-BD89-76B7CF937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5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8.gif"/><Relationship Id="rId5" Type="http://schemas.openxmlformats.org/officeDocument/2006/relationships/image" Target="../media/image3.jpeg"/><Relationship Id="rId15" Type="http://schemas.openxmlformats.org/officeDocument/2006/relationships/image" Target="../media/image15.png"/><Relationship Id="rId10" Type="http://schemas.openxmlformats.org/officeDocument/2006/relationships/image" Target="../media/image7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26429" y="325730"/>
            <a:ext cx="11904895" cy="6403320"/>
            <a:chOff x="126429" y="325730"/>
            <a:chExt cx="11904895" cy="6403320"/>
          </a:xfrm>
        </p:grpSpPr>
        <p:sp>
          <p:nvSpPr>
            <p:cNvPr id="39" name="직사각형 38"/>
            <p:cNvSpPr/>
            <p:nvPr/>
          </p:nvSpPr>
          <p:spPr>
            <a:xfrm>
              <a:off x="8207333" y="1423293"/>
              <a:ext cx="2850534" cy="28985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20850" y="840449"/>
              <a:ext cx="6147230" cy="46686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11002" y="1871872"/>
              <a:ext cx="5202646" cy="2545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703128" y="2163120"/>
              <a:ext cx="1903918" cy="173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241" y="918259"/>
              <a:ext cx="2007557" cy="128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18" y="1822293"/>
              <a:ext cx="1811972" cy="85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GitLab - YouTub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6627" y="2274168"/>
              <a:ext cx="744697" cy="74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Database]MariaDB 데이터 유형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5" t="28771" r="53275" b="21621"/>
            <a:stretch/>
          </p:blipFill>
          <p:spPr bwMode="auto">
            <a:xfrm>
              <a:off x="126429" y="2347245"/>
              <a:ext cx="974705" cy="79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도커 허브 저장소(Docker Hub Registry)에 이미지 배포하기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8592" y="5754635"/>
              <a:ext cx="1222794" cy="97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MORE AGILE: 젠킨스(Jenkins)를 이용한 지속적 통합(CI:Continuous Integration) (2) - 젠킨스씨가  있는 개발풍경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2807" y="2649260"/>
              <a:ext cx="766442" cy="1094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669" y="325730"/>
              <a:ext cx="2169751" cy="1386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nginx의 기본적인 설정들을 알아보자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016" y="4309993"/>
              <a:ext cx="1802409" cy="123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mongoDB에 대하여 | 개발자 Story | SKT Enterprise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13920" r="15449" b="13789"/>
            <a:stretch/>
          </p:blipFill>
          <p:spPr bwMode="auto">
            <a:xfrm>
              <a:off x="136476" y="3407653"/>
              <a:ext cx="1003580" cy="83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035" y="1507691"/>
              <a:ext cx="1986029" cy="9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직선 화살표 연결선 46"/>
            <p:cNvCxnSpPr/>
            <p:nvPr/>
          </p:nvCxnSpPr>
          <p:spPr>
            <a:xfrm>
              <a:off x="1176203" y="2774252"/>
              <a:ext cx="1332469" cy="4550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1140056" y="3732716"/>
              <a:ext cx="1334100" cy="533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638041" y="2412139"/>
              <a:ext cx="1338381" cy="1748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10" descr="Spring Boot] Framework, Spring Boot란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916" y="3411647"/>
              <a:ext cx="1243455" cy="65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pring Boot] Framework, Spring Boot란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308" y="2524907"/>
              <a:ext cx="1243455" cy="65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직선 화살표 연결선 74"/>
            <p:cNvCxnSpPr>
              <a:stCxn id="1046" idx="1"/>
            </p:cNvCxnSpPr>
            <p:nvPr/>
          </p:nvCxnSpPr>
          <p:spPr>
            <a:xfrm flipH="1">
              <a:off x="10105465" y="2646517"/>
              <a:ext cx="1181162" cy="43286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6529109" y="3750898"/>
              <a:ext cx="2709480" cy="218546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5905340" y="4243969"/>
              <a:ext cx="623769" cy="1448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endCxn id="52" idx="2"/>
            </p:cNvCxnSpPr>
            <p:nvPr/>
          </p:nvCxnSpPr>
          <p:spPr>
            <a:xfrm flipH="1" flipV="1">
              <a:off x="3307232" y="4160205"/>
              <a:ext cx="1995578" cy="17255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6076853" y="2442649"/>
              <a:ext cx="1338381" cy="1748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12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953" y="3453411"/>
              <a:ext cx="734712" cy="637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193" y="2532735"/>
              <a:ext cx="734712" cy="637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4" name="직선 화살표 연결선 93"/>
            <p:cNvCxnSpPr/>
            <p:nvPr/>
          </p:nvCxnSpPr>
          <p:spPr>
            <a:xfrm flipV="1">
              <a:off x="5410533" y="2883962"/>
              <a:ext cx="626892" cy="173109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 flipV="1">
              <a:off x="4006474" y="2791798"/>
              <a:ext cx="820900" cy="187281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417421" y="265726"/>
            <a:ext cx="11675616" cy="6379628"/>
            <a:chOff x="417421" y="265726"/>
            <a:chExt cx="11675616" cy="6379628"/>
          </a:xfrm>
        </p:grpSpPr>
        <p:sp>
          <p:nvSpPr>
            <p:cNvPr id="99" name="직사각형 98"/>
            <p:cNvSpPr/>
            <p:nvPr/>
          </p:nvSpPr>
          <p:spPr>
            <a:xfrm>
              <a:off x="8151448" y="1897336"/>
              <a:ext cx="2617164" cy="26465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4964" y="754159"/>
              <a:ext cx="6016499" cy="48193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15035" y="1408096"/>
              <a:ext cx="5330794" cy="3766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411150" y="2747923"/>
              <a:ext cx="1843148" cy="1679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470" y="1258895"/>
              <a:ext cx="2100496" cy="134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837" y="2366013"/>
              <a:ext cx="1922637" cy="902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GitLab - YouTub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0613" y="2940420"/>
              <a:ext cx="812424" cy="81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aws s3의 createPresignedPost 사용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5" y="2858029"/>
              <a:ext cx="463283" cy="55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Database]MariaDB 데이터 유형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5" t="28771" r="53275" b="21621"/>
            <a:stretch/>
          </p:blipFill>
          <p:spPr bwMode="auto">
            <a:xfrm>
              <a:off x="427203" y="3595556"/>
              <a:ext cx="660384" cy="54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도커 허브 저장소(Docker Hub Registry)에 이미지 배포하기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09" y="5989127"/>
              <a:ext cx="823500" cy="656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MORE AGILE: 젠킨스(Jenkins)를 이용한 지속적 통합(CI:Continuous Integration) (2) - 젠킨스씨가  있는 개발풍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8038" y="3291449"/>
              <a:ext cx="677527" cy="96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AWS] EC2 생성하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73" y="265726"/>
              <a:ext cx="1918816" cy="1225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nginx의 기본적인 설정들을 알아보자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6577" y="4246775"/>
              <a:ext cx="1296922" cy="891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mongoDB에 대하여 | 개발자 Story | SKT Enterpris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13920" r="15449" b="13789"/>
            <a:stretch/>
          </p:blipFill>
          <p:spPr bwMode="auto">
            <a:xfrm>
              <a:off x="417421" y="4363907"/>
              <a:ext cx="679948" cy="566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Eurek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730" y="5220699"/>
              <a:ext cx="870213" cy="878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pring Cloud Gateway OAuth2 Security with Keycloak, JWT Tokens and securing  it with HTTPS (SSL) | by Tobin Tom | DevOps.dev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145" y="3555753"/>
              <a:ext cx="745406" cy="70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마이크로서비스에서 구성관리(configuration management)에 대한 나의 생각은? (ft. Git을 활용한 Spring  Cloud Config Server 구축) | 개발자 Story | SKT Enterpris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21" y="1791212"/>
              <a:ext cx="1105679" cy="112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OSC Korea media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6333" y="2113559"/>
              <a:ext cx="1213035" cy="606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Docker란 무엇입니까? | AW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755" y="1075882"/>
              <a:ext cx="1749510" cy="82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6" name="그룹 95"/>
            <p:cNvGrpSpPr/>
            <p:nvPr/>
          </p:nvGrpSpPr>
          <p:grpSpPr>
            <a:xfrm>
              <a:off x="2430186" y="2278900"/>
              <a:ext cx="1298575" cy="2672476"/>
              <a:chOff x="2457550" y="2426448"/>
              <a:chExt cx="1298575" cy="2672476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457550" y="2426448"/>
                <a:ext cx="1298575" cy="26724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615" y="3835832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743" y="4499293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615" y="3135227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10" descr="Spring Boot] Framework, Spring Boot란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9087" y="2513561"/>
                <a:ext cx="894727" cy="469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9" name="직선 화살표 연결선 68"/>
            <p:cNvCxnSpPr/>
            <p:nvPr/>
          </p:nvCxnSpPr>
          <p:spPr>
            <a:xfrm flipV="1">
              <a:off x="1009356" y="4535986"/>
              <a:ext cx="1547527" cy="11110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endCxn id="34" idx="1"/>
            </p:cNvCxnSpPr>
            <p:nvPr/>
          </p:nvCxnSpPr>
          <p:spPr>
            <a:xfrm>
              <a:off x="1090662" y="3685214"/>
              <a:ext cx="1507589" cy="23793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1091198" y="3161667"/>
              <a:ext cx="1465685" cy="7906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326966" y="2354847"/>
              <a:ext cx="1032368" cy="3642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3799613" y="2391267"/>
              <a:ext cx="806381" cy="621667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4948730" y="5006297"/>
              <a:ext cx="1297295" cy="94336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3767122" y="3457411"/>
              <a:ext cx="535941" cy="295433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V="1">
              <a:off x="9900557" y="3359972"/>
              <a:ext cx="1380056" cy="392872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6590636" y="4210381"/>
              <a:ext cx="2199137" cy="1778747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5050537" y="4210381"/>
              <a:ext cx="492998" cy="37623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5639270" y="2905492"/>
              <a:ext cx="1585537" cy="21111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611586" y="3858656"/>
              <a:ext cx="1521195" cy="1110369"/>
              <a:chOff x="5779834" y="3460478"/>
              <a:chExt cx="1521195" cy="1110369"/>
            </a:xfrm>
          </p:grpSpPr>
          <p:pic>
            <p:nvPicPr>
              <p:cNvPr id="26" name="Picture 12" descr="파일:React-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367" y="3818285"/>
                <a:ext cx="528662" cy="45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Kirby Vite | Kirby CMS Plugins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01" r="30407"/>
              <a:stretch/>
            </p:blipFill>
            <p:spPr bwMode="auto">
              <a:xfrm>
                <a:off x="5779834" y="3460478"/>
                <a:ext cx="845937" cy="1110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5622471" y="3004724"/>
              <a:ext cx="1496827" cy="1110369"/>
              <a:chOff x="5774030" y="2747580"/>
              <a:chExt cx="1496827" cy="1110369"/>
            </a:xfrm>
          </p:grpSpPr>
          <p:pic>
            <p:nvPicPr>
              <p:cNvPr id="32" name="Picture 12" descr="파일:React-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2195" y="3042558"/>
                <a:ext cx="528662" cy="45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4" descr="Kirby Vite | Kirby CMS Plugins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05" r="32755"/>
              <a:stretch/>
            </p:blipFill>
            <p:spPr bwMode="auto">
              <a:xfrm>
                <a:off x="5774030" y="2747580"/>
                <a:ext cx="793684" cy="1110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9" name="직선 화살표 연결선 108"/>
            <p:cNvCxnSpPr/>
            <p:nvPr/>
          </p:nvCxnSpPr>
          <p:spPr>
            <a:xfrm flipV="1">
              <a:off x="5033738" y="3479599"/>
              <a:ext cx="547365" cy="273246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5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270</Words>
  <Application>Microsoft Office PowerPoint</Application>
  <PresentationFormat>와이드스크린</PresentationFormat>
  <Paragraphs>41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45</cp:revision>
  <dcterms:created xsi:type="dcterms:W3CDTF">2024-07-22T02:31:01Z</dcterms:created>
  <dcterms:modified xsi:type="dcterms:W3CDTF">2024-07-25T06:38:06Z</dcterms:modified>
</cp:coreProperties>
</file>