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5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XL9oz2uaDNivgi52uDmBpzpq+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BEB5B-6ACA-4314-82FD-1E63A50ED8B9}">
  <a:tblStyle styleId="{78FBEB5B-6ACA-4314-82FD-1E63A50ED8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" y="0"/>
            <a:ext cx="8998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27"/>
            <a:ext cx="9144000" cy="50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1" y="0"/>
            <a:ext cx="7918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2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7" y="388431"/>
            <a:ext cx="768162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"/>
            <a:ext cx="9144000" cy="50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4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쇼(16:9)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cp:lastPrinted>2024-07-04T07:14:31Z</cp:lastPrinted>
  <dcterms:modified xsi:type="dcterms:W3CDTF">2024-07-04T07:14:47Z</dcterms:modified>
</cp:coreProperties>
</file>