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007EDD9-6329-4188-870E-BE195A9947D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C36A773-CBFF-485F-8BCF-A3D8CDFF78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18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E43E-DF6D-456B-A98E-93B0ACCC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Aplikacija</a:t>
            </a:r>
            <a:r>
              <a:rPr lang="en-US" dirty="0"/>
              <a:t> za </a:t>
            </a:r>
            <a:r>
              <a:rPr lang="en-US" dirty="0" err="1"/>
              <a:t>trgovanje</a:t>
            </a:r>
            <a:r>
              <a:rPr lang="en-US" dirty="0"/>
              <a:t> </a:t>
            </a:r>
            <a:r>
              <a:rPr lang="en-US" dirty="0" err="1"/>
              <a:t>kriptovalutama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2BF04-3BEA-4518-8874-C59E0066D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Napravio</a:t>
            </a:r>
            <a:r>
              <a:rPr lang="en-US" dirty="0"/>
              <a:t> Leon </a:t>
            </a:r>
            <a:r>
              <a:rPr lang="hr-HR" dirty="0"/>
              <a:t>Štok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6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8D1F-7089-414A-9481-778FF6D2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E592-32DA-490F-A26F-D8BF7359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hr-HR" sz="5400" dirty="0"/>
              <a:t>HVALA NA PAŽNJI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7590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2747-4B06-4658-BADB-260805B8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Strukturalna</a:t>
            </a:r>
            <a:r>
              <a:rPr lang="en-US" dirty="0"/>
              <a:t> </a:t>
            </a:r>
            <a:r>
              <a:rPr lang="en-US" dirty="0" err="1"/>
              <a:t>podjela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5703-95F2-4E5B-A3B5-0E021EEF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(Python)</a:t>
            </a:r>
          </a:p>
          <a:p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grafa</a:t>
            </a:r>
            <a:r>
              <a:rPr lang="en-US" dirty="0"/>
              <a:t>/web </a:t>
            </a:r>
            <a:r>
              <a:rPr lang="en-US" dirty="0" err="1"/>
              <a:t>stranica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 (C#)</a:t>
            </a:r>
          </a:p>
        </p:txBody>
      </p:sp>
    </p:spTree>
    <p:extLst>
      <p:ext uri="{BB962C8B-B14F-4D97-AF65-F5344CB8AC3E}">
        <p14:creationId xmlns:p14="http://schemas.microsoft.com/office/powerpoint/2010/main" val="254397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ABC3-3A29-4340-AB86-A5AF5DFB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7C60-88FA-440D-BC3F-8A1973CF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660861FA-D2BD-491D-8620-45454ED4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6" y="0"/>
            <a:ext cx="1128873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CBDD-3C8B-466E-A1AB-9A4241DE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CAE0-BA23-4F1C-AD8E-28A29DEB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7B5DE0-5435-4A2D-8DA5-BEA096FE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3" y="0"/>
            <a:ext cx="11967593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42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24EC-9097-41FE-A150-303B6BCF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FB54-830B-4F41-8F22-3FFB96BA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02DB173F-5B6C-4ED4-B9E6-E8D027BC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5" y="0"/>
            <a:ext cx="11988050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D51B-A2A2-4115-8F4F-8F0FCAE4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26F1-466A-47B1-A215-E67D4548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EF220BEA-42B0-4F8F-919B-7042EAA0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5" y="4763"/>
            <a:ext cx="1097266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91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A013-3CB9-475F-8585-57E1E5A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ED6E-536A-46B3-91BD-B806CC77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B1F87-DB85-43D3-AA3D-EF3A2376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4" y="0"/>
            <a:ext cx="11987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DAE1-07A2-4632-8E11-C17A6F7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Potrebni programi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6F76-1664-4C17-A945-D1EFEB62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C++ Redistributable</a:t>
            </a:r>
            <a:r>
              <a:rPr lang="hr-HR" dirty="0"/>
              <a:t> 2015</a:t>
            </a:r>
          </a:p>
          <a:p>
            <a:pPr fontAlgn="base"/>
            <a:r>
              <a:rPr lang="en-US" dirty="0"/>
              <a:t>Microsoft .NET Framework 4.6.1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4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16A1-BD72-4323-8ABA-5C7551D8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Zanimljivosti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B4CA-783D-4D66-B842-0864A872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CCXTSharp</a:t>
            </a:r>
            <a:r>
              <a:rPr lang="hr-HR" dirty="0"/>
              <a:t> je </a:t>
            </a:r>
            <a:r>
              <a:rPr lang="en-US" dirty="0"/>
              <a:t>464</a:t>
            </a:r>
            <a:r>
              <a:rPr lang="hr-HR" dirty="0"/>
              <a:t> puta preuziman</a:t>
            </a:r>
          </a:p>
          <a:p>
            <a:r>
              <a:rPr lang="hr-HR" dirty="0"/>
              <a:t>Napisan u oko 5000 linija koda</a:t>
            </a:r>
            <a:endParaRPr lang="en-US" dirty="0"/>
          </a:p>
          <a:p>
            <a:r>
              <a:rPr lang="en-US" dirty="0"/>
              <a:t>8.2018-4.2019. je </a:t>
            </a:r>
            <a:r>
              <a:rPr lang="en-US" dirty="0" err="1"/>
              <a:t>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036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425</TotalTime>
  <Words>61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Aplikacija za trgovanje kriptovalutama</vt:lpstr>
      <vt:lpstr>Strukturalna podjela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Potrebni programi</vt:lpstr>
      <vt:lpstr>Zanimljivosti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Aplikacija za trgovanje kriptovalutama</dc:title>
  <dc:creator>Leon</dc:creator>
  <cp:lastModifiedBy>Leon</cp:lastModifiedBy>
  <cp:revision>9</cp:revision>
  <dcterms:created xsi:type="dcterms:W3CDTF">2019-06-10T10:45:42Z</dcterms:created>
  <dcterms:modified xsi:type="dcterms:W3CDTF">2019-06-11T08:13:55Z</dcterms:modified>
</cp:coreProperties>
</file>