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9" r:id="rId2"/>
    <p:sldId id="261" r:id="rId3"/>
    <p:sldId id="281" r:id="rId4"/>
    <p:sldId id="297" r:id="rId5"/>
    <p:sldId id="301" r:id="rId6"/>
    <p:sldId id="283" r:id="rId7"/>
    <p:sldId id="307" r:id="rId8"/>
    <p:sldId id="302" r:id="rId9"/>
    <p:sldId id="304" r:id="rId10"/>
    <p:sldId id="30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</p14:sldIdLst>
        </p14:section>
        <p14:section name="Overview and Objectives" id="{ABA716BF-3A5C-4ADB-94C9-CFEF84EBA240}">
          <p14:sldIdLst>
            <p14:sldId id="261"/>
            <p14:sldId id="281"/>
            <p14:sldId id="297"/>
            <p14:sldId id="301"/>
            <p14:sldId id="283"/>
            <p14:sldId id="307"/>
            <p14:sldId id="302"/>
            <p14:sldId id="304"/>
            <p14:sldId id="305"/>
          </p14:sldIdLst>
        </p14:section>
        <p14:section name="Topic 1" id="{6D9936A3-3945-4757-BC8B-B5C252D8E036}">
          <p14:sldIdLst/>
        </p14:section>
        <p14:section name="Sample Slides for Visuals" id="{BAB3A466-96C9-4230-9978-795378D75699}">
          <p14:sldIdLst/>
        </p14:section>
        <p14:section name="Case Study" id="{8C0305C9-B152-4FBA-A789-FE1976D53990}">
          <p14:sldIdLst/>
        </p14:section>
        <p14:section name="Conclusion and Summary" id="{790CEF5B-569A-4C2F-BED5-750B08C0E5AD}">
          <p14:sldIdLst/>
        </p14:section>
        <p14:section name="Appendix" id="{3F78B471-41DA-46F2-A8E4-97E471896AB3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84" autoAdjust="0"/>
    <p:restoredTop sz="77676" autoAdjust="0"/>
  </p:normalViewPr>
  <p:slideViewPr>
    <p:cSldViewPr>
      <p:cViewPr varScale="1">
        <p:scale>
          <a:sx n="86" d="100"/>
          <a:sy n="86" d="100"/>
        </p:scale>
        <p:origin x="352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2B7ED2-DB37-0847-8BF5-7E888BE6CE0B}" type="doc">
      <dgm:prSet loTypeId="urn:microsoft.com/office/officeart/2008/layout/RadialCluster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21BBA0-6633-4C4A-8B85-42E2FC7249EC}">
      <dgm:prSet phldrT="[Text]"/>
      <dgm:spPr>
        <a:solidFill>
          <a:srgbClr val="009ED6"/>
        </a:solidFill>
      </dgm:spPr>
      <dgm:t>
        <a:bodyPr/>
        <a:lstStyle/>
        <a:p>
          <a:r>
            <a:rPr lang="en-US" dirty="0" smtClean="0"/>
            <a:t>March</a:t>
          </a:r>
          <a:r>
            <a:rPr lang="en-US" dirty="0" smtClean="0"/>
            <a:t>é en </a:t>
          </a:r>
          <a:r>
            <a:rPr lang="en-US" dirty="0" err="1" smtClean="0"/>
            <a:t>ligne</a:t>
          </a:r>
          <a:r>
            <a:rPr lang="en-US" dirty="0" smtClean="0"/>
            <a:t> </a:t>
          </a:r>
          <a:r>
            <a:rPr lang="en-US" dirty="0" smtClean="0"/>
            <a:t>&amp; </a:t>
          </a:r>
          <a:r>
            <a:rPr lang="en-US" dirty="0" err="1" smtClean="0"/>
            <a:t>pistage</a:t>
          </a:r>
          <a:endParaRPr lang="en-US" dirty="0"/>
        </a:p>
      </dgm:t>
    </dgm:pt>
    <dgm:pt modelId="{5C9B5C5C-4E63-F644-BEFA-8BD9D7CB76A1}" type="parTrans" cxnId="{EBCBE678-E68A-8944-873A-041A0DDE0F35}">
      <dgm:prSet/>
      <dgm:spPr/>
      <dgm:t>
        <a:bodyPr/>
        <a:lstStyle/>
        <a:p>
          <a:endParaRPr lang="en-US"/>
        </a:p>
      </dgm:t>
    </dgm:pt>
    <dgm:pt modelId="{36759456-69A4-9B4E-A3FB-EC5FEB1160E1}" type="sibTrans" cxnId="{EBCBE678-E68A-8944-873A-041A0DDE0F35}">
      <dgm:prSet/>
      <dgm:spPr/>
      <dgm:t>
        <a:bodyPr/>
        <a:lstStyle/>
        <a:p>
          <a:endParaRPr lang="en-US"/>
        </a:p>
      </dgm:t>
    </dgm:pt>
    <dgm:pt modelId="{72DCBB0D-3843-1646-AA97-0341967DDA52}">
      <dgm:prSet phldrT="[Text]"/>
      <dgm:spPr>
        <a:solidFill>
          <a:srgbClr val="009ED6"/>
        </a:solidFill>
      </dgm:spPr>
      <dgm:t>
        <a:bodyPr/>
        <a:lstStyle/>
        <a:p>
          <a:r>
            <a:rPr lang="en-US" dirty="0" err="1" smtClean="0"/>
            <a:t>Système</a:t>
          </a:r>
          <a:r>
            <a:rPr lang="en-US" dirty="0" smtClean="0"/>
            <a:t> de </a:t>
          </a:r>
          <a:r>
            <a:rPr lang="en-US" dirty="0" err="1" smtClean="0"/>
            <a:t>pistage</a:t>
          </a:r>
          <a:endParaRPr lang="en-US" dirty="0"/>
        </a:p>
      </dgm:t>
    </dgm:pt>
    <dgm:pt modelId="{471A7A99-1C24-6A46-82ED-14C42D947D32}" type="parTrans" cxnId="{CE466354-DAE4-1744-A80A-7E93E66FEE5B}">
      <dgm:prSet/>
      <dgm:spPr/>
      <dgm:t>
        <a:bodyPr/>
        <a:lstStyle/>
        <a:p>
          <a:endParaRPr lang="en-US"/>
        </a:p>
      </dgm:t>
    </dgm:pt>
    <dgm:pt modelId="{095E63C9-9C79-7F45-A7DE-0BB57E27A8C3}" type="sibTrans" cxnId="{CE466354-DAE4-1744-A80A-7E93E66FEE5B}">
      <dgm:prSet/>
      <dgm:spPr/>
      <dgm:t>
        <a:bodyPr/>
        <a:lstStyle/>
        <a:p>
          <a:endParaRPr lang="en-US"/>
        </a:p>
      </dgm:t>
    </dgm:pt>
    <dgm:pt modelId="{CBF93794-4863-1C42-A251-DDD945303461}">
      <dgm:prSet phldrT="[Text]"/>
      <dgm:spPr>
        <a:solidFill>
          <a:srgbClr val="009ED6"/>
        </a:solidFill>
      </dgm:spPr>
      <dgm:t>
        <a:bodyPr/>
        <a:lstStyle/>
        <a:p>
          <a:r>
            <a:rPr lang="en-US" dirty="0" smtClean="0"/>
            <a:t>March</a:t>
          </a:r>
          <a:r>
            <a:rPr lang="en-US" dirty="0" smtClean="0"/>
            <a:t>é</a:t>
          </a:r>
          <a:r>
            <a:rPr lang="en-US" dirty="0" smtClean="0"/>
            <a:t> </a:t>
          </a:r>
          <a:r>
            <a:rPr lang="en-US" dirty="0" smtClean="0"/>
            <a:t>en </a:t>
          </a:r>
          <a:r>
            <a:rPr lang="fr-FR" noProof="0" dirty="0" smtClean="0"/>
            <a:t>ligne</a:t>
          </a:r>
          <a:endParaRPr lang="fr-FR" noProof="0" dirty="0"/>
        </a:p>
      </dgm:t>
    </dgm:pt>
    <dgm:pt modelId="{72B2C100-6C8A-F14B-ABD7-88FB29D33B00}" type="parTrans" cxnId="{602B206A-24B8-3747-89F5-BDF932115901}">
      <dgm:prSet/>
      <dgm:spPr/>
      <dgm:t>
        <a:bodyPr/>
        <a:lstStyle/>
        <a:p>
          <a:endParaRPr lang="en-US"/>
        </a:p>
      </dgm:t>
    </dgm:pt>
    <dgm:pt modelId="{8321B7F8-1EF1-634D-8C83-363ECB9E227E}" type="sibTrans" cxnId="{602B206A-24B8-3747-89F5-BDF932115901}">
      <dgm:prSet/>
      <dgm:spPr/>
      <dgm:t>
        <a:bodyPr/>
        <a:lstStyle/>
        <a:p>
          <a:endParaRPr lang="en-US"/>
        </a:p>
      </dgm:t>
    </dgm:pt>
    <dgm:pt modelId="{E5076715-F1DC-9E4E-94EB-7E3F835440EF}">
      <dgm:prSet phldrT="[Text]"/>
      <dgm:spPr>
        <a:solidFill>
          <a:srgbClr val="009ED6"/>
        </a:solidFill>
      </dgm:spPr>
      <dgm:t>
        <a:bodyPr/>
        <a:lstStyle/>
        <a:p>
          <a:r>
            <a:rPr lang="en-US" dirty="0" err="1" smtClean="0"/>
            <a:t>Demande</a:t>
          </a:r>
          <a:r>
            <a:rPr lang="en-US" dirty="0" smtClean="0"/>
            <a:t> des </a:t>
          </a:r>
          <a:r>
            <a:rPr lang="en-US" dirty="0" err="1" smtClean="0"/>
            <a:t>produit</a:t>
          </a:r>
          <a:r>
            <a:rPr lang="en-US" dirty="0" smtClean="0"/>
            <a:t> </a:t>
          </a:r>
          <a:r>
            <a:rPr lang="en-US" baseline="0" dirty="0" smtClean="0"/>
            <a:t>en </a:t>
          </a:r>
          <a:r>
            <a:rPr lang="en-US" baseline="0" dirty="0" err="1" smtClean="0"/>
            <a:t>ligne</a:t>
          </a:r>
          <a:endParaRPr lang="en-US" dirty="0"/>
        </a:p>
      </dgm:t>
    </dgm:pt>
    <dgm:pt modelId="{0B24AC15-38E4-DA4C-B067-881BF7EBBE3F}" type="parTrans" cxnId="{07C4FDD8-0251-E047-BD25-9DF54184507F}">
      <dgm:prSet/>
      <dgm:spPr/>
      <dgm:t>
        <a:bodyPr/>
        <a:lstStyle/>
        <a:p>
          <a:endParaRPr lang="en-US"/>
        </a:p>
      </dgm:t>
    </dgm:pt>
    <dgm:pt modelId="{03D7BB5C-D7FA-074F-A54B-EE83A3702F1C}" type="sibTrans" cxnId="{07C4FDD8-0251-E047-BD25-9DF54184507F}">
      <dgm:prSet/>
      <dgm:spPr/>
      <dgm:t>
        <a:bodyPr/>
        <a:lstStyle/>
        <a:p>
          <a:endParaRPr lang="en-US"/>
        </a:p>
      </dgm:t>
    </dgm:pt>
    <dgm:pt modelId="{382DDED7-3475-5F40-B908-DB048403089A}">
      <dgm:prSet phldrT="[Text]"/>
      <dgm:spPr>
        <a:solidFill>
          <a:srgbClr val="009ED6"/>
        </a:solidFill>
      </dgm:spPr>
      <dgm:t>
        <a:bodyPr/>
        <a:lstStyle/>
        <a:p>
          <a:r>
            <a:rPr lang="en-US" dirty="0" err="1" smtClean="0"/>
            <a:t>Suivi</a:t>
          </a:r>
          <a:r>
            <a:rPr lang="en-US" dirty="0" smtClean="0"/>
            <a:t> de livraison</a:t>
          </a:r>
          <a:endParaRPr lang="en-US" dirty="0"/>
        </a:p>
      </dgm:t>
    </dgm:pt>
    <dgm:pt modelId="{1BB32D38-6BB2-4545-B1CF-8EE3D6569A77}" type="parTrans" cxnId="{0FA62630-6AFA-7D4E-807A-CFE766E43C1C}">
      <dgm:prSet/>
      <dgm:spPr/>
      <dgm:t>
        <a:bodyPr/>
        <a:lstStyle/>
        <a:p>
          <a:endParaRPr lang="en-US"/>
        </a:p>
      </dgm:t>
    </dgm:pt>
    <dgm:pt modelId="{2F6D2BFC-2068-8C46-8EF4-79832FE3846A}" type="sibTrans" cxnId="{0FA62630-6AFA-7D4E-807A-CFE766E43C1C}">
      <dgm:prSet/>
      <dgm:spPr/>
      <dgm:t>
        <a:bodyPr/>
        <a:lstStyle/>
        <a:p>
          <a:endParaRPr lang="en-US"/>
        </a:p>
      </dgm:t>
    </dgm:pt>
    <dgm:pt modelId="{09954152-A9A4-8D46-A16E-9B211EADFA06}" type="pres">
      <dgm:prSet presAssocID="{8D2B7ED2-DB37-0847-8BF5-7E888BE6CE0B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F5B2A784-E53D-B745-B67C-907B60C2B01D}" type="pres">
      <dgm:prSet presAssocID="{5621BBA0-6633-4C4A-8B85-42E2FC7249EC}" presName="textCenter" presStyleLbl="node1" presStyleIdx="0" presStyleCnt="5" custScaleX="142893" custScaleY="122520" custLinFactY="-54004" custLinFactNeighborX="8" custLinFactNeighborY="-100000"/>
      <dgm:spPr/>
      <dgm:t>
        <a:bodyPr/>
        <a:lstStyle/>
        <a:p>
          <a:endParaRPr lang="fr-FR"/>
        </a:p>
      </dgm:t>
    </dgm:pt>
    <dgm:pt modelId="{816F72A9-8F1D-C842-B4A8-129092632505}" type="pres">
      <dgm:prSet presAssocID="{5621BBA0-6633-4C4A-8B85-42E2FC7249EC}" presName="cycle_1" presStyleCnt="0"/>
      <dgm:spPr/>
    </dgm:pt>
    <dgm:pt modelId="{0E390B11-B5B8-2342-A65C-1BB001D499EA}" type="pres">
      <dgm:prSet presAssocID="{72DCBB0D-3843-1646-AA97-0341967DDA52}" presName="childCenter1" presStyleLbl="node1" presStyleIdx="1" presStyleCnt="5" custScaleX="245953" custLinFactNeighborX="78679" custLinFactNeighborY="51048"/>
      <dgm:spPr/>
      <dgm:t>
        <a:bodyPr/>
        <a:lstStyle/>
        <a:p>
          <a:endParaRPr lang="en-US"/>
        </a:p>
      </dgm:t>
    </dgm:pt>
    <dgm:pt modelId="{58FA661A-F140-184C-970A-8BADCE7D468F}" type="pres">
      <dgm:prSet presAssocID="{1BB32D38-6BB2-4545-B1CF-8EE3D6569A77}" presName="Name141" presStyleLbl="parChTrans1D3" presStyleIdx="0" presStyleCnt="2"/>
      <dgm:spPr/>
      <dgm:t>
        <a:bodyPr/>
        <a:lstStyle/>
        <a:p>
          <a:endParaRPr lang="fr-FR"/>
        </a:p>
      </dgm:t>
    </dgm:pt>
    <dgm:pt modelId="{BBE2DF97-2623-E34B-9A8A-34B43419A86B}" type="pres">
      <dgm:prSet presAssocID="{382DDED7-3475-5F40-B908-DB048403089A}" presName="text1" presStyleLbl="node1" presStyleIdx="2" presStyleCnt="5" custScaleX="250460" custRadScaleRad="374637" custRadScaleInc="773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A77EFE-B141-4042-A84B-B862F44513FB}" type="pres">
      <dgm:prSet presAssocID="{471A7A99-1C24-6A46-82ED-14C42D947D32}" presName="Name144" presStyleLbl="parChTrans1D2" presStyleIdx="0" presStyleCnt="2"/>
      <dgm:spPr/>
      <dgm:t>
        <a:bodyPr/>
        <a:lstStyle/>
        <a:p>
          <a:endParaRPr lang="fr-FR"/>
        </a:p>
      </dgm:t>
    </dgm:pt>
    <dgm:pt modelId="{CA3E1F73-6779-264A-AB75-67ADDF031230}" type="pres">
      <dgm:prSet presAssocID="{5621BBA0-6633-4C4A-8B85-42E2FC7249EC}" presName="cycle_2" presStyleCnt="0"/>
      <dgm:spPr/>
    </dgm:pt>
    <dgm:pt modelId="{92CDFD6E-B6A2-2547-A82E-13880D711D54}" type="pres">
      <dgm:prSet presAssocID="{CBF93794-4863-1C42-A251-DDD945303461}" presName="childCenter2" presStyleLbl="node1" presStyleIdx="3" presStyleCnt="5" custScaleX="241321" custLinFactNeighborX="-73422" custLinFactNeighborY="-58596"/>
      <dgm:spPr/>
      <dgm:t>
        <a:bodyPr/>
        <a:lstStyle/>
        <a:p>
          <a:endParaRPr lang="en-US"/>
        </a:p>
      </dgm:t>
    </dgm:pt>
    <dgm:pt modelId="{B5C47DCA-5F60-1245-B86F-5EC31F88FA34}" type="pres">
      <dgm:prSet presAssocID="{0B24AC15-38E4-DA4C-B067-881BF7EBBE3F}" presName="Name218" presStyleLbl="parChTrans1D3" presStyleIdx="1" presStyleCnt="2"/>
      <dgm:spPr/>
      <dgm:t>
        <a:bodyPr/>
        <a:lstStyle/>
        <a:p>
          <a:endParaRPr lang="fr-FR"/>
        </a:p>
      </dgm:t>
    </dgm:pt>
    <dgm:pt modelId="{78022B58-EE6B-F342-9181-F64174A09AD3}" type="pres">
      <dgm:prSet presAssocID="{E5076715-F1DC-9E4E-94EB-7E3F835440EF}" presName="text2" presStyleLbl="node1" presStyleIdx="4" presStyleCnt="5" custScaleX="286559" custRadScaleRad="235388" custRadScaleInc="4093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BF50410-B0B5-A740-A903-D9CBE652C752}" type="pres">
      <dgm:prSet presAssocID="{72B2C100-6C8A-F14B-ABD7-88FB29D33B00}" presName="Name221" presStyleLbl="parChTrans1D2" presStyleIdx="1" presStyleCnt="2"/>
      <dgm:spPr/>
      <dgm:t>
        <a:bodyPr/>
        <a:lstStyle/>
        <a:p>
          <a:endParaRPr lang="fr-FR"/>
        </a:p>
      </dgm:t>
    </dgm:pt>
  </dgm:ptLst>
  <dgm:cxnLst>
    <dgm:cxn modelId="{0FA62630-6AFA-7D4E-807A-CFE766E43C1C}" srcId="{72DCBB0D-3843-1646-AA97-0341967DDA52}" destId="{382DDED7-3475-5F40-B908-DB048403089A}" srcOrd="0" destOrd="0" parTransId="{1BB32D38-6BB2-4545-B1CF-8EE3D6569A77}" sibTransId="{2F6D2BFC-2068-8C46-8EF4-79832FE3846A}"/>
    <dgm:cxn modelId="{5E5878FD-F9C0-BB41-9352-723F26E9A5B2}" type="presOf" srcId="{E5076715-F1DC-9E4E-94EB-7E3F835440EF}" destId="{78022B58-EE6B-F342-9181-F64174A09AD3}" srcOrd="0" destOrd="0" presId="urn:microsoft.com/office/officeart/2008/layout/RadialCluster"/>
    <dgm:cxn modelId="{602B206A-24B8-3747-89F5-BDF932115901}" srcId="{5621BBA0-6633-4C4A-8B85-42E2FC7249EC}" destId="{CBF93794-4863-1C42-A251-DDD945303461}" srcOrd="1" destOrd="0" parTransId="{72B2C100-6C8A-F14B-ABD7-88FB29D33B00}" sibTransId="{8321B7F8-1EF1-634D-8C83-363ECB9E227E}"/>
    <dgm:cxn modelId="{4202F443-DA38-DF4F-BB91-5F3B54E172E7}" type="presOf" srcId="{72DCBB0D-3843-1646-AA97-0341967DDA52}" destId="{0E390B11-B5B8-2342-A65C-1BB001D499EA}" srcOrd="0" destOrd="0" presId="urn:microsoft.com/office/officeart/2008/layout/RadialCluster"/>
    <dgm:cxn modelId="{AB3D4ACC-345F-DB4D-9449-44B8727DF574}" type="presOf" srcId="{CBF93794-4863-1C42-A251-DDD945303461}" destId="{92CDFD6E-B6A2-2547-A82E-13880D711D54}" srcOrd="0" destOrd="0" presId="urn:microsoft.com/office/officeart/2008/layout/RadialCluster"/>
    <dgm:cxn modelId="{75F4E4FC-6F0F-9347-AFE3-4EFF85621074}" type="presOf" srcId="{1BB32D38-6BB2-4545-B1CF-8EE3D6569A77}" destId="{58FA661A-F140-184C-970A-8BADCE7D468F}" srcOrd="0" destOrd="0" presId="urn:microsoft.com/office/officeart/2008/layout/RadialCluster"/>
    <dgm:cxn modelId="{08C03B99-D600-4C4B-BB07-E2092EC31A12}" type="presOf" srcId="{0B24AC15-38E4-DA4C-B067-881BF7EBBE3F}" destId="{B5C47DCA-5F60-1245-B86F-5EC31F88FA34}" srcOrd="0" destOrd="0" presId="urn:microsoft.com/office/officeart/2008/layout/RadialCluster"/>
    <dgm:cxn modelId="{07C4FDD8-0251-E047-BD25-9DF54184507F}" srcId="{CBF93794-4863-1C42-A251-DDD945303461}" destId="{E5076715-F1DC-9E4E-94EB-7E3F835440EF}" srcOrd="0" destOrd="0" parTransId="{0B24AC15-38E4-DA4C-B067-881BF7EBBE3F}" sibTransId="{03D7BB5C-D7FA-074F-A54B-EE83A3702F1C}"/>
    <dgm:cxn modelId="{EBCBE678-E68A-8944-873A-041A0DDE0F35}" srcId="{8D2B7ED2-DB37-0847-8BF5-7E888BE6CE0B}" destId="{5621BBA0-6633-4C4A-8B85-42E2FC7249EC}" srcOrd="0" destOrd="0" parTransId="{5C9B5C5C-4E63-F644-BEFA-8BD9D7CB76A1}" sibTransId="{36759456-69A4-9B4E-A3FB-EC5FEB1160E1}"/>
    <dgm:cxn modelId="{B43ABD38-AEEB-754E-90DF-1DF0B39DDD77}" type="presOf" srcId="{382DDED7-3475-5F40-B908-DB048403089A}" destId="{BBE2DF97-2623-E34B-9A8A-34B43419A86B}" srcOrd="0" destOrd="0" presId="urn:microsoft.com/office/officeart/2008/layout/RadialCluster"/>
    <dgm:cxn modelId="{32A049E5-4C26-FF4B-9F0B-0E6B701A75C7}" type="presOf" srcId="{471A7A99-1C24-6A46-82ED-14C42D947D32}" destId="{ADA77EFE-B141-4042-A84B-B862F44513FB}" srcOrd="0" destOrd="0" presId="urn:microsoft.com/office/officeart/2008/layout/RadialCluster"/>
    <dgm:cxn modelId="{CE466354-DAE4-1744-A80A-7E93E66FEE5B}" srcId="{5621BBA0-6633-4C4A-8B85-42E2FC7249EC}" destId="{72DCBB0D-3843-1646-AA97-0341967DDA52}" srcOrd="0" destOrd="0" parTransId="{471A7A99-1C24-6A46-82ED-14C42D947D32}" sibTransId="{095E63C9-9C79-7F45-A7DE-0BB57E27A8C3}"/>
    <dgm:cxn modelId="{D307F975-AC5E-FF46-B7BE-7D38FF228B5E}" type="presOf" srcId="{72B2C100-6C8A-F14B-ABD7-88FB29D33B00}" destId="{BBF50410-B0B5-A740-A903-D9CBE652C752}" srcOrd="0" destOrd="0" presId="urn:microsoft.com/office/officeart/2008/layout/RadialCluster"/>
    <dgm:cxn modelId="{9E099C71-989A-7A4D-9FBD-386601C6612F}" type="presOf" srcId="{8D2B7ED2-DB37-0847-8BF5-7E888BE6CE0B}" destId="{09954152-A9A4-8D46-A16E-9B211EADFA06}" srcOrd="0" destOrd="0" presId="urn:microsoft.com/office/officeart/2008/layout/RadialCluster"/>
    <dgm:cxn modelId="{D6272174-227B-DB4A-A10D-B8E40FE32D90}" type="presOf" srcId="{5621BBA0-6633-4C4A-8B85-42E2FC7249EC}" destId="{F5B2A784-E53D-B745-B67C-907B60C2B01D}" srcOrd="0" destOrd="0" presId="urn:microsoft.com/office/officeart/2008/layout/RadialCluster"/>
    <dgm:cxn modelId="{94A45959-8811-4D4A-A233-ACF785A08446}" type="presParOf" srcId="{09954152-A9A4-8D46-A16E-9B211EADFA06}" destId="{F5B2A784-E53D-B745-B67C-907B60C2B01D}" srcOrd="0" destOrd="0" presId="urn:microsoft.com/office/officeart/2008/layout/RadialCluster"/>
    <dgm:cxn modelId="{BCBA565F-403E-4246-8E39-83EF317FC5B5}" type="presParOf" srcId="{09954152-A9A4-8D46-A16E-9B211EADFA06}" destId="{816F72A9-8F1D-C842-B4A8-129092632505}" srcOrd="1" destOrd="0" presId="urn:microsoft.com/office/officeart/2008/layout/RadialCluster"/>
    <dgm:cxn modelId="{3C240929-5E3C-8A4F-80C6-B3DA59D265D0}" type="presParOf" srcId="{816F72A9-8F1D-C842-B4A8-129092632505}" destId="{0E390B11-B5B8-2342-A65C-1BB001D499EA}" srcOrd="0" destOrd="0" presId="urn:microsoft.com/office/officeart/2008/layout/RadialCluster"/>
    <dgm:cxn modelId="{39A51D0A-8D63-2848-9A2C-DAFA2C29686E}" type="presParOf" srcId="{816F72A9-8F1D-C842-B4A8-129092632505}" destId="{58FA661A-F140-184C-970A-8BADCE7D468F}" srcOrd="1" destOrd="0" presId="urn:microsoft.com/office/officeart/2008/layout/RadialCluster"/>
    <dgm:cxn modelId="{F5687763-DB14-C646-9540-0E7876CA1926}" type="presParOf" srcId="{816F72A9-8F1D-C842-B4A8-129092632505}" destId="{BBE2DF97-2623-E34B-9A8A-34B43419A86B}" srcOrd="2" destOrd="0" presId="urn:microsoft.com/office/officeart/2008/layout/RadialCluster"/>
    <dgm:cxn modelId="{A4AC1B30-6B40-DF49-85DF-0FB4409D4B7E}" type="presParOf" srcId="{09954152-A9A4-8D46-A16E-9B211EADFA06}" destId="{ADA77EFE-B141-4042-A84B-B862F44513FB}" srcOrd="2" destOrd="0" presId="urn:microsoft.com/office/officeart/2008/layout/RadialCluster"/>
    <dgm:cxn modelId="{3A1CF8A2-78E4-4449-B1E2-E3611C3DB8A6}" type="presParOf" srcId="{09954152-A9A4-8D46-A16E-9B211EADFA06}" destId="{CA3E1F73-6779-264A-AB75-67ADDF031230}" srcOrd="3" destOrd="0" presId="urn:microsoft.com/office/officeart/2008/layout/RadialCluster"/>
    <dgm:cxn modelId="{2AD285DA-1A34-0642-823E-2DBAC87ECEBA}" type="presParOf" srcId="{CA3E1F73-6779-264A-AB75-67ADDF031230}" destId="{92CDFD6E-B6A2-2547-A82E-13880D711D54}" srcOrd="0" destOrd="0" presId="urn:microsoft.com/office/officeart/2008/layout/RadialCluster"/>
    <dgm:cxn modelId="{66FAF341-5264-1D48-BFED-B8860252CE75}" type="presParOf" srcId="{CA3E1F73-6779-264A-AB75-67ADDF031230}" destId="{B5C47DCA-5F60-1245-B86F-5EC31F88FA34}" srcOrd="1" destOrd="0" presId="urn:microsoft.com/office/officeart/2008/layout/RadialCluster"/>
    <dgm:cxn modelId="{64FFFD32-10B6-AB44-8000-655BFE0238B2}" type="presParOf" srcId="{CA3E1F73-6779-264A-AB75-67ADDF031230}" destId="{78022B58-EE6B-F342-9181-F64174A09AD3}" srcOrd="2" destOrd="0" presId="urn:microsoft.com/office/officeart/2008/layout/RadialCluster"/>
    <dgm:cxn modelId="{4F476B4B-DC18-7844-B406-4FD8839B0760}" type="presParOf" srcId="{09954152-A9A4-8D46-A16E-9B211EADFA06}" destId="{BBF50410-B0B5-A740-A903-D9CBE652C752}" srcOrd="4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F50410-B0B5-A740-A903-D9CBE652C752}">
      <dsp:nvSpPr>
        <dsp:cNvPr id="0" name=""/>
        <dsp:cNvSpPr/>
      </dsp:nvSpPr>
      <dsp:spPr>
        <a:xfrm rot="7990168">
          <a:off x="2725004" y="1760033"/>
          <a:ext cx="72750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27505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A77EFE-B141-4042-A84B-B862F44513FB}">
      <dsp:nvSpPr>
        <dsp:cNvPr id="0" name=""/>
        <dsp:cNvSpPr/>
      </dsp:nvSpPr>
      <dsp:spPr>
        <a:xfrm rot="2730474">
          <a:off x="4653932" y="1778463"/>
          <a:ext cx="79548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5481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B2A784-E53D-B745-B67C-907B60C2B01D}">
      <dsp:nvSpPr>
        <dsp:cNvPr id="0" name=""/>
        <dsp:cNvSpPr/>
      </dsp:nvSpPr>
      <dsp:spPr>
        <a:xfrm>
          <a:off x="3167054" y="0"/>
          <a:ext cx="1743285" cy="1494736"/>
        </a:xfrm>
        <a:prstGeom prst="roundRect">
          <a:avLst/>
        </a:prstGeom>
        <a:solidFill>
          <a:srgbClr val="009ED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March</a:t>
          </a:r>
          <a:r>
            <a:rPr lang="en-US" sz="2800" kern="1200" dirty="0" smtClean="0"/>
            <a:t>é en </a:t>
          </a:r>
          <a:r>
            <a:rPr lang="en-US" sz="2800" kern="1200" dirty="0" err="1" smtClean="0"/>
            <a:t>ligne</a:t>
          </a:r>
          <a:r>
            <a:rPr lang="en-US" sz="2800" kern="1200" dirty="0" smtClean="0"/>
            <a:t> </a:t>
          </a:r>
          <a:r>
            <a:rPr lang="en-US" sz="2800" kern="1200" dirty="0" smtClean="0"/>
            <a:t>&amp; </a:t>
          </a:r>
          <a:r>
            <a:rPr lang="en-US" sz="2800" kern="1200" dirty="0" err="1" smtClean="0"/>
            <a:t>pistage</a:t>
          </a:r>
          <a:endParaRPr lang="en-US" sz="2800" kern="1200" dirty="0"/>
        </a:p>
      </dsp:txBody>
      <dsp:txXfrm>
        <a:off x="3240021" y="72967"/>
        <a:ext cx="1597351" cy="1348802"/>
      </dsp:txXfrm>
    </dsp:sp>
    <dsp:sp modelId="{0E390B11-B5B8-2342-A65C-1BB001D499EA}">
      <dsp:nvSpPr>
        <dsp:cNvPr id="0" name=""/>
        <dsp:cNvSpPr/>
      </dsp:nvSpPr>
      <dsp:spPr>
        <a:xfrm>
          <a:off x="4858782" y="2062190"/>
          <a:ext cx="1570632" cy="638590"/>
        </a:xfrm>
        <a:prstGeom prst="roundRect">
          <a:avLst/>
        </a:prstGeom>
        <a:solidFill>
          <a:srgbClr val="009ED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Système</a:t>
          </a:r>
          <a:r>
            <a:rPr lang="en-US" sz="1600" kern="1200" dirty="0" smtClean="0"/>
            <a:t> de </a:t>
          </a:r>
          <a:r>
            <a:rPr lang="en-US" sz="1600" kern="1200" dirty="0" err="1" smtClean="0"/>
            <a:t>pistage</a:t>
          </a:r>
          <a:endParaRPr lang="en-US" sz="1600" kern="1200" dirty="0"/>
        </a:p>
      </dsp:txBody>
      <dsp:txXfrm>
        <a:off x="4889955" y="2093363"/>
        <a:ext cx="1508286" cy="576244"/>
      </dsp:txXfrm>
    </dsp:sp>
    <dsp:sp modelId="{58FA661A-F140-184C-970A-8BADCE7D468F}">
      <dsp:nvSpPr>
        <dsp:cNvPr id="0" name=""/>
        <dsp:cNvSpPr/>
      </dsp:nvSpPr>
      <dsp:spPr>
        <a:xfrm rot="3868042">
          <a:off x="5412658" y="3309705"/>
          <a:ext cx="134965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9654" y="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E2DF97-2623-E34B-9A8A-34B43419A86B}">
      <dsp:nvSpPr>
        <dsp:cNvPr id="0" name=""/>
        <dsp:cNvSpPr/>
      </dsp:nvSpPr>
      <dsp:spPr>
        <a:xfrm>
          <a:off x="5731165" y="3918628"/>
          <a:ext cx="1599413" cy="638590"/>
        </a:xfrm>
        <a:prstGeom prst="roundRect">
          <a:avLst/>
        </a:prstGeom>
        <a:solidFill>
          <a:srgbClr val="009ED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Suivi</a:t>
          </a:r>
          <a:r>
            <a:rPr lang="en-US" sz="1600" kern="1200" dirty="0" smtClean="0"/>
            <a:t> de livraison</a:t>
          </a:r>
          <a:endParaRPr lang="en-US" sz="1600" kern="1200" dirty="0"/>
        </a:p>
      </dsp:txBody>
      <dsp:txXfrm>
        <a:off x="5762338" y="3949801"/>
        <a:ext cx="1537067" cy="576244"/>
      </dsp:txXfrm>
    </dsp:sp>
    <dsp:sp modelId="{92CDFD6E-B6A2-2547-A82E-13880D711D54}">
      <dsp:nvSpPr>
        <dsp:cNvPr id="0" name=""/>
        <dsp:cNvSpPr/>
      </dsp:nvSpPr>
      <dsp:spPr>
        <a:xfrm>
          <a:off x="1769847" y="2025330"/>
          <a:ext cx="1541052" cy="638590"/>
        </a:xfrm>
        <a:prstGeom prst="roundRect">
          <a:avLst/>
        </a:prstGeom>
        <a:solidFill>
          <a:srgbClr val="009ED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March</a:t>
          </a:r>
          <a:r>
            <a:rPr lang="en-US" sz="1600" kern="1200" dirty="0" smtClean="0"/>
            <a:t>é</a:t>
          </a:r>
          <a:r>
            <a:rPr lang="en-US" sz="1600" kern="1200" dirty="0" smtClean="0"/>
            <a:t> </a:t>
          </a:r>
          <a:r>
            <a:rPr lang="en-US" sz="1600" kern="1200" dirty="0" smtClean="0"/>
            <a:t>en </a:t>
          </a:r>
          <a:r>
            <a:rPr lang="fr-FR" sz="1600" kern="1200" noProof="0" dirty="0" smtClean="0"/>
            <a:t>ligne</a:t>
          </a:r>
          <a:endParaRPr lang="fr-FR" sz="1600" kern="1200" noProof="0" dirty="0"/>
        </a:p>
      </dsp:txBody>
      <dsp:txXfrm>
        <a:off x="1801020" y="2056503"/>
        <a:ext cx="1478706" cy="576244"/>
      </dsp:txXfrm>
    </dsp:sp>
    <dsp:sp modelId="{B5C47DCA-5F60-1245-B86F-5EC31F88FA34}">
      <dsp:nvSpPr>
        <dsp:cNvPr id="0" name=""/>
        <dsp:cNvSpPr/>
      </dsp:nvSpPr>
      <dsp:spPr>
        <a:xfrm rot="6799999">
          <a:off x="1466347" y="3279732"/>
          <a:ext cx="134132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1322" y="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022B58-EE6B-F342-9181-F64174A09AD3}">
      <dsp:nvSpPr>
        <dsp:cNvPr id="0" name=""/>
        <dsp:cNvSpPr/>
      </dsp:nvSpPr>
      <dsp:spPr>
        <a:xfrm>
          <a:off x="818673" y="3895544"/>
          <a:ext cx="1829938" cy="638590"/>
        </a:xfrm>
        <a:prstGeom prst="roundRect">
          <a:avLst/>
        </a:prstGeom>
        <a:solidFill>
          <a:srgbClr val="009ED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Demande</a:t>
          </a:r>
          <a:r>
            <a:rPr lang="en-US" sz="1600" kern="1200" dirty="0" smtClean="0"/>
            <a:t> des </a:t>
          </a:r>
          <a:r>
            <a:rPr lang="en-US" sz="1600" kern="1200" dirty="0" err="1" smtClean="0"/>
            <a:t>produit</a:t>
          </a:r>
          <a:r>
            <a:rPr lang="en-US" sz="1600" kern="1200" dirty="0" smtClean="0"/>
            <a:t> </a:t>
          </a:r>
          <a:r>
            <a:rPr lang="en-US" sz="1600" kern="1200" baseline="0" dirty="0" smtClean="0"/>
            <a:t>en </a:t>
          </a:r>
          <a:r>
            <a:rPr lang="en-US" sz="1600" kern="1200" baseline="0" dirty="0" err="1" smtClean="0"/>
            <a:t>ligne</a:t>
          </a:r>
          <a:endParaRPr lang="en-US" sz="1600" kern="1200" dirty="0"/>
        </a:p>
      </dsp:txBody>
      <dsp:txXfrm>
        <a:off x="849846" y="3926717"/>
        <a:ext cx="1767592" cy="5762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12/9/16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8118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12/9/16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22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602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81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46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De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jours</a:t>
            </a:r>
            <a:r>
              <a:rPr lang="en-US" dirty="0" smtClean="0"/>
              <a:t>, on </a:t>
            </a:r>
            <a:r>
              <a:rPr lang="en-US" dirty="0" err="1" smtClean="0"/>
              <a:t>trouve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les </a:t>
            </a:r>
            <a:r>
              <a:rPr lang="en-US" baseline="0" dirty="0" err="1" smtClean="0"/>
              <a:t>march</a:t>
            </a:r>
            <a:r>
              <a:rPr lang="en-US" baseline="0" dirty="0" err="1" smtClean="0"/>
              <a:t>ées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ligne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devenues</a:t>
            </a:r>
            <a:r>
              <a:rPr lang="en-US" baseline="0" dirty="0" smtClean="0"/>
              <a:t> un des </a:t>
            </a:r>
            <a:r>
              <a:rPr lang="en-US" baseline="0" dirty="0" err="1" smtClean="0"/>
              <a:t>tendance</a:t>
            </a:r>
            <a:r>
              <a:rPr lang="en-US" baseline="0" dirty="0" smtClean="0"/>
              <a:t> du monde</a:t>
            </a:r>
          </a:p>
          <a:p>
            <a:pPr>
              <a:lnSpc>
                <a:spcPct val="80000"/>
              </a:lnSpc>
            </a:pPr>
            <a:r>
              <a:rPr lang="en-US" baseline="0" dirty="0" err="1" smtClean="0"/>
              <a:t>Mais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quand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utilisateur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demande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produit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serait</a:t>
            </a:r>
            <a:r>
              <a:rPr lang="en-US" baseline="0" dirty="0" smtClean="0"/>
              <a:t> incapable de savoir le temps </a:t>
            </a:r>
            <a:r>
              <a:rPr lang="en-US" baseline="0" dirty="0" err="1" smtClean="0"/>
              <a:t>exacte</a:t>
            </a:r>
            <a:r>
              <a:rPr lang="en-US" baseline="0" dirty="0" smtClean="0"/>
              <a:t> de livraison.</a:t>
            </a:r>
          </a:p>
          <a:p>
            <a:pPr>
              <a:lnSpc>
                <a:spcPct val="80000"/>
              </a:lnSpc>
            </a:pPr>
            <a:r>
              <a:rPr lang="en-US" baseline="0" dirty="0" smtClean="0"/>
              <a:t>Notre </a:t>
            </a:r>
            <a:r>
              <a:rPr lang="en-US" baseline="0" dirty="0" err="1" smtClean="0"/>
              <a:t>système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vient</a:t>
            </a:r>
            <a:r>
              <a:rPr lang="en-US" baseline="0" dirty="0" smtClean="0"/>
              <a:t> pour </a:t>
            </a:r>
            <a:r>
              <a:rPr lang="en-US" baseline="0" dirty="0" err="1" smtClean="0"/>
              <a:t>résoudre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problème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69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41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6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err="1" smtClean="0"/>
              <a:t>Une</a:t>
            </a:r>
            <a:r>
              <a:rPr lang="en-US" dirty="0" smtClean="0"/>
              <a:t> application web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baseline="0" dirty="0" smtClean="0"/>
              <a:t> application accessible aux </a:t>
            </a:r>
            <a:r>
              <a:rPr lang="en-US" baseline="0" dirty="0" err="1" smtClean="0"/>
              <a:t>utilisateurs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partir</a:t>
            </a:r>
            <a:r>
              <a:rPr lang="en-US" baseline="0" dirty="0" smtClean="0"/>
              <a:t> d’un </a:t>
            </a:r>
            <a:r>
              <a:rPr lang="en-US" baseline="0" dirty="0" err="1" smtClean="0"/>
              <a:t>navigateur</a:t>
            </a:r>
            <a:r>
              <a:rPr lang="en-US" baseline="0" dirty="0" smtClean="0"/>
              <a:t> web, en </a:t>
            </a:r>
            <a:r>
              <a:rPr lang="en-US" baseline="0" dirty="0" err="1" smtClean="0"/>
              <a:t>utilisant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requettes</a:t>
            </a:r>
            <a:r>
              <a:rPr lang="en-US" baseline="0" dirty="0" smtClean="0"/>
              <a:t> http avec des liens </a:t>
            </a:r>
            <a:r>
              <a:rPr lang="en-US" baseline="0" dirty="0" err="1" smtClean="0"/>
              <a:t>spécifiques</a:t>
            </a:r>
            <a:r>
              <a:rPr lang="en-US" baseline="0" dirty="0" smtClean="0"/>
              <a:t> qui </a:t>
            </a:r>
            <a:r>
              <a:rPr lang="en-US" baseline="0" dirty="0" err="1" smtClean="0"/>
              <a:t>seront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mappés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vers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ressources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existant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sur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serveurs</a:t>
            </a:r>
            <a:r>
              <a:rPr lang="en-US" baseline="0" dirty="0" smtClean="0"/>
              <a:t>.</a:t>
            </a:r>
          </a:p>
          <a:p>
            <a:pPr>
              <a:lnSpc>
                <a:spcPct val="80000"/>
              </a:lnSpc>
            </a:pPr>
            <a:r>
              <a:rPr lang="en-US" dirty="0" err="1" smtClean="0"/>
              <a:t>L’application</a:t>
            </a:r>
            <a:r>
              <a:rPr lang="en-US" dirty="0" smtClean="0"/>
              <a:t> web </a:t>
            </a:r>
            <a:r>
              <a:rPr lang="en-US" dirty="0" err="1" smtClean="0"/>
              <a:t>peut</a:t>
            </a:r>
            <a:r>
              <a:rPr lang="en-US" dirty="0" smtClean="0"/>
              <a:t> </a:t>
            </a:r>
            <a:r>
              <a:rPr lang="en-US" dirty="0" err="1" smtClean="0"/>
              <a:t>suivre</a:t>
            </a:r>
            <a:r>
              <a:rPr lang="en-US" baseline="0" dirty="0" smtClean="0"/>
              <a:t> un certain </a:t>
            </a:r>
            <a:r>
              <a:rPr lang="en-US" baseline="0" dirty="0" err="1" smtClean="0"/>
              <a:t>nombre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d’architecture</a:t>
            </a:r>
            <a:r>
              <a:rPr lang="en-US" baseline="0" dirty="0" smtClean="0"/>
              <a:t>, </a:t>
            </a:r>
          </a:p>
          <a:p>
            <a:pPr>
              <a:lnSpc>
                <a:spcPct val="80000"/>
              </a:lnSpc>
            </a:pPr>
            <a:r>
              <a:rPr lang="en-US" baseline="0" dirty="0" smtClean="0"/>
              <a:t>Un </a:t>
            </a:r>
            <a:r>
              <a:rPr lang="en-US" baseline="0" dirty="0" err="1" smtClean="0"/>
              <a:t>exemple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typique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l’architecture</a:t>
            </a:r>
            <a:r>
              <a:rPr lang="en-US" baseline="0" dirty="0" smtClean="0"/>
              <a:t> 3 tiers qui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composée</a:t>
            </a:r>
            <a:r>
              <a:rPr lang="en-US" baseline="0" dirty="0" smtClean="0"/>
              <a:t> de 3 couches: (presentation, </a:t>
            </a:r>
            <a:r>
              <a:rPr lang="en-US" baseline="0" dirty="0" err="1" smtClean="0"/>
              <a:t>metier</a:t>
            </a:r>
            <a:r>
              <a:rPr lang="en-US" baseline="0" dirty="0" smtClean="0"/>
              <a:t> et data).</a:t>
            </a:r>
          </a:p>
          <a:p>
            <a:pPr>
              <a:lnSpc>
                <a:spcPct val="80000"/>
              </a:lnSpc>
            </a:pPr>
            <a:r>
              <a:rPr lang="en-US" baseline="0" dirty="0" smtClean="0"/>
              <a:t>Les </a:t>
            </a:r>
            <a:r>
              <a:rPr lang="en-US" baseline="0" dirty="0" err="1" smtClean="0"/>
              <a:t>utilisateurs</a:t>
            </a:r>
            <a:r>
              <a:rPr lang="en-US" baseline="0" dirty="0" smtClean="0"/>
              <a:t> des applications web </a:t>
            </a:r>
            <a:r>
              <a:rPr lang="en-US" baseline="0" dirty="0" err="1" smtClean="0"/>
              <a:t>sont</a:t>
            </a:r>
            <a:r>
              <a:rPr lang="en-US" baseline="0" dirty="0" smtClean="0"/>
              <a:t> habitués </a:t>
            </a:r>
            <a:r>
              <a:rPr lang="en-US" baseline="0" dirty="0" err="1" smtClean="0"/>
              <a:t>à</a:t>
            </a:r>
            <a:r>
              <a:rPr lang="en-US" baseline="0" dirty="0" smtClean="0"/>
              <a:t> la notion </a:t>
            </a:r>
            <a:r>
              <a:rPr lang="en-US" baseline="0" dirty="0" err="1" smtClean="0"/>
              <a:t>qu’une</a:t>
            </a:r>
            <a:r>
              <a:rPr lang="en-US" baseline="0" dirty="0" smtClean="0"/>
              <a:t> application web </a:t>
            </a:r>
            <a:r>
              <a:rPr lang="en-US" baseline="0" dirty="0" err="1" smtClean="0"/>
              <a:t>necessite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connexion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à</a:t>
            </a:r>
            <a:r>
              <a:rPr lang="en-US" baseline="0" dirty="0" smtClean="0"/>
              <a:t> internet pour </a:t>
            </a:r>
            <a:r>
              <a:rPr lang="en-US" baseline="0" dirty="0" err="1" smtClean="0"/>
              <a:t>qu’elle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être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utilisé</a:t>
            </a:r>
            <a:r>
              <a:rPr lang="en-US" baseline="0" dirty="0" smtClean="0"/>
              <a:t>,</a:t>
            </a:r>
          </a:p>
          <a:p>
            <a:pPr>
              <a:lnSpc>
                <a:spcPct val="80000"/>
              </a:lnSpc>
            </a:pPr>
            <a:r>
              <a:rPr lang="en-US" baseline="0" dirty="0" err="1" smtClean="0"/>
              <a:t>Cependant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depuis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quelque</a:t>
            </a:r>
            <a:r>
              <a:rPr lang="en-US" baseline="0" dirty="0" smtClean="0"/>
              <a:t> temps, on a </a:t>
            </a:r>
            <a:r>
              <a:rPr lang="en-US" baseline="0" dirty="0" err="1" smtClean="0"/>
              <a:t>commencé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à</a:t>
            </a:r>
            <a:r>
              <a:rPr lang="en-US" baseline="0" dirty="0" smtClean="0"/>
              <a:t> entendre </a:t>
            </a:r>
            <a:r>
              <a:rPr lang="en-US" baseline="0" dirty="0" err="1" smtClean="0"/>
              <a:t>qu’une</a:t>
            </a:r>
            <a:r>
              <a:rPr lang="en-US" baseline="0" dirty="0" smtClean="0"/>
              <a:t> application web </a:t>
            </a:r>
            <a:r>
              <a:rPr lang="en-US" baseline="0" dirty="0" err="1" smtClean="0"/>
              <a:t>peut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travailler</a:t>
            </a:r>
            <a:r>
              <a:rPr lang="en-US" baseline="0" dirty="0" smtClean="0"/>
              <a:t> hors </a:t>
            </a:r>
            <a:r>
              <a:rPr lang="en-US" baseline="0" dirty="0" err="1" smtClean="0"/>
              <a:t>connexion</a:t>
            </a:r>
            <a:r>
              <a:rPr lang="en-US" baseline="0" dirty="0" smtClean="0"/>
              <a:t>.</a:t>
            </a:r>
          </a:p>
          <a:p>
            <a:pPr>
              <a:lnSpc>
                <a:spcPct val="80000"/>
              </a:lnSpc>
            </a:pPr>
            <a:r>
              <a:rPr lang="en-US" baseline="0" dirty="0" err="1" smtClean="0"/>
              <a:t>Donc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Est-ce</a:t>
            </a:r>
            <a:r>
              <a:rPr lang="en-US" baseline="0" dirty="0" smtClean="0"/>
              <a:t> possible? </a:t>
            </a:r>
          </a:p>
          <a:p>
            <a:pPr>
              <a:lnSpc>
                <a:spcPct val="80000"/>
              </a:lnSpc>
            </a:pPr>
            <a:r>
              <a:rPr lang="en-US" baseline="0" dirty="0" smtClean="0"/>
              <a:t>Et comment </a:t>
            </a:r>
            <a:r>
              <a:rPr lang="en-US" baseline="0" dirty="0" err="1" smtClean="0"/>
              <a:t>peut</a:t>
            </a:r>
            <a:r>
              <a:rPr lang="en-US" baseline="0" dirty="0" smtClean="0"/>
              <a:t> on </a:t>
            </a:r>
            <a:r>
              <a:rPr lang="en-US" baseline="0" dirty="0" err="1" smtClean="0"/>
              <a:t>créer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telle</a:t>
            </a:r>
            <a:r>
              <a:rPr lang="en-US" baseline="0" dirty="0" smtClean="0"/>
              <a:t> application?</a:t>
            </a:r>
          </a:p>
          <a:p>
            <a:pPr>
              <a:lnSpc>
                <a:spcPct val="80000"/>
              </a:lnSpc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8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r>
              <a:rPr lang="en-US" dirty="0" smtClean="0"/>
              <a:t>  of 27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r>
              <a:rPr lang="en-US" dirty="0" smtClean="0"/>
              <a:t> of 27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r>
              <a:rPr lang="en-US" dirty="0" smtClean="0"/>
              <a:t> of 27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r>
              <a:rPr lang="en-US" dirty="0" smtClean="0"/>
              <a:t> of 27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r>
              <a:rPr lang="en-US" dirty="0" smtClean="0"/>
              <a:t> of 27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r>
              <a:rPr lang="en-US" dirty="0" smtClean="0"/>
              <a:t>  of 27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r>
              <a:rPr lang="en-US" dirty="0" smtClean="0"/>
              <a:t>  of 27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r>
              <a:rPr lang="en-US" dirty="0" smtClean="0"/>
              <a:t>  of 27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r>
              <a:rPr lang="en-US" dirty="0" smtClean="0"/>
              <a:t>  of 27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r>
              <a:rPr lang="en-US" dirty="0" smtClean="0"/>
              <a:t>  of 27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r>
              <a:rPr lang="en-US" dirty="0" smtClean="0"/>
              <a:t>  of 27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r>
              <a:rPr lang="en-US" dirty="0" smtClean="0"/>
              <a:t> of 27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2.xml"/><Relationship Id="rId6" Type="http://schemas.openxmlformats.org/officeDocument/2006/relationships/image" Target="../media/image6.png"/><Relationship Id="rId1" Type="http://schemas.openxmlformats.org/officeDocument/2006/relationships/tags" Target="../tags/tag5.xml"/><Relationship Id="rId2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4.xml"/><Relationship Id="rId5" Type="http://schemas.openxmlformats.org/officeDocument/2006/relationships/diagramData" Target="../diagrams/data1.xml"/><Relationship Id="rId6" Type="http://schemas.openxmlformats.org/officeDocument/2006/relationships/diagramLayout" Target="../diagrams/layout1.xml"/><Relationship Id="rId7" Type="http://schemas.openxmlformats.org/officeDocument/2006/relationships/diagramQuickStyle" Target="../diagrams/quickStyle1.xml"/><Relationship Id="rId8" Type="http://schemas.openxmlformats.org/officeDocument/2006/relationships/diagramColors" Target="../diagrams/colors1.xml"/><Relationship Id="rId9" Type="http://schemas.microsoft.com/office/2007/relationships/diagramDrawing" Target="../diagrams/drawing1.xml"/><Relationship Id="rId1" Type="http://schemas.openxmlformats.org/officeDocument/2006/relationships/tags" Target="../tags/tag8.xml"/><Relationship Id="rId2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7.xml"/><Relationship Id="rId5" Type="http://schemas.openxmlformats.org/officeDocument/2006/relationships/image" Target="../media/image9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1" Type="http://schemas.openxmlformats.org/officeDocument/2006/relationships/tags" Target="../tags/tag10.xml"/><Relationship Id="rId2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March</a:t>
            </a:r>
            <a:r>
              <a:rPr lang="en-US" dirty="0" smtClean="0"/>
              <a:t>é en </a:t>
            </a:r>
            <a:r>
              <a:rPr lang="en-US" dirty="0" err="1" smtClean="0"/>
              <a:t>ligne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&amp; </a:t>
            </a:r>
            <a:r>
              <a:rPr lang="en-US" dirty="0" err="1" smtClean="0"/>
              <a:t>Pistage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 smtClean="0">
                <a:latin typeface="+mn-lt"/>
              </a:rPr>
              <a:t>Mohamad </a:t>
            </a:r>
            <a:r>
              <a:rPr lang="en-US" sz="2400" dirty="0" smtClean="0">
                <a:latin typeface="+mn-lt"/>
              </a:rPr>
              <a:t>MONZER</a:t>
            </a:r>
          </a:p>
          <a:p>
            <a:r>
              <a:rPr lang="en-US" sz="2400" dirty="0" smtClean="0">
                <a:latin typeface="+mn-lt"/>
              </a:rPr>
              <a:t>Ali JAAFAR</a:t>
            </a:r>
            <a:endParaRPr lang="en-US" sz="2400" dirty="0" smtClean="0">
              <a:latin typeface="+mn-lt"/>
            </a:endParaRPr>
          </a:p>
          <a:p>
            <a:r>
              <a:rPr lang="en-US" sz="2400" dirty="0" smtClean="0">
                <a:latin typeface="+mn-lt"/>
              </a:rPr>
              <a:t>09/02/2016</a:t>
            </a:r>
            <a:endParaRPr lang="en-US" sz="2400" dirty="0">
              <a:latin typeface="+mn-lt"/>
            </a:endParaRPr>
          </a:p>
        </p:txBody>
      </p:sp>
      <p:sp>
        <p:nvSpPr>
          <p:cNvPr id="4" name="Subtitle 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6400800" y="6484495"/>
            <a:ext cx="2743200" cy="38974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 smtClean="0">
                <a:latin typeface="+mn-lt"/>
              </a:rPr>
              <a:t>Syst</a:t>
            </a:r>
            <a:r>
              <a:rPr lang="en-US" sz="2400" dirty="0" err="1" smtClean="0">
                <a:latin typeface="+mn-lt"/>
              </a:rPr>
              <a:t>èmes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réparties</a:t>
            </a:r>
            <a:r>
              <a:rPr lang="en-US" sz="2400" dirty="0" smtClean="0">
                <a:latin typeface="+mn-lt"/>
              </a:rPr>
              <a:t> CNAM-LIBAN</a:t>
            </a:r>
            <a:endParaRPr lang="en-US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Demo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10</a:t>
            </a:fld>
            <a:r>
              <a:rPr lang="en-US" smtClean="0"/>
              <a:t> of 27</a:t>
            </a:r>
            <a:endParaRPr lang="en-US" dirty="0"/>
          </a:p>
        </p:txBody>
      </p:sp>
      <p:pic>
        <p:nvPicPr>
          <p:cNvPr id="5" name="Picture 4" descr="demo-graphic-deskto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643" y="2466765"/>
            <a:ext cx="3505200" cy="360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36639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Plan de la </a:t>
            </a:r>
            <a:r>
              <a:rPr lang="en-US" dirty="0" err="1" smtClean="0"/>
              <a:t>présentation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596413"/>
            <a:ext cx="8077200" cy="4880587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v"/>
            </a:pPr>
            <a:r>
              <a:rPr lang="en-US" dirty="0" smtClean="0"/>
              <a:t>Plan </a:t>
            </a:r>
            <a:r>
              <a:rPr lang="en-US" dirty="0"/>
              <a:t>initial</a:t>
            </a:r>
          </a:p>
          <a:p>
            <a:pPr>
              <a:buFont typeface="Wingdings" charset="2"/>
              <a:buChar char="v"/>
            </a:pPr>
            <a:r>
              <a:rPr lang="en-US" dirty="0"/>
              <a:t>La </a:t>
            </a:r>
            <a:r>
              <a:rPr lang="en-US" dirty="0" err="1"/>
              <a:t>partie</a:t>
            </a:r>
            <a:r>
              <a:rPr lang="en-US" dirty="0"/>
              <a:t> </a:t>
            </a:r>
            <a:r>
              <a:rPr lang="en-US" dirty="0" smtClean="0"/>
              <a:t>non </a:t>
            </a:r>
            <a:r>
              <a:rPr lang="en-US" dirty="0" err="1" smtClean="0"/>
              <a:t>réalisée</a:t>
            </a:r>
            <a:endParaRPr lang="en-US" dirty="0"/>
          </a:p>
          <a:p>
            <a:pPr>
              <a:buFont typeface="Wingdings" charset="2"/>
              <a:buChar char="v"/>
            </a:pPr>
            <a:r>
              <a:rPr lang="en-US" dirty="0" err="1" smtClean="0"/>
              <a:t>Choix</a:t>
            </a:r>
            <a:r>
              <a:rPr lang="en-US" dirty="0" smtClean="0"/>
              <a:t> des technologies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Demo</a:t>
            </a:r>
            <a:endParaRPr lang="en-US" dirty="0"/>
          </a:p>
          <a:p>
            <a:pPr>
              <a:buFont typeface="Wingdings" charset="2"/>
              <a:buChar char="v"/>
            </a:pPr>
            <a:endParaRPr lang="fr-FR" dirty="0"/>
          </a:p>
        </p:txBody>
      </p:sp>
      <p:pic>
        <p:nvPicPr>
          <p:cNvPr id="15" name="Picture 14" descr="demo-graphic-desktop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784" y="3657600"/>
            <a:ext cx="3505200" cy="360829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2</a:t>
            </a:fld>
            <a:r>
              <a:rPr lang="en-US" dirty="0" smtClean="0"/>
              <a:t>/10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smtClean="0"/>
              <a:t>Plan initial</a:t>
            </a:r>
            <a:endParaRPr lang="en-US" sz="7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3/10</a:t>
            </a:r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err="1"/>
              <a:t>Premi</a:t>
            </a:r>
            <a:r>
              <a:rPr lang="en-US" dirty="0" err="1"/>
              <a:t>ère</a:t>
            </a:r>
            <a:r>
              <a:rPr lang="en-US" dirty="0"/>
              <a:t> idée</a:t>
            </a:r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4</a:t>
            </a:fld>
            <a:r>
              <a:rPr lang="en-US" dirty="0" smtClean="0"/>
              <a:t>/10</a:t>
            </a:r>
            <a:endParaRPr lang="en-US" dirty="0"/>
          </a:p>
        </p:txBody>
      </p:sp>
      <p:graphicFrame>
        <p:nvGraphicFramePr>
          <p:cNvPr id="10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9943188"/>
              </p:ext>
            </p:extLst>
          </p:nvPr>
        </p:nvGraphicFramePr>
        <p:xfrm>
          <a:off x="762000" y="1597025"/>
          <a:ext cx="8077200" cy="4879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45539377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358380" cy="70104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5</a:t>
            </a:fld>
            <a:r>
              <a:rPr lang="en-US" dirty="0" smtClean="0"/>
              <a:t> of 10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20" y="26715"/>
            <a:ext cx="1244600" cy="1638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6" y="1548947"/>
            <a:ext cx="736600" cy="736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721" y="-347487"/>
            <a:ext cx="2489200" cy="248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432" y="1488269"/>
            <a:ext cx="1196715" cy="13861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495" y="4535957"/>
            <a:ext cx="3715545" cy="3043888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1993900" y="762000"/>
            <a:ext cx="2120900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993900" y="1070235"/>
            <a:ext cx="2120900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rved Up Arrow 17"/>
          <p:cNvSpPr/>
          <p:nvPr/>
        </p:nvSpPr>
        <p:spPr>
          <a:xfrm rot="2133610" flipV="1">
            <a:off x="6188540" y="477564"/>
            <a:ext cx="2362200" cy="7366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870" y="5265659"/>
            <a:ext cx="815596" cy="142429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4" y="3988469"/>
            <a:ext cx="2461047" cy="218010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798" y="3501007"/>
            <a:ext cx="815596" cy="1424299"/>
          </a:xfrm>
          <a:prstGeom prst="rect">
            <a:avLst/>
          </a:prstGeom>
        </p:spPr>
      </p:pic>
      <p:cxnSp>
        <p:nvCxnSpPr>
          <p:cNvPr id="22" name="Straight Arrow Connector 21"/>
          <p:cNvCxnSpPr>
            <a:endCxn id="21" idx="0"/>
          </p:cNvCxnSpPr>
          <p:nvPr/>
        </p:nvCxnSpPr>
        <p:spPr>
          <a:xfrm flipH="1">
            <a:off x="1258268" y="2012503"/>
            <a:ext cx="3161332" cy="197596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419600" y="2012503"/>
            <a:ext cx="1258268" cy="291280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36879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940"/>
            <a:ext cx="5562600" cy="40842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fr-FR" sz="7200" smtClean="0"/>
              <a:t>Choix technologique</a:t>
            </a:r>
            <a:endParaRPr lang="fr-FR" sz="7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6</a:t>
            </a:fld>
            <a:r>
              <a:rPr lang="en-US" dirty="0" smtClean="0"/>
              <a:t>/10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technologique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charset="2"/>
              <a:buChar char="v"/>
            </a:pPr>
            <a:r>
              <a:rPr lang="fr-FR" dirty="0"/>
              <a:t>Base de données: MySQL</a:t>
            </a:r>
          </a:p>
          <a:p>
            <a:pPr>
              <a:buFont typeface="Wingdings" charset="2"/>
              <a:buChar char="v"/>
            </a:pPr>
            <a:r>
              <a:rPr lang="fr-FR" dirty="0"/>
              <a:t>Service Web: REST service</a:t>
            </a:r>
          </a:p>
          <a:p>
            <a:pPr>
              <a:buFont typeface="Wingdings" charset="2"/>
              <a:buChar char="v"/>
            </a:pPr>
            <a:r>
              <a:rPr lang="fr-FR" dirty="0"/>
              <a:t>Application Web: JSF + HTML5 + CSS3 + JavaScript</a:t>
            </a:r>
          </a:p>
          <a:p>
            <a:pPr>
              <a:buFont typeface="Wingdings" charset="2"/>
              <a:buChar char="v"/>
            </a:pPr>
            <a:r>
              <a:rPr lang="fr-FR" dirty="0"/>
              <a:t>Cartes: Utilisation du Google API + Open </a:t>
            </a:r>
            <a:r>
              <a:rPr lang="fr-FR" dirty="0" err="1"/>
              <a:t>Layers</a:t>
            </a:r>
            <a:endParaRPr lang="fr-FR" dirty="0"/>
          </a:p>
          <a:p>
            <a:pPr>
              <a:buFont typeface="Wingdings" charset="2"/>
              <a:buChar char="v"/>
            </a:pPr>
            <a:r>
              <a:rPr lang="fr-FR" dirty="0"/>
              <a:t>Application mobile: Framework7 (</a:t>
            </a:r>
            <a:r>
              <a:rPr lang="fr-FR" dirty="0" err="1"/>
              <a:t>crossplatform</a:t>
            </a:r>
            <a:r>
              <a:rPr lang="fr-FR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7</a:t>
            </a:fld>
            <a:r>
              <a:rPr lang="en-US" dirty="0" smtClean="0"/>
              <a:t> of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5357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940"/>
            <a:ext cx="5562600" cy="40842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fr-FR" sz="7200" dirty="0" smtClean="0"/>
              <a:t>Partie non r</a:t>
            </a:r>
            <a:r>
              <a:rPr lang="en-US" sz="7200" dirty="0" err="1" smtClean="0"/>
              <a:t>éalisée</a:t>
            </a:r>
            <a:endParaRPr lang="fr-FR" sz="7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8</a:t>
            </a:fld>
            <a:r>
              <a:rPr lang="en-US" dirty="0" smtClean="0"/>
              <a:t>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5715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 smtClean="0"/>
              <a:t>Partie</a:t>
            </a:r>
            <a:r>
              <a:rPr lang="en-US" dirty="0" smtClean="0"/>
              <a:t> non </a:t>
            </a:r>
            <a:r>
              <a:rPr lang="en-US" dirty="0" err="1" smtClean="0"/>
              <a:t>r</a:t>
            </a:r>
            <a:r>
              <a:rPr lang="en-US" dirty="0" err="1" smtClean="0"/>
              <a:t>éalisée</a:t>
            </a:r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9</a:t>
            </a:fld>
            <a:r>
              <a:rPr lang="en-US" dirty="0" smtClean="0"/>
              <a:t>/10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v"/>
            </a:pPr>
            <a:r>
              <a:rPr lang="fr-FR" dirty="0" smtClean="0"/>
              <a:t>March</a:t>
            </a:r>
            <a:r>
              <a:rPr lang="en-US" dirty="0" err="1" smtClean="0"/>
              <a:t>é</a:t>
            </a:r>
            <a:r>
              <a:rPr lang="en-US" dirty="0" smtClean="0"/>
              <a:t> en </a:t>
            </a:r>
            <a:r>
              <a:rPr lang="en-US" dirty="0" err="1" smtClean="0"/>
              <a:t>ligne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51" y="2399090"/>
            <a:ext cx="1244600" cy="1638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052" y="2024888"/>
            <a:ext cx="2489200" cy="248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763" y="3860644"/>
            <a:ext cx="1196715" cy="138619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2608231" y="3134375"/>
            <a:ext cx="2120900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608231" y="3442610"/>
            <a:ext cx="2120900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rved Up Arrow 9"/>
          <p:cNvSpPr/>
          <p:nvPr/>
        </p:nvSpPr>
        <p:spPr>
          <a:xfrm rot="2133610" flipV="1">
            <a:off x="6802871" y="2849939"/>
            <a:ext cx="2362200" cy="7366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012011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heme/theme1.xml><?xml version="1.0" encoding="utf-8"?>
<a:theme xmlns:a="http://schemas.openxmlformats.org/drawingml/2006/main" name="Training New Employe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New Employees.potx</Template>
  <TotalTime>0</TotalTime>
  <Words>289</Words>
  <Application>Microsoft Macintosh PowerPoint</Application>
  <PresentationFormat>On-screen Show (4:3)</PresentationFormat>
  <Paragraphs>54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Georgia</vt:lpstr>
      <vt:lpstr>Wingdings</vt:lpstr>
      <vt:lpstr>Arial</vt:lpstr>
      <vt:lpstr>Training New Employees</vt:lpstr>
      <vt:lpstr>Marché en ligne  &amp; Pistage</vt:lpstr>
      <vt:lpstr>Plan de la présentation</vt:lpstr>
      <vt:lpstr>PowerPoint Presentation</vt:lpstr>
      <vt:lpstr>Première idée</vt:lpstr>
      <vt:lpstr>PowerPoint Presentation</vt:lpstr>
      <vt:lpstr>PowerPoint Presentation</vt:lpstr>
      <vt:lpstr>Choix technologique</vt:lpstr>
      <vt:lpstr>PowerPoint Presentation</vt:lpstr>
      <vt:lpstr>Partie non réalisée</vt:lpstr>
      <vt:lpstr>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2010-02-01T21:33:28Z</dcterms:created>
  <dcterms:modified xsi:type="dcterms:W3CDTF">2016-12-09T11:23:28Z</dcterms:modified>
</cp:coreProperties>
</file>