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6b106eb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6b106eb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6b106eb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6b106eb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Solution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currently is the pricing for tickets need to be efficiently priced to provide the maximum profits for the company.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Additional chairlifts are costly and we need to make sure the amount of workers is proportional to the number of consumers.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+ Key Findings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recommendation is to look at the costs of tickets, costs of maintenance and consumers’ favorite parts of the </a:t>
            </a:r>
            <a:r>
              <a:rPr lang="en"/>
              <a:t>resorts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key findings are that the additional chair lifts costs 1.5 million dollars this season.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Another key finding was that some facilities are not used as much as others.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