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7HXycCQWv3sB+r3u1L2Ex0SS8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sáb">
  <p:cSld name="3 hasáb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éphasáb">
  <p:cSld name="3 képhasáb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tocker.adam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nduitapp.progmasters.hu:1667/" TargetMode="External"/><Relationship Id="rId4" Type="http://schemas.openxmlformats.org/officeDocument/2006/relationships/hyperlink" Target="http://localhost:1667/#/" TargetMode="External"/><Relationship Id="rId5" Type="http://schemas.openxmlformats.org/officeDocument/2006/relationships/hyperlink" Target="https://github.com/StockerAdam/conduit.git" TargetMode="External"/><Relationship Id="rId6" Type="http://schemas.openxmlformats.org/officeDocument/2006/relationships/hyperlink" Target="https://github.com/StockerAdam/conduit/blob/1f85840c997a7f0e78f22e6e6e8dfef33adc0060/test_conduit/test_remek.py" TargetMode="External"/><Relationship Id="rId7" Type="http://schemas.openxmlformats.org/officeDocument/2006/relationships/hyperlink" Target="https://github.com/StockerAdam/conduit/blob/master/DOCS/TJK_conduit_stocker_adam.xlsx" TargetMode="External"/><Relationship Id="rId8" Type="http://schemas.openxmlformats.org/officeDocument/2006/relationships/hyperlink" Target="https://stockeradam.github.io/conduit/2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nduitapp.progmasters.hu:1667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621925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hu-HU"/>
              <a:t>Vizsgaremek védés</a:t>
            </a:r>
            <a:br>
              <a:rPr lang="hu-HU"/>
            </a:br>
            <a:r>
              <a:rPr lang="hu-HU" sz="4000"/>
              <a:t>Stocker Ádám</a:t>
            </a:r>
            <a:br>
              <a:rPr lang="hu-HU"/>
            </a:br>
            <a:r>
              <a:rPr lang="hu-HU" sz="3200"/>
              <a:t>Junior automata tesztelő szakirány</a:t>
            </a:r>
            <a:endParaRPr sz="32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68" y="4574539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-HU">
                <a:solidFill>
                  <a:schemeClr val="hlink"/>
                </a:solidFill>
                <a:uFill>
                  <a:noFill/>
                </a:uFill>
                <a:hlinkClick r:id="rId3"/>
              </a:rPr>
              <a:t>STOCKER.ADAM@GMAIL.COM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hu-HU"/>
              <a:t>2022.06.23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5682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Alkalmazás, tesztek és dokumentáció elérhetősége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568200" y="2070275"/>
            <a:ext cx="116238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Alkalmazás neve: Conduit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Alkalmazás elérhetősége: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http://localhost:1667/#/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Automata teszt elérhetősége: </a:t>
            </a:r>
            <a:r>
              <a:rPr lang="hu-HU" u="sng">
                <a:solidFill>
                  <a:schemeClr val="hlink"/>
                </a:solidFill>
                <a:hlinkClick r:id="rId5"/>
              </a:rPr>
              <a:t>https://github.com/StockerAdam/conduit.git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Teszt forráskódja: </a:t>
            </a:r>
            <a:r>
              <a:rPr lang="hu-HU" u="sng">
                <a:solidFill>
                  <a:schemeClr val="hlink"/>
                </a:solidFill>
                <a:hlinkClick r:id="rId6"/>
              </a:rPr>
              <a:t>https://github.com/StockerAdam/conduit/blob/1f85840c997a7f0e78f22e6e6e8dfef33adc0060/test_conduit/test_remek.py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Manuális teszt jegyzőkönyv: </a:t>
            </a:r>
            <a:r>
              <a:rPr lang="hu-HU" u="sng">
                <a:solidFill>
                  <a:schemeClr val="hlink"/>
                </a:solidFill>
                <a:hlinkClick r:id="rId7"/>
              </a:rPr>
              <a:t>https://github.com/StockerAdam/conduit/blob/master/DOCS/TJK_conduit_stocker_adam.xlsx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Allure jelentés: </a:t>
            </a:r>
            <a:r>
              <a:rPr lang="hu-HU" u="sng">
                <a:solidFill>
                  <a:schemeClr val="hlink"/>
                </a:solidFill>
                <a:hlinkClick r:id="rId8"/>
              </a:rPr>
              <a:t>https://stockeradam.github.io/conduit/25/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Alkalmazás bemutatása</a:t>
            </a:r>
            <a:endParaRPr/>
          </a:p>
        </p:txBody>
      </p:sp>
      <p:pic>
        <p:nvPicPr>
          <p:cNvPr id="160" name="Google Shape;1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00" y="1366025"/>
            <a:ext cx="6137100" cy="48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200" y="1366025"/>
            <a:ext cx="4459026" cy="20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199" y="3604625"/>
            <a:ext cx="2576944" cy="2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21550" y="3604625"/>
            <a:ext cx="1680675" cy="1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Manuális teszt jegyzőkönyv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551975"/>
            <a:ext cx="7140773" cy="46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525" y="1818500"/>
            <a:ext cx="802461" cy="8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7150" y="1551973"/>
            <a:ext cx="3509700" cy="352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Tesztelt funkciók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94575" y="1766425"/>
            <a:ext cx="116238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Regisztráció - </a:t>
            </a:r>
            <a:r>
              <a:rPr lang="hu-HU" sz="4350">
                <a:solidFill>
                  <a:srgbClr val="CCCCCC"/>
                </a:solidFill>
              </a:rPr>
              <a:t>valid és invalid adatokka</a:t>
            </a:r>
            <a:r>
              <a:rPr lang="hu-HU" sz="4350"/>
              <a:t>l</a:t>
            </a:r>
            <a:endParaRPr sz="4350"/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Bejelentkezés </a:t>
            </a:r>
            <a:r>
              <a:rPr lang="hu-HU" sz="4350">
                <a:solidFill>
                  <a:srgbClr val="CCCCCC"/>
                </a:solidFill>
              </a:rPr>
              <a:t>- valid adatokkal</a:t>
            </a:r>
            <a:endParaRPr sz="4350">
              <a:solidFill>
                <a:srgbClr val="CCCCCC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Adatkezelési nyilatkozat használata </a:t>
            </a:r>
            <a:endParaRPr sz="4350"/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Adatok listázása -</a:t>
            </a:r>
            <a:r>
              <a:rPr lang="hu-HU" sz="4350">
                <a:solidFill>
                  <a:srgbClr val="CCCCCC"/>
                </a:solidFill>
              </a:rPr>
              <a:t> popular “tagek” listázása</a:t>
            </a:r>
            <a:endParaRPr sz="4350">
              <a:solidFill>
                <a:srgbClr val="CCCCCC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Több oldalas lista bejárása - </a:t>
            </a:r>
            <a:r>
              <a:rPr lang="hu-HU" sz="4350">
                <a:solidFill>
                  <a:srgbClr val="CCCCCC"/>
                </a:solidFill>
              </a:rPr>
              <a:t>alsó navigációs lapozóval oldalak bejárása </a:t>
            </a:r>
            <a:endParaRPr sz="4350">
              <a:solidFill>
                <a:srgbClr val="CCCCCC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Új adat bevitel - </a:t>
            </a:r>
            <a:r>
              <a:rPr lang="hu-HU" sz="4350">
                <a:solidFill>
                  <a:srgbClr val="CCCCCC"/>
                </a:solidFill>
              </a:rPr>
              <a:t>új cikk létrehozása</a:t>
            </a:r>
            <a:endParaRPr sz="4350">
              <a:solidFill>
                <a:srgbClr val="CCCCCC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Ismételt és sorozatos adatbevitel adatforrásból - </a:t>
            </a:r>
            <a:r>
              <a:rPr lang="hu-HU" sz="4350">
                <a:solidFill>
                  <a:srgbClr val="D9D9D9"/>
                </a:solidFill>
              </a:rPr>
              <a:t>új cikkek létrehozása adatbázisból</a:t>
            </a:r>
            <a:endParaRPr sz="4350">
              <a:solidFill>
                <a:srgbClr val="D9D9D9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Meglévő adat módosítás - </a:t>
            </a:r>
            <a:r>
              <a:rPr lang="hu-HU" sz="4350">
                <a:solidFill>
                  <a:srgbClr val="D9D9D9"/>
                </a:solidFill>
              </a:rPr>
              <a:t>felhasználó név megváltoztatása</a:t>
            </a:r>
            <a:endParaRPr sz="4350">
              <a:solidFill>
                <a:srgbClr val="D9D9D9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Adat vagy adatok törlése - </a:t>
            </a:r>
            <a:r>
              <a:rPr lang="hu-HU" sz="4350">
                <a:solidFill>
                  <a:srgbClr val="CCCCCC"/>
                </a:solidFill>
              </a:rPr>
              <a:t>cikk törlése</a:t>
            </a:r>
            <a:endParaRPr sz="4350">
              <a:solidFill>
                <a:srgbClr val="CCCCCC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hu-HU" sz="4350"/>
              <a:t>Adatok lementése felületről</a:t>
            </a:r>
            <a:r>
              <a:rPr lang="hu-HU" sz="4350">
                <a:solidFill>
                  <a:srgbClr val="B7B7B7"/>
                </a:solidFill>
              </a:rPr>
              <a:t> - popular “tagek“ lementése egy txt file-ba.</a:t>
            </a:r>
            <a:endParaRPr sz="4350">
              <a:solidFill>
                <a:srgbClr val="B7B7B7"/>
              </a:solidFill>
            </a:endParaRPr>
          </a:p>
          <a:p>
            <a:pPr indent="-351790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►"/>
            </a:pPr>
            <a:r>
              <a:rPr lang="hu-HU" sz="4350"/>
              <a:t>Kijelentkezés</a:t>
            </a:r>
            <a:endParaRPr sz="435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Workflow</a:t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50" y="1470575"/>
            <a:ext cx="9231774" cy="48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Allure riport</a:t>
            </a:r>
            <a:endParaRPr/>
          </a:p>
        </p:txBody>
      </p:sp>
      <p:pic>
        <p:nvPicPr>
          <p:cNvPr id="189" name="Google Shape;1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00" y="1248675"/>
            <a:ext cx="6120125" cy="5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300" y="1248675"/>
            <a:ext cx="4688924" cy="52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2022-06-27T17:02:58Z</dcterms:created>
  <dc:creator>stocker.adam@gmail.com</dc:creator>
</cp:coreProperties>
</file>