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4819CC-4D36-4B7B-9BF4-5C105DD45FDF}">
  <a:tblStyle styleId="{B54819CC-4D36-4B7B-9BF4-5C105DD45F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9" name="Google Shape;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9461a2b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9461a2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Uncontroversial bills may concern </a:t>
            </a:r>
            <a:r>
              <a:rPr lang="en-US"/>
              <a:t>minutiae</a:t>
            </a:r>
            <a:r>
              <a:rPr lang="en-US"/>
              <a:t> that do not require lengthy laws to address</a:t>
            </a:r>
            <a:endParaRPr/>
          </a:p>
          <a:p>
            <a:pPr indent="-317500" lvl="1" marL="914400" rtl="0" algn="l">
              <a:spcBef>
                <a:spcPts val="0"/>
              </a:spcBef>
              <a:spcAft>
                <a:spcPts val="0"/>
              </a:spcAft>
              <a:buSzPts val="1400"/>
              <a:buChar char="-"/>
            </a:pPr>
            <a:r>
              <a:rPr lang="en-US"/>
              <a:t>113th Congress "An Act To specify the size of the precious-metal blanks that will be used in the production of the National Baseball Hall of Fame commemorative coins.", which has a word count of 102.</a:t>
            </a:r>
            <a:endParaRPr/>
          </a:p>
          <a:p>
            <a:pPr indent="-317500" lvl="0" marL="457200" rtl="0" algn="l">
              <a:spcBef>
                <a:spcPts val="0"/>
              </a:spcBef>
              <a:spcAft>
                <a:spcPts val="0"/>
              </a:spcAft>
              <a:buSzPts val="1400"/>
              <a:buChar char="-"/>
            </a:pPr>
            <a:r>
              <a:rPr lang="en-US"/>
              <a:t>Highly public and debated legislation may require more concessions, amendments, and "pork" that add to the bill's overall length in order for passage to occur.</a:t>
            </a:r>
            <a:endParaRPr/>
          </a:p>
          <a:p>
            <a:pPr indent="-317500" lvl="1" marL="914400" rtl="0" algn="l">
              <a:spcBef>
                <a:spcPts val="0"/>
              </a:spcBef>
              <a:spcAft>
                <a:spcPts val="0"/>
              </a:spcAft>
              <a:buSzPts val="1400"/>
              <a:buChar char="-"/>
            </a:pPr>
            <a:r>
              <a:rPr lang="en-US"/>
              <a:t>The 2017 Tax Cuts and Jobs Act (a.k.a. the Trump Tax Cuts) from the 115th Session of Congress increased from 68,000 to 78,000 words between its introduction in the house and its eventual enactment. </a:t>
            </a:r>
            <a:endParaRPr/>
          </a:p>
        </p:txBody>
      </p:sp>
      <p:sp>
        <p:nvSpPr>
          <p:cNvPr id="170" name="Google Shape;170;g1059461a2b0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59461a2b0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59461a2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could perhaps be expected, there is near perfect correlation between increasing the number of sections in a congressional bill and the total word count. Most other features are not closely related to each other, except for the polarity and subjectivity scores, which have a mildly positive correlation.</a:t>
            </a:r>
            <a:endParaRPr/>
          </a:p>
        </p:txBody>
      </p:sp>
      <p:sp>
        <p:nvSpPr>
          <p:cNvPr id="179" name="Google Shape;179;g1059461a2b0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57c23f421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57c23f4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057c23f421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727dd6f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727dd6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06727dd6fe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7c23f42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57c23f4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057c23f42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7c23f42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7c23f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057c23f42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727dd6fe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727dd6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06727dd6fe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edbe6ec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edbe6e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03edbe6ec3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edbe6ec3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edbe6e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03edbe6ec3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727dd6f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727dd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06727dd6f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727dd6f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727dd6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06727dd6fe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727dd6fe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727dd6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06727dd6fe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edbe6ec3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edbe6e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03edbe6ec3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edbe6ec3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edbe6e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3edbe6ec3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727dd6f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727dd6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Sponsor Count - A count of the total number of congressional sponsors of the bill</a:t>
            </a:r>
            <a:endParaRPr/>
          </a:p>
          <a:p>
            <a:pPr indent="0" lvl="0" marL="0" rtl="0" algn="l">
              <a:spcBef>
                <a:spcPts val="0"/>
              </a:spcBef>
              <a:spcAft>
                <a:spcPts val="0"/>
              </a:spcAft>
              <a:buClr>
                <a:schemeClr val="dk1"/>
              </a:buClr>
              <a:buSzPts val="1100"/>
              <a:buFont typeface="Arial"/>
              <a:buNone/>
            </a:pPr>
            <a:r>
              <a:rPr lang="en-US"/>
              <a:t>Section Count - A count of the number of 'sections' of the bill and 'sections' of other bills that the bill in question amends</a:t>
            </a:r>
            <a:endParaRPr/>
          </a:p>
          <a:p>
            <a:pPr indent="0" lvl="0" marL="0" rtl="0" algn="l">
              <a:spcBef>
                <a:spcPts val="0"/>
              </a:spcBef>
              <a:spcAft>
                <a:spcPts val="0"/>
              </a:spcAft>
              <a:buClr>
                <a:schemeClr val="dk1"/>
              </a:buClr>
              <a:buSzPts val="1100"/>
              <a:buFont typeface="Arial"/>
              <a:buNone/>
            </a:pPr>
            <a:r>
              <a:rPr lang="en-US"/>
              <a:t>Word Count - The number of total words in the bill itself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3" name="Google Shape;153;g106727dd6fe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9461a2b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9461a2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t>
            </a:r>
            <a:r>
              <a:rPr lang="en-US"/>
              <a:t>oth chambers of Congress exhibit remarkable similarity in terms of the bill outcomes. Only about 2% of bills from each Chamber are passed in any given session.</a:t>
            </a:r>
            <a:endParaRPr/>
          </a:p>
        </p:txBody>
      </p:sp>
      <p:sp>
        <p:nvSpPr>
          <p:cNvPr id="161" name="Google Shape;161;g1059461a2b0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3" name="Shape 13"/>
        <p:cNvGrpSpPr/>
        <p:nvPr/>
      </p:nvGrpSpPr>
      <p:grpSpPr>
        <a:xfrm>
          <a:off x="0" y="0"/>
          <a:ext cx="0" cy="0"/>
          <a:chOff x="0" y="0"/>
          <a:chExt cx="0" cy="0"/>
        </a:xfrm>
      </p:grpSpPr>
      <p:sp>
        <p:nvSpPr>
          <p:cNvPr id="14" name="Google Shape;14;p2"/>
          <p:cNvSpPr txBox="1"/>
          <p:nvPr>
            <p:ph type="ctrTitle"/>
          </p:nvPr>
        </p:nvSpPr>
        <p:spPr>
          <a:xfrm>
            <a:off x="2962656" y="959986"/>
            <a:ext cx="8848344" cy="1894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txBox="1"/>
          <p:nvPr>
            <p:ph idx="1" type="subTitle"/>
          </p:nvPr>
        </p:nvSpPr>
        <p:spPr>
          <a:xfrm>
            <a:off x="2962656" y="2853453"/>
            <a:ext cx="8848344" cy="1447800"/>
          </a:xfrm>
          <a:prstGeom prst="rect">
            <a:avLst/>
          </a:prstGeom>
          <a:noFill/>
          <a:ln>
            <a:noFill/>
          </a:ln>
        </p:spPr>
        <p:txBody>
          <a:bodyPr anchorCtr="0" anchor="t" bIns="91425" lIns="91425" spcFirstLastPara="1" rIns="91425" wrap="square" tIns="91425">
            <a:noAutofit/>
          </a:bodyPr>
          <a:lstStyle>
            <a:lvl1pPr indent="0" lvl="0" marL="0" marR="0" rtl="0" algn="l">
              <a:spcBef>
                <a:spcPts val="480"/>
              </a:spcBef>
              <a:spcAft>
                <a:spcPts val="0"/>
              </a:spcAft>
              <a:buClr>
                <a:schemeClr val="accent4"/>
              </a:buClr>
              <a:buSzPts val="2400"/>
              <a:buFont typeface="Noto Sans Symbols"/>
              <a:buNone/>
              <a:defRPr b="0" i="0" sz="2400" u="none" cap="none" strike="noStrike">
                <a:solidFill>
                  <a:srgbClr val="000000"/>
                </a:solidFill>
                <a:latin typeface="Arial"/>
                <a:ea typeface="Arial"/>
                <a:cs typeface="Arial"/>
                <a:sym typeface="Arial"/>
              </a:defRPr>
            </a:lvl1pPr>
            <a:lvl2pPr indent="0" lvl="1" marL="457200" marR="0" rtl="0" algn="ctr">
              <a:spcBef>
                <a:spcPts val="400"/>
              </a:spcBef>
              <a:spcAft>
                <a:spcPts val="0"/>
              </a:spcAft>
              <a:buClr>
                <a:schemeClr val="accent2"/>
              </a:buClr>
              <a:buSzPts val="2000"/>
              <a:buFont typeface="Noto Sans Symbols"/>
              <a:buNone/>
              <a:defRPr b="0" i="0" sz="2000" u="none" cap="none" strike="noStrike">
                <a:solidFill>
                  <a:srgbClr val="AB8888"/>
                </a:solidFill>
                <a:latin typeface="Arial"/>
                <a:ea typeface="Arial"/>
                <a:cs typeface="Arial"/>
                <a:sym typeface="Arial"/>
              </a:defRPr>
            </a:lvl2pPr>
            <a:lvl3pPr indent="0" lvl="2" marL="914400" marR="0" rtl="0" algn="ctr">
              <a:spcBef>
                <a:spcPts val="360"/>
              </a:spcBef>
              <a:spcAft>
                <a:spcPts val="0"/>
              </a:spcAft>
              <a:buClr>
                <a:schemeClr val="accent3"/>
              </a:buClr>
              <a:buSzPts val="1800"/>
              <a:buFont typeface="Noto Sans Symbols"/>
              <a:buNone/>
              <a:defRPr b="0" i="0" sz="1800" u="none" cap="none" strike="noStrike">
                <a:solidFill>
                  <a:srgbClr val="AB8888"/>
                </a:solidFill>
                <a:latin typeface="Arial"/>
                <a:ea typeface="Arial"/>
                <a:cs typeface="Arial"/>
                <a:sym typeface="Arial"/>
              </a:defRPr>
            </a:lvl3pPr>
            <a:lvl4pPr indent="0" lvl="3" marL="1371600" marR="0" rtl="0" algn="ctr">
              <a:spcBef>
                <a:spcPts val="320"/>
              </a:spcBef>
              <a:spcAft>
                <a:spcPts val="0"/>
              </a:spcAft>
              <a:buClr>
                <a:srgbClr val="AB8888"/>
              </a:buClr>
              <a:buSzPts val="1600"/>
              <a:buFont typeface="Arial"/>
              <a:buNone/>
              <a:defRPr b="0" i="0" sz="1600" u="none" cap="none" strike="noStrike">
                <a:solidFill>
                  <a:srgbClr val="AB8888"/>
                </a:solidFill>
                <a:latin typeface="Arial"/>
                <a:ea typeface="Arial"/>
                <a:cs typeface="Arial"/>
                <a:sym typeface="Arial"/>
              </a:defRPr>
            </a:lvl4pPr>
            <a:lvl5pPr indent="0" lvl="4" marL="1828800" marR="0" rtl="0" algn="ctr">
              <a:spcBef>
                <a:spcPts val="320"/>
              </a:spcBef>
              <a:spcAft>
                <a:spcPts val="0"/>
              </a:spcAft>
              <a:buClr>
                <a:srgbClr val="AB8888"/>
              </a:buClr>
              <a:buSzPts val="1600"/>
              <a:buFont typeface="Arial"/>
              <a:buNone/>
              <a:defRPr b="0" i="0" sz="1600" u="none" cap="none" strike="noStrike">
                <a:solidFill>
                  <a:srgbClr val="AB8888"/>
                </a:solidFill>
                <a:latin typeface="Arial"/>
                <a:ea typeface="Arial"/>
                <a:cs typeface="Arial"/>
                <a:sym typeface="Arial"/>
              </a:defRPr>
            </a:lvl5pPr>
            <a:lvl6pPr indent="0" lvl="5" marL="22860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6pPr>
            <a:lvl7pPr indent="0" lvl="6" marL="27432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7pPr>
            <a:lvl8pPr indent="0" lvl="7" marL="32004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8pPr>
            <a:lvl9pPr indent="0" lvl="8" marL="36576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9pPr>
          </a:lstStyle>
          <a:p/>
        </p:txBody>
      </p:sp>
      <p:sp>
        <p:nvSpPr>
          <p:cNvPr id="16" name="Google Shape;16;p2"/>
          <p:cNvSpPr txBox="1"/>
          <p:nvPr>
            <p:ph idx="2" type="body"/>
          </p:nvPr>
        </p:nvSpPr>
        <p:spPr>
          <a:xfrm>
            <a:off x="2962656" y="4306208"/>
            <a:ext cx="8848344" cy="52773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accent4"/>
              </a:buClr>
              <a:buSzPts val="2400"/>
              <a:buFont typeface="Noto Sans Symbols"/>
              <a:buNone/>
              <a:defRPr b="0" i="0" sz="28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chemeClr val="dk2"/>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 name="Google Shape;17;p2"/>
          <p:cNvSpPr txBox="1"/>
          <p:nvPr>
            <p:ph idx="3" type="body"/>
          </p:nvPr>
        </p:nvSpPr>
        <p:spPr>
          <a:xfrm>
            <a:off x="2962656" y="4828725"/>
            <a:ext cx="8848344" cy="7302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accent4"/>
              </a:buClr>
              <a:buSzPts val="2400"/>
              <a:buFont typeface="Noto Sans Symbols"/>
              <a:buNone/>
              <a:defRPr b="0" i="0" sz="2000" u="none" cap="none" strike="noStrike">
                <a:solidFill>
                  <a:schemeClr val="dk2"/>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chemeClr val="dk2"/>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8" name="Google Shape;18;p2"/>
          <p:cNvPicPr preferRelativeResize="0"/>
          <p:nvPr/>
        </p:nvPicPr>
        <p:blipFill rotWithShape="1">
          <a:blip r:embed="rId2">
            <a:alphaModFix/>
          </a:blip>
          <a:srcRect b="0" l="0" r="0" t="0"/>
          <a:stretch/>
        </p:blipFill>
        <p:spPr>
          <a:xfrm>
            <a:off x="107437" y="506410"/>
            <a:ext cx="2560320" cy="5050904"/>
          </a:xfrm>
          <a:prstGeom prst="rect">
            <a:avLst/>
          </a:prstGeom>
          <a:noFill/>
          <a:ln>
            <a:noFill/>
          </a:ln>
        </p:spPr>
      </p:pic>
      <p:pic>
        <p:nvPicPr>
          <p:cNvPr id="19" name="Google Shape;19;p2"/>
          <p:cNvPicPr preferRelativeResize="0"/>
          <p:nvPr/>
        </p:nvPicPr>
        <p:blipFill rotWithShape="1">
          <a:blip r:embed="rId3">
            <a:alphaModFix/>
          </a:blip>
          <a:srcRect b="0" l="0" r="0" t="0"/>
          <a:stretch/>
        </p:blipFill>
        <p:spPr>
          <a:xfrm>
            <a:off x="9706129" y="5992481"/>
            <a:ext cx="2241640" cy="791167"/>
          </a:xfrm>
          <a:prstGeom prst="rect">
            <a:avLst/>
          </a:prstGeom>
          <a:noFill/>
          <a:ln>
            <a:noFill/>
          </a:ln>
        </p:spPr>
      </p:pic>
      <p:pic>
        <p:nvPicPr>
          <p:cNvPr id="20" name="Google Shape;20;p2"/>
          <p:cNvPicPr preferRelativeResize="0"/>
          <p:nvPr/>
        </p:nvPicPr>
        <p:blipFill rotWithShape="1">
          <a:blip r:embed="rId4">
            <a:alphaModFix/>
          </a:blip>
          <a:srcRect b="0" l="0" r="0" t="0"/>
          <a:stretch/>
        </p:blipFill>
        <p:spPr>
          <a:xfrm>
            <a:off x="332951" y="6049064"/>
            <a:ext cx="1828800" cy="69825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3" name="Shape 73"/>
        <p:cNvGrpSpPr/>
        <p:nvPr/>
      </p:nvGrpSpPr>
      <p:grpSpPr>
        <a:xfrm>
          <a:off x="0" y="0"/>
          <a:ext cx="0" cy="0"/>
          <a:chOff x="0" y="0"/>
          <a:chExt cx="0" cy="0"/>
        </a:xfrm>
      </p:grpSpPr>
      <p:sp>
        <p:nvSpPr>
          <p:cNvPr id="74" name="Google Shape;74;p11"/>
          <p:cNvSpPr txBox="1"/>
          <p:nvPr>
            <p:ph idx="1"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5" name="Shape 75"/>
        <p:cNvGrpSpPr/>
        <p:nvPr/>
      </p:nvGrpSpPr>
      <p:grpSpPr>
        <a:xfrm>
          <a:off x="0" y="0"/>
          <a:ext cx="0" cy="0"/>
          <a:chOff x="0" y="0"/>
          <a:chExt cx="0" cy="0"/>
        </a:xfrm>
      </p:grpSpPr>
      <p:sp>
        <p:nvSpPr>
          <p:cNvPr id="76" name="Google Shape;76;p12"/>
          <p:cNvSpPr txBox="1"/>
          <p:nvPr>
            <p:ph type="title"/>
          </p:nvPr>
        </p:nvSpPr>
        <p:spPr>
          <a:xfrm>
            <a:off x="620361" y="273051"/>
            <a:ext cx="4011084"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7" name="Google Shape;77;p12"/>
          <p:cNvSpPr txBox="1"/>
          <p:nvPr>
            <p:ph idx="1" type="body"/>
          </p:nvPr>
        </p:nvSpPr>
        <p:spPr>
          <a:xfrm>
            <a:off x="4766733" y="273051"/>
            <a:ext cx="6815667" cy="5670549"/>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accent4"/>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accent2"/>
              </a:buClr>
              <a:buSzPts val="2800"/>
              <a:buFont typeface="Noto Sans Symbols"/>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chemeClr val="accent3"/>
              </a:buClr>
              <a:buSzPts val="2400"/>
              <a:buFont typeface="Noto Sans Symbols"/>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8" name="Google Shape;78;p12"/>
          <p:cNvSpPr txBox="1"/>
          <p:nvPr>
            <p:ph idx="2" type="body"/>
          </p:nvPr>
        </p:nvSpPr>
        <p:spPr>
          <a:xfrm>
            <a:off x="620361" y="1435103"/>
            <a:ext cx="4011084" cy="454474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accent4"/>
              </a:buClr>
              <a:buSzPts val="2400"/>
              <a:buFont typeface="Noto Sans Symbols"/>
              <a:buNone/>
              <a:defRPr b="0" i="0" sz="1400" u="none" cap="none" strike="noStrike">
                <a:solidFill>
                  <a:srgbClr val="000000"/>
                </a:solidFill>
                <a:latin typeface="Arial"/>
                <a:ea typeface="Arial"/>
                <a:cs typeface="Arial"/>
                <a:sym typeface="Arial"/>
              </a:defRPr>
            </a:lvl1pPr>
            <a:lvl2pPr indent="-228600" lvl="1" marL="914400" marR="0" rtl="0" algn="l">
              <a:spcBef>
                <a:spcPts val="240"/>
              </a:spcBef>
              <a:spcAft>
                <a:spcPts val="0"/>
              </a:spcAft>
              <a:buClr>
                <a:schemeClr val="accent2"/>
              </a:buClr>
              <a:buSzPts val="2000"/>
              <a:buFont typeface="Noto Sans Symbols"/>
              <a:buNone/>
              <a:defRPr b="0" i="0" sz="1200" u="none" cap="none" strike="noStrike">
                <a:solidFill>
                  <a:srgbClr val="000000"/>
                </a:solidFill>
                <a:latin typeface="Arial"/>
                <a:ea typeface="Arial"/>
                <a:cs typeface="Arial"/>
                <a:sym typeface="Arial"/>
              </a:defRPr>
            </a:lvl2pPr>
            <a:lvl3pPr indent="-228600" lvl="2" marL="1371600" marR="0" rtl="0" algn="l">
              <a:spcBef>
                <a:spcPts val="200"/>
              </a:spcBef>
              <a:spcAft>
                <a:spcPts val="0"/>
              </a:spcAft>
              <a:buClr>
                <a:schemeClr val="accent3"/>
              </a:buClr>
              <a:buSzPts val="1800"/>
              <a:buFont typeface="Noto Sans Symbols"/>
              <a:buNone/>
              <a:defRPr b="0" i="0" sz="1000" u="none" cap="none" strike="noStrike">
                <a:solidFill>
                  <a:srgbClr val="000000"/>
                </a:solidFill>
                <a:latin typeface="Arial"/>
                <a:ea typeface="Arial"/>
                <a:cs typeface="Arial"/>
                <a:sym typeface="Arial"/>
              </a:defRPr>
            </a:lvl3pPr>
            <a:lvl4pPr indent="-228600" lvl="3" marL="1828800" marR="0" rtl="0" algn="l">
              <a:spcBef>
                <a:spcPts val="180"/>
              </a:spcBef>
              <a:spcAft>
                <a:spcPts val="0"/>
              </a:spcAft>
              <a:buClr>
                <a:srgbClr val="000000"/>
              </a:buClr>
              <a:buSzPts val="1600"/>
              <a:buFont typeface="Arial"/>
              <a:buNone/>
              <a:defRPr b="0" i="0" sz="900" u="none" cap="none" strike="noStrike">
                <a:solidFill>
                  <a:srgbClr val="000000"/>
                </a:solidFill>
                <a:latin typeface="Arial"/>
                <a:ea typeface="Arial"/>
                <a:cs typeface="Arial"/>
                <a:sym typeface="Arial"/>
              </a:defRPr>
            </a:lvl4pPr>
            <a:lvl5pPr indent="-228600" lvl="4" marL="2286000" marR="0" rtl="0" algn="l">
              <a:spcBef>
                <a:spcPts val="180"/>
              </a:spcBef>
              <a:spcAft>
                <a:spcPts val="0"/>
              </a:spcAft>
              <a:buClr>
                <a:srgbClr val="000000"/>
              </a:buClr>
              <a:buSzPts val="1600"/>
              <a:buFont typeface="Arial"/>
              <a:buNone/>
              <a:defRPr b="0" i="0" sz="900" u="none" cap="none" strike="noStrike">
                <a:solidFill>
                  <a:srgbClr val="000000"/>
                </a:solidFill>
                <a:latin typeface="Arial"/>
                <a:ea typeface="Arial"/>
                <a:cs typeface="Arial"/>
                <a:sym typeface="Arial"/>
              </a:defRPr>
            </a:lvl5pPr>
            <a:lvl6pPr indent="-228600" lvl="5" marL="2743200" marR="0" rtl="0" algn="l">
              <a:spcBef>
                <a:spcPts val="180"/>
              </a:spcBef>
              <a:spcAft>
                <a:spcPts val="0"/>
              </a:spcAft>
              <a:buClr>
                <a:schemeClr val="lt1"/>
              </a:buClr>
              <a:buSzPts val="20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20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20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2000"/>
              <a:buFont typeface="Arial"/>
              <a:buNone/>
              <a:defRPr b="0" i="0" sz="900" u="none" cap="none" strike="noStrike">
                <a:solidFill>
                  <a:schemeClr val="lt1"/>
                </a:solidFill>
                <a:latin typeface="Calibri"/>
                <a:ea typeface="Calibri"/>
                <a:cs typeface="Calibri"/>
                <a:sym typeface="Calibri"/>
              </a:defRPr>
            </a:lvl9pPr>
          </a:lstStyle>
          <a:p/>
        </p:txBody>
      </p:sp>
      <p:sp>
        <p:nvSpPr>
          <p:cNvPr id="79" name="Google Shape;79;p12"/>
          <p:cNvSpPr txBox="1"/>
          <p:nvPr>
            <p:ph idx="3"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0" name="Shape 80"/>
        <p:cNvGrpSpPr/>
        <p:nvPr/>
      </p:nvGrpSpPr>
      <p:grpSpPr>
        <a:xfrm>
          <a:off x="0" y="0"/>
          <a:ext cx="0" cy="0"/>
          <a:chOff x="0" y="0"/>
          <a:chExt cx="0" cy="0"/>
        </a:xfrm>
      </p:grpSpPr>
      <p:sp>
        <p:nvSpPr>
          <p:cNvPr id="81" name="Google Shape;81;p13"/>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13"/>
          <p:cNvSpPr/>
          <p:nvPr>
            <p:ph idx="2" type="pic"/>
          </p:nvPr>
        </p:nvSpPr>
        <p:spPr>
          <a:xfrm>
            <a:off x="1066800" y="1385750"/>
            <a:ext cx="10515600" cy="455785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accent4"/>
              </a:buClr>
              <a:buSzPts val="1400"/>
              <a:buFont typeface="Noto Sans Symbols"/>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accent2"/>
              </a:buClr>
              <a:buSzPts val="1400"/>
              <a:buFont typeface="Noto Sans Symbols"/>
              <a:buNone/>
              <a:defRPr b="0" i="0" sz="2800" u="none" cap="none" strike="noStrike">
                <a:solidFill>
                  <a:srgbClr val="000000"/>
                </a:solidFill>
                <a:latin typeface="Arial"/>
                <a:ea typeface="Arial"/>
                <a:cs typeface="Arial"/>
                <a:sym typeface="Arial"/>
              </a:defRPr>
            </a:lvl2pPr>
            <a:lvl3pPr indent="0" lvl="2" marL="914400" marR="0" rtl="0" algn="l">
              <a:spcBef>
                <a:spcPts val="480"/>
              </a:spcBef>
              <a:spcAft>
                <a:spcPts val="0"/>
              </a:spcAft>
              <a:buClr>
                <a:schemeClr val="accent3"/>
              </a:buClr>
              <a:buSzPts val="1400"/>
              <a:buFont typeface="Noto Sans Symbols"/>
              <a:buNone/>
              <a:defRPr b="0" i="0" sz="24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0" lvl="5" marL="2286000" marR="0" rtl="0" algn="l">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6pPr>
            <a:lvl7pPr indent="0" lvl="6" marL="2743200" marR="0" rtl="0" algn="l">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7pPr>
            <a:lvl8pPr indent="0" lvl="7" marL="3200400" marR="0" rtl="0" algn="l">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8pPr>
            <a:lvl9pPr indent="0" lvl="8" marL="3657600" marR="0" rtl="0" algn="l">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9pPr>
          </a:lstStyle>
          <a:p/>
        </p:txBody>
      </p:sp>
      <p:pic>
        <p:nvPicPr>
          <p:cNvPr descr="E_RGB_tittle.gif" id="83" name="Google Shape;83;p13"/>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84" name="Google Shape;84;p13"/>
          <p:cNvSpPr txBox="1"/>
          <p:nvPr>
            <p:ph idx="1"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5" name="Google Shape;85;p13"/>
          <p:cNvSpPr txBox="1"/>
          <p:nvPr>
            <p:ph type="title"/>
          </p:nvPr>
        </p:nvSpPr>
        <p:spPr>
          <a:xfrm>
            <a:off x="1066800" y="1"/>
            <a:ext cx="10515601"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txBox="1"/>
          <p:nvPr>
            <p:ph idx="1" type="body"/>
          </p:nvPr>
        </p:nvSpPr>
        <p:spPr>
          <a:xfrm>
            <a:off x="609600" y="1374650"/>
            <a:ext cx="10972799" cy="461249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4" name="Google Shape;24;p3"/>
          <p:cNvSpPr txBox="1"/>
          <p:nvPr>
            <p:ph type="title"/>
          </p:nvPr>
        </p:nvSpPr>
        <p:spPr>
          <a:xfrm>
            <a:off x="1066801" y="1"/>
            <a:ext cx="10515600"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25" name="Google Shape;25;p3"/>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26" name="Google Shape;26;p3"/>
          <p:cNvSpPr txBox="1"/>
          <p:nvPr>
            <p:ph idx="2"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27" name="Shape 27"/>
        <p:cNvGrpSpPr/>
        <p:nvPr/>
      </p:nvGrpSpPr>
      <p:grpSpPr>
        <a:xfrm>
          <a:off x="0" y="0"/>
          <a:ext cx="0" cy="0"/>
          <a:chOff x="0" y="0"/>
          <a:chExt cx="0" cy="0"/>
        </a:xfrm>
      </p:grpSpPr>
      <p:sp>
        <p:nvSpPr>
          <p:cNvPr id="28" name="Google Shape;28;p4"/>
          <p:cNvSpPr txBox="1"/>
          <p:nvPr>
            <p:ph type="title"/>
          </p:nvPr>
        </p:nvSpPr>
        <p:spPr>
          <a:xfrm>
            <a:off x="2904564" y="1195755"/>
            <a:ext cx="8906435" cy="20632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subTitle"/>
          </p:nvPr>
        </p:nvSpPr>
        <p:spPr>
          <a:xfrm>
            <a:off x="2887080" y="3575538"/>
            <a:ext cx="8930290" cy="1125416"/>
          </a:xfrm>
          <a:prstGeom prst="rect">
            <a:avLst/>
          </a:prstGeom>
          <a:noFill/>
          <a:ln>
            <a:noFill/>
          </a:ln>
        </p:spPr>
        <p:txBody>
          <a:bodyPr anchorCtr="0" anchor="ctr" bIns="91425" lIns="91425" spcFirstLastPara="1" rIns="91425" wrap="square" tIns="91425">
            <a:noAutofit/>
          </a:bodyPr>
          <a:lstStyle>
            <a:lvl1pPr indent="0" lvl="0" marL="0" marR="0" rtl="0" algn="l">
              <a:spcBef>
                <a:spcPts val="560"/>
              </a:spcBef>
              <a:spcAft>
                <a:spcPts val="0"/>
              </a:spcAft>
              <a:buClr>
                <a:schemeClr val="accent4"/>
              </a:buClr>
              <a:buSzPts val="2400"/>
              <a:buFont typeface="Noto Sans Symbols"/>
              <a:buNone/>
              <a:defRPr b="0" i="0" sz="2800" u="none" cap="none" strike="noStrike">
                <a:solidFill>
                  <a:srgbClr val="000000"/>
                </a:solidFill>
                <a:latin typeface="Arial"/>
                <a:ea typeface="Arial"/>
                <a:cs typeface="Arial"/>
                <a:sym typeface="Arial"/>
              </a:defRPr>
            </a:lvl1pPr>
            <a:lvl2pPr indent="0" lvl="1" marL="457200" marR="0" rtl="0" algn="ctr">
              <a:spcBef>
                <a:spcPts val="400"/>
              </a:spcBef>
              <a:spcAft>
                <a:spcPts val="0"/>
              </a:spcAft>
              <a:buClr>
                <a:schemeClr val="accent2"/>
              </a:buClr>
              <a:buSzPts val="2000"/>
              <a:buFont typeface="Noto Sans Symbols"/>
              <a:buNone/>
              <a:defRPr b="0" i="0" sz="2000" u="none" cap="none" strike="noStrike">
                <a:solidFill>
                  <a:srgbClr val="AB8888"/>
                </a:solidFill>
                <a:latin typeface="Arial"/>
                <a:ea typeface="Arial"/>
                <a:cs typeface="Arial"/>
                <a:sym typeface="Arial"/>
              </a:defRPr>
            </a:lvl2pPr>
            <a:lvl3pPr indent="0" lvl="2" marL="914400" marR="0" rtl="0" algn="ctr">
              <a:spcBef>
                <a:spcPts val="360"/>
              </a:spcBef>
              <a:spcAft>
                <a:spcPts val="0"/>
              </a:spcAft>
              <a:buClr>
                <a:schemeClr val="accent3"/>
              </a:buClr>
              <a:buSzPts val="1800"/>
              <a:buFont typeface="Noto Sans Symbols"/>
              <a:buNone/>
              <a:defRPr b="0" i="0" sz="1800" u="none" cap="none" strike="noStrike">
                <a:solidFill>
                  <a:srgbClr val="AB8888"/>
                </a:solidFill>
                <a:latin typeface="Arial"/>
                <a:ea typeface="Arial"/>
                <a:cs typeface="Arial"/>
                <a:sym typeface="Arial"/>
              </a:defRPr>
            </a:lvl3pPr>
            <a:lvl4pPr indent="0" lvl="3" marL="1371600" marR="0" rtl="0" algn="ctr">
              <a:spcBef>
                <a:spcPts val="320"/>
              </a:spcBef>
              <a:spcAft>
                <a:spcPts val="0"/>
              </a:spcAft>
              <a:buClr>
                <a:srgbClr val="AB8888"/>
              </a:buClr>
              <a:buSzPts val="1600"/>
              <a:buFont typeface="Arial"/>
              <a:buNone/>
              <a:defRPr b="0" i="0" sz="1600" u="none" cap="none" strike="noStrike">
                <a:solidFill>
                  <a:srgbClr val="AB8888"/>
                </a:solidFill>
                <a:latin typeface="Arial"/>
                <a:ea typeface="Arial"/>
                <a:cs typeface="Arial"/>
                <a:sym typeface="Arial"/>
              </a:defRPr>
            </a:lvl4pPr>
            <a:lvl5pPr indent="0" lvl="4" marL="1828800" marR="0" rtl="0" algn="ctr">
              <a:spcBef>
                <a:spcPts val="320"/>
              </a:spcBef>
              <a:spcAft>
                <a:spcPts val="0"/>
              </a:spcAft>
              <a:buClr>
                <a:srgbClr val="AB8888"/>
              </a:buClr>
              <a:buSzPts val="1600"/>
              <a:buFont typeface="Arial"/>
              <a:buNone/>
              <a:defRPr b="0" i="0" sz="1600" u="none" cap="none" strike="noStrike">
                <a:solidFill>
                  <a:srgbClr val="AB8888"/>
                </a:solidFill>
                <a:latin typeface="Arial"/>
                <a:ea typeface="Arial"/>
                <a:cs typeface="Arial"/>
                <a:sym typeface="Arial"/>
              </a:defRPr>
            </a:lvl5pPr>
            <a:lvl6pPr indent="0" lvl="5" marL="22860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6pPr>
            <a:lvl7pPr indent="0" lvl="6" marL="27432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7pPr>
            <a:lvl8pPr indent="0" lvl="7" marL="32004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8pPr>
            <a:lvl9pPr indent="0" lvl="8" marL="3657600" marR="0" rtl="0" algn="ctr">
              <a:spcBef>
                <a:spcPts val="400"/>
              </a:spcBef>
              <a:spcAft>
                <a:spcPts val="0"/>
              </a:spcAft>
              <a:buClr>
                <a:srgbClr val="AB8888"/>
              </a:buClr>
              <a:buSzPts val="2000"/>
              <a:buFont typeface="Arial"/>
              <a:buNone/>
              <a:defRPr b="0" i="0" sz="2000" u="none" cap="none" strike="noStrike">
                <a:solidFill>
                  <a:srgbClr val="AB8888"/>
                </a:solidFill>
                <a:latin typeface="Calibri"/>
                <a:ea typeface="Calibri"/>
                <a:cs typeface="Calibri"/>
                <a:sym typeface="Calibri"/>
              </a:defRPr>
            </a:lvl9pPr>
          </a:lstStyle>
          <a:p/>
        </p:txBody>
      </p:sp>
      <p:sp>
        <p:nvSpPr>
          <p:cNvPr id="30" name="Google Shape;30;p4"/>
          <p:cNvSpPr txBox="1"/>
          <p:nvPr>
            <p:ph idx="2" type="body"/>
          </p:nvPr>
        </p:nvSpPr>
        <p:spPr>
          <a:xfrm>
            <a:off x="2887080" y="4982308"/>
            <a:ext cx="8930290" cy="60569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560"/>
              </a:spcBef>
              <a:spcAft>
                <a:spcPts val="0"/>
              </a:spcAft>
              <a:buClr>
                <a:schemeClr val="accent4"/>
              </a:buClr>
              <a:buSzPts val="2400"/>
              <a:buFont typeface="Arial"/>
              <a:buNone/>
              <a:defRPr b="0" i="0" sz="2800" u="none" cap="none" strike="noStrike">
                <a:solidFill>
                  <a:srgbClr val="000000"/>
                </a:solidFill>
                <a:latin typeface="Arial"/>
                <a:ea typeface="Arial"/>
                <a:cs typeface="Arial"/>
                <a:sym typeface="Arial"/>
              </a:defRPr>
            </a:lvl1pPr>
            <a:lvl2pPr indent="-228600" lvl="1" marL="914400" marR="0" rtl="0" algn="l">
              <a:spcBef>
                <a:spcPts val="360"/>
              </a:spcBef>
              <a:spcAft>
                <a:spcPts val="0"/>
              </a:spcAft>
              <a:buClr>
                <a:schemeClr val="accent2"/>
              </a:buClr>
              <a:buSzPts val="2000"/>
              <a:buFont typeface="Noto Sans Symbols"/>
              <a:buNone/>
              <a:defRPr b="0" i="0" sz="1800" u="none" cap="none" strike="noStrike">
                <a:solidFill>
                  <a:schemeClr val="dk2"/>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1" name="Google Shape;31;p4"/>
          <p:cNvSpPr txBox="1"/>
          <p:nvPr>
            <p:ph idx="3" type="body"/>
          </p:nvPr>
        </p:nvSpPr>
        <p:spPr>
          <a:xfrm>
            <a:off x="2887080" y="5584651"/>
            <a:ext cx="8930290" cy="60569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accent4"/>
              </a:buClr>
              <a:buSzPts val="2400"/>
              <a:buFont typeface="Arial"/>
              <a:buNone/>
              <a:defRPr b="0" i="0" sz="2000" u="none" cap="none" strike="noStrike">
                <a:solidFill>
                  <a:schemeClr val="dk2"/>
                </a:solidFill>
                <a:latin typeface="Arial"/>
                <a:ea typeface="Arial"/>
                <a:cs typeface="Arial"/>
                <a:sym typeface="Arial"/>
              </a:defRPr>
            </a:lvl1pPr>
            <a:lvl2pPr indent="-228600" lvl="1" marL="914400" marR="0" rtl="0" algn="l">
              <a:spcBef>
                <a:spcPts val="360"/>
              </a:spcBef>
              <a:spcAft>
                <a:spcPts val="0"/>
              </a:spcAft>
              <a:buClr>
                <a:schemeClr val="accent2"/>
              </a:buClr>
              <a:buSzPts val="2000"/>
              <a:buFont typeface="Noto Sans Symbols"/>
              <a:buNone/>
              <a:defRPr b="0" i="0" sz="1800" u="none" cap="none" strike="noStrike">
                <a:solidFill>
                  <a:schemeClr val="dk2"/>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32" name="Google Shape;32;p4"/>
          <p:cNvPicPr preferRelativeResize="0"/>
          <p:nvPr/>
        </p:nvPicPr>
        <p:blipFill rotWithShape="1">
          <a:blip r:embed="rId2">
            <a:alphaModFix/>
          </a:blip>
          <a:srcRect b="0" l="0" r="0" t="0"/>
          <a:stretch/>
        </p:blipFill>
        <p:spPr>
          <a:xfrm>
            <a:off x="9706131" y="0"/>
            <a:ext cx="2241640" cy="791167"/>
          </a:xfrm>
          <a:prstGeom prst="rect">
            <a:avLst/>
          </a:prstGeom>
          <a:noFill/>
          <a:ln>
            <a:noFill/>
          </a:ln>
        </p:spPr>
      </p:pic>
      <p:pic>
        <p:nvPicPr>
          <p:cNvPr id="33" name="Google Shape;33;p4"/>
          <p:cNvPicPr preferRelativeResize="0"/>
          <p:nvPr/>
        </p:nvPicPr>
        <p:blipFill rotWithShape="1">
          <a:blip r:embed="rId3">
            <a:alphaModFix/>
          </a:blip>
          <a:srcRect b="0" l="0" r="0" t="0"/>
          <a:stretch/>
        </p:blipFill>
        <p:spPr>
          <a:xfrm>
            <a:off x="107437" y="1205657"/>
            <a:ext cx="2560320" cy="5050904"/>
          </a:xfrm>
          <a:prstGeom prst="rect">
            <a:avLst/>
          </a:prstGeom>
          <a:noFill/>
          <a:ln>
            <a:noFill/>
          </a:ln>
        </p:spPr>
      </p:pic>
      <p:pic>
        <p:nvPicPr>
          <p:cNvPr id="34" name="Google Shape;34;p4"/>
          <p:cNvPicPr preferRelativeResize="0"/>
          <p:nvPr/>
        </p:nvPicPr>
        <p:blipFill rotWithShape="1">
          <a:blip r:embed="rId4">
            <a:alphaModFix/>
          </a:blip>
          <a:srcRect b="0" l="0" r="0" t="0"/>
          <a:stretch/>
        </p:blipFill>
        <p:spPr>
          <a:xfrm>
            <a:off x="355007" y="53886"/>
            <a:ext cx="1828800" cy="70490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 name="Shape 35"/>
        <p:cNvGrpSpPr/>
        <p:nvPr/>
      </p:nvGrpSpPr>
      <p:grpSpPr>
        <a:xfrm>
          <a:off x="0" y="0"/>
          <a:ext cx="0" cy="0"/>
          <a:chOff x="0" y="0"/>
          <a:chExt cx="0" cy="0"/>
        </a:xfrm>
      </p:grpSpPr>
      <p:sp>
        <p:nvSpPr>
          <p:cNvPr id="36" name="Google Shape;36;p5"/>
          <p:cNvSpPr txBox="1"/>
          <p:nvPr>
            <p:ph idx="1" type="body"/>
          </p:nvPr>
        </p:nvSpPr>
        <p:spPr>
          <a:xfrm>
            <a:off x="2904565" y="1928814"/>
            <a:ext cx="8677835"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accent4"/>
              </a:buClr>
              <a:buSzPts val="2400"/>
              <a:buFont typeface="Noto Sans Symbols"/>
              <a:buNone/>
              <a:defRPr b="0" i="0" sz="2000" u="none" cap="none" strike="noStrike">
                <a:solidFill>
                  <a:srgbClr val="000000"/>
                </a:solidFill>
                <a:latin typeface="Arial"/>
                <a:ea typeface="Arial"/>
                <a:cs typeface="Arial"/>
                <a:sym typeface="Arial"/>
              </a:defRPr>
            </a:lvl1pPr>
            <a:lvl2pPr indent="-228600" lvl="1" marL="914400" marR="0" rtl="0" algn="l">
              <a:spcBef>
                <a:spcPts val="360"/>
              </a:spcBef>
              <a:spcAft>
                <a:spcPts val="0"/>
              </a:spcAft>
              <a:buClr>
                <a:schemeClr val="accent2"/>
              </a:buClr>
              <a:buSzPts val="2000"/>
              <a:buFont typeface="Noto Sans Symbols"/>
              <a:buNone/>
              <a:defRPr b="0" i="0" sz="1800" u="none" cap="none" strike="noStrike">
                <a:solidFill>
                  <a:srgbClr val="AB8888"/>
                </a:solidFill>
                <a:latin typeface="Arial"/>
                <a:ea typeface="Arial"/>
                <a:cs typeface="Arial"/>
                <a:sym typeface="Arial"/>
              </a:defRPr>
            </a:lvl2pPr>
            <a:lvl3pPr indent="-228600" lvl="2" marL="1371600" marR="0" rtl="0" algn="l">
              <a:spcBef>
                <a:spcPts val="320"/>
              </a:spcBef>
              <a:spcAft>
                <a:spcPts val="0"/>
              </a:spcAft>
              <a:buClr>
                <a:schemeClr val="accent3"/>
              </a:buClr>
              <a:buSzPts val="1800"/>
              <a:buFont typeface="Noto Sans Symbols"/>
              <a:buNone/>
              <a:defRPr b="0" i="0" sz="1600" u="none" cap="none" strike="noStrike">
                <a:solidFill>
                  <a:srgbClr val="AB8888"/>
                </a:solidFill>
                <a:latin typeface="Arial"/>
                <a:ea typeface="Arial"/>
                <a:cs typeface="Arial"/>
                <a:sym typeface="Arial"/>
              </a:defRPr>
            </a:lvl3pPr>
            <a:lvl4pPr indent="-228600" lvl="3" marL="1828800" marR="0" rtl="0" algn="l">
              <a:spcBef>
                <a:spcPts val="280"/>
              </a:spcBef>
              <a:spcAft>
                <a:spcPts val="0"/>
              </a:spcAft>
              <a:buClr>
                <a:srgbClr val="AB8888"/>
              </a:buClr>
              <a:buSzPts val="1600"/>
              <a:buFont typeface="Arial"/>
              <a:buNone/>
              <a:defRPr b="0" i="0" sz="1400" u="none" cap="none" strike="noStrike">
                <a:solidFill>
                  <a:srgbClr val="AB8888"/>
                </a:solidFill>
                <a:latin typeface="Arial"/>
                <a:ea typeface="Arial"/>
                <a:cs typeface="Arial"/>
                <a:sym typeface="Arial"/>
              </a:defRPr>
            </a:lvl4pPr>
            <a:lvl5pPr indent="-228600" lvl="4" marL="2286000" marR="0" rtl="0" algn="l">
              <a:spcBef>
                <a:spcPts val="280"/>
              </a:spcBef>
              <a:spcAft>
                <a:spcPts val="0"/>
              </a:spcAft>
              <a:buClr>
                <a:srgbClr val="AB8888"/>
              </a:buClr>
              <a:buSzPts val="1600"/>
              <a:buFont typeface="Arial"/>
              <a:buNone/>
              <a:defRPr b="0" i="0" sz="1400" u="none" cap="none" strike="noStrike">
                <a:solidFill>
                  <a:srgbClr val="AB8888"/>
                </a:solidFill>
                <a:latin typeface="Arial"/>
                <a:ea typeface="Arial"/>
                <a:cs typeface="Arial"/>
                <a:sym typeface="Arial"/>
              </a:defRPr>
            </a:lvl5pPr>
            <a:lvl6pPr indent="-228600" lvl="5" marL="2743200" marR="0" rtl="0" algn="l">
              <a:spcBef>
                <a:spcPts val="280"/>
              </a:spcBef>
              <a:spcAft>
                <a:spcPts val="0"/>
              </a:spcAft>
              <a:buClr>
                <a:srgbClr val="AB8888"/>
              </a:buClr>
              <a:buSzPts val="2000"/>
              <a:buFont typeface="Arial"/>
              <a:buNone/>
              <a:defRPr b="0" i="0" sz="1400" u="none" cap="none" strike="noStrike">
                <a:solidFill>
                  <a:srgbClr val="AB8888"/>
                </a:solidFill>
                <a:latin typeface="Calibri"/>
                <a:ea typeface="Calibri"/>
                <a:cs typeface="Calibri"/>
                <a:sym typeface="Calibri"/>
              </a:defRPr>
            </a:lvl6pPr>
            <a:lvl7pPr indent="-228600" lvl="6" marL="3200400" marR="0" rtl="0" algn="l">
              <a:spcBef>
                <a:spcPts val="280"/>
              </a:spcBef>
              <a:spcAft>
                <a:spcPts val="0"/>
              </a:spcAft>
              <a:buClr>
                <a:srgbClr val="AB8888"/>
              </a:buClr>
              <a:buSzPts val="2000"/>
              <a:buFont typeface="Arial"/>
              <a:buNone/>
              <a:defRPr b="0" i="0" sz="1400" u="none" cap="none" strike="noStrike">
                <a:solidFill>
                  <a:srgbClr val="AB8888"/>
                </a:solidFill>
                <a:latin typeface="Calibri"/>
                <a:ea typeface="Calibri"/>
                <a:cs typeface="Calibri"/>
                <a:sym typeface="Calibri"/>
              </a:defRPr>
            </a:lvl7pPr>
            <a:lvl8pPr indent="-228600" lvl="7" marL="3657600" marR="0" rtl="0" algn="l">
              <a:spcBef>
                <a:spcPts val="280"/>
              </a:spcBef>
              <a:spcAft>
                <a:spcPts val="0"/>
              </a:spcAft>
              <a:buClr>
                <a:srgbClr val="AB8888"/>
              </a:buClr>
              <a:buSzPts val="2000"/>
              <a:buFont typeface="Arial"/>
              <a:buNone/>
              <a:defRPr b="0" i="0" sz="1400" u="none" cap="none" strike="noStrike">
                <a:solidFill>
                  <a:srgbClr val="AB8888"/>
                </a:solidFill>
                <a:latin typeface="Calibri"/>
                <a:ea typeface="Calibri"/>
                <a:cs typeface="Calibri"/>
                <a:sym typeface="Calibri"/>
              </a:defRPr>
            </a:lvl8pPr>
            <a:lvl9pPr indent="-228600" lvl="8" marL="4114800" marR="0" rtl="0" algn="l">
              <a:spcBef>
                <a:spcPts val="280"/>
              </a:spcBef>
              <a:spcAft>
                <a:spcPts val="0"/>
              </a:spcAft>
              <a:buClr>
                <a:srgbClr val="AB8888"/>
              </a:buClr>
              <a:buSzPts val="2000"/>
              <a:buFont typeface="Arial"/>
              <a:buNone/>
              <a:defRPr b="0" i="0" sz="1400" u="none" cap="none" strike="noStrike">
                <a:solidFill>
                  <a:srgbClr val="AB8888"/>
                </a:solidFill>
                <a:latin typeface="Calibri"/>
                <a:ea typeface="Calibri"/>
                <a:cs typeface="Calibri"/>
                <a:sym typeface="Calibri"/>
              </a:defRPr>
            </a:lvl9pPr>
          </a:lstStyle>
          <a:p/>
        </p:txBody>
      </p:sp>
      <p:sp>
        <p:nvSpPr>
          <p:cNvPr id="37" name="Google Shape;37;p5"/>
          <p:cNvSpPr txBox="1"/>
          <p:nvPr>
            <p:ph idx="2"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8" name="Google Shape;38;p5"/>
          <p:cNvSpPr txBox="1"/>
          <p:nvPr>
            <p:ph type="ctrTitle"/>
          </p:nvPr>
        </p:nvSpPr>
        <p:spPr>
          <a:xfrm>
            <a:off x="2904565" y="3429001"/>
            <a:ext cx="8677835" cy="1894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39" name="Google Shape;39;p5"/>
          <p:cNvPicPr preferRelativeResize="0"/>
          <p:nvPr/>
        </p:nvPicPr>
        <p:blipFill rotWithShape="1">
          <a:blip r:embed="rId2">
            <a:alphaModFix/>
          </a:blip>
          <a:srcRect b="0" l="0" r="0" t="0"/>
          <a:stretch/>
        </p:blipFill>
        <p:spPr>
          <a:xfrm>
            <a:off x="96679" y="506410"/>
            <a:ext cx="2560320" cy="505090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40" name="Shape 40"/>
        <p:cNvGrpSpPr/>
        <p:nvPr/>
      </p:nvGrpSpPr>
      <p:grpSpPr>
        <a:xfrm>
          <a:off x="0" y="0"/>
          <a:ext cx="0" cy="0"/>
          <a:chOff x="0" y="0"/>
          <a:chExt cx="0" cy="0"/>
        </a:xfrm>
      </p:grpSpPr>
      <p:sp>
        <p:nvSpPr>
          <p:cNvPr id="41" name="Google Shape;41;p6"/>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6"/>
          <p:cNvSpPr txBox="1"/>
          <p:nvPr>
            <p:ph type="title"/>
          </p:nvPr>
        </p:nvSpPr>
        <p:spPr>
          <a:xfrm>
            <a:off x="1066800" y="1"/>
            <a:ext cx="10670117"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43" name="Google Shape;43;p6"/>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44" name="Google Shape;44;p6"/>
          <p:cNvSpPr txBox="1"/>
          <p:nvPr>
            <p:ph idx="1"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5" name="Shape 45"/>
        <p:cNvGrpSpPr/>
        <p:nvPr/>
      </p:nvGrpSpPr>
      <p:grpSpPr>
        <a:xfrm>
          <a:off x="0" y="0"/>
          <a:ext cx="0" cy="0"/>
          <a:chOff x="0" y="0"/>
          <a:chExt cx="0" cy="0"/>
        </a:xfrm>
      </p:grpSpPr>
      <p:sp>
        <p:nvSpPr>
          <p:cNvPr id="46" name="Google Shape;46;p7"/>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 name="Google Shape;47;p7"/>
          <p:cNvSpPr txBox="1"/>
          <p:nvPr>
            <p:ph idx="1" type="body"/>
          </p:nvPr>
        </p:nvSpPr>
        <p:spPr>
          <a:xfrm>
            <a:off x="609601" y="1393170"/>
            <a:ext cx="4896176" cy="4665785"/>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8" name="Google Shape;48;p7"/>
          <p:cNvSpPr/>
          <p:nvPr>
            <p:ph idx="2" type="pic"/>
          </p:nvPr>
        </p:nvSpPr>
        <p:spPr>
          <a:xfrm>
            <a:off x="5827185" y="1395858"/>
            <a:ext cx="5755216" cy="1984375"/>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285750" lvl="1" marL="74295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228600" lvl="2" marL="11430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228600" lvl="3" marL="16002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228600" lvl="4" marL="20574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228600" lvl="5" marL="2514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228600" lvl="6" marL="2971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228600" lvl="7" marL="3429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228600" lvl="8" marL="3886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49" name="Google Shape;49;p7"/>
          <p:cNvSpPr txBox="1"/>
          <p:nvPr>
            <p:ph type="title"/>
          </p:nvPr>
        </p:nvSpPr>
        <p:spPr>
          <a:xfrm>
            <a:off x="1066800" y="1"/>
            <a:ext cx="10515601"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50" name="Google Shape;50;p7"/>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51" name="Google Shape;51;p7"/>
          <p:cNvSpPr txBox="1"/>
          <p:nvPr>
            <p:ph idx="3"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2" name="Shape 52"/>
        <p:cNvGrpSpPr/>
        <p:nvPr/>
      </p:nvGrpSpPr>
      <p:grpSpPr>
        <a:xfrm>
          <a:off x="0" y="0"/>
          <a:ext cx="0" cy="0"/>
          <a:chOff x="0" y="0"/>
          <a:chExt cx="0" cy="0"/>
        </a:xfrm>
      </p:grpSpPr>
      <p:sp>
        <p:nvSpPr>
          <p:cNvPr id="53" name="Google Shape;53;p8"/>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8"/>
          <p:cNvSpPr txBox="1"/>
          <p:nvPr>
            <p:ph idx="1" type="body"/>
          </p:nvPr>
        </p:nvSpPr>
        <p:spPr>
          <a:xfrm>
            <a:off x="609600" y="1392937"/>
            <a:ext cx="5384799" cy="4690871"/>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4"/>
              </a:buClr>
              <a:buSzPts val="2800"/>
              <a:buFont typeface="Noto Sans Symbols"/>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Noto Sans Symbols"/>
              <a:buChar char="▪"/>
              <a:defRPr b="0" i="0" sz="24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chemeClr val="accent3"/>
              </a:buClr>
              <a:buSzPts val="2000"/>
              <a:buFont typeface="Noto Sans Symbols"/>
              <a:buChar char="▪"/>
              <a:defRPr b="0" i="0" sz="2000" u="none" cap="none" strike="noStrike">
                <a:solidFill>
                  <a:srgbClr val="000000"/>
                </a:solidFill>
                <a:latin typeface="Arial"/>
                <a:ea typeface="Arial"/>
                <a:cs typeface="Arial"/>
                <a:sym typeface="Arial"/>
              </a:defRPr>
            </a:lvl3pPr>
            <a:lvl4pPr indent="-342900" lvl="3" marL="1828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 name="Google Shape;55;p8"/>
          <p:cNvSpPr txBox="1"/>
          <p:nvPr>
            <p:ph type="title"/>
          </p:nvPr>
        </p:nvSpPr>
        <p:spPr>
          <a:xfrm>
            <a:off x="1066800" y="1"/>
            <a:ext cx="10515601"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56" name="Google Shape;56;p8"/>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57" name="Google Shape;57;p8"/>
          <p:cNvSpPr txBox="1"/>
          <p:nvPr>
            <p:ph idx="2"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8" name="Google Shape;58;p8"/>
          <p:cNvSpPr txBox="1"/>
          <p:nvPr>
            <p:ph idx="3" type="body"/>
          </p:nvPr>
        </p:nvSpPr>
        <p:spPr>
          <a:xfrm>
            <a:off x="6197601" y="1392936"/>
            <a:ext cx="5384799" cy="4690871"/>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4"/>
              </a:buClr>
              <a:buSzPts val="2800"/>
              <a:buFont typeface="Noto Sans Symbols"/>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Noto Sans Symbols"/>
              <a:buChar char="▪"/>
              <a:defRPr b="0" i="0" sz="24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chemeClr val="accent3"/>
              </a:buClr>
              <a:buSzPts val="2000"/>
              <a:buFont typeface="Noto Sans Symbols"/>
              <a:buChar char="▪"/>
              <a:defRPr b="0" i="0" sz="2000" u="none" cap="none" strike="noStrike">
                <a:solidFill>
                  <a:srgbClr val="000000"/>
                </a:solidFill>
                <a:latin typeface="Arial"/>
                <a:ea typeface="Arial"/>
                <a:cs typeface="Arial"/>
                <a:sym typeface="Arial"/>
              </a:defRPr>
            </a:lvl3pPr>
            <a:lvl4pPr indent="-342900" lvl="3" marL="18288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spcBef>
                <a:spcPts val="36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9" name="Shape 59"/>
        <p:cNvGrpSpPr/>
        <p:nvPr/>
      </p:nvGrpSpPr>
      <p:grpSpPr>
        <a:xfrm>
          <a:off x="0" y="0"/>
          <a:ext cx="0" cy="0"/>
          <a:chOff x="0" y="0"/>
          <a:chExt cx="0" cy="0"/>
        </a:xfrm>
      </p:grpSpPr>
      <p:sp>
        <p:nvSpPr>
          <p:cNvPr id="60" name="Google Shape;60;p9"/>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9"/>
          <p:cNvSpPr txBox="1"/>
          <p:nvPr>
            <p:ph idx="1" type="body"/>
          </p:nvPr>
        </p:nvSpPr>
        <p:spPr>
          <a:xfrm>
            <a:off x="620358" y="1388810"/>
            <a:ext cx="5386917"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accent4"/>
              </a:buClr>
              <a:buSzPts val="2400"/>
              <a:buFont typeface="Noto Sans Symbols"/>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1"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1"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62" name="Google Shape;62;p9"/>
          <p:cNvSpPr txBox="1"/>
          <p:nvPr>
            <p:ph idx="2" type="body"/>
          </p:nvPr>
        </p:nvSpPr>
        <p:spPr>
          <a:xfrm>
            <a:off x="620358" y="2028571"/>
            <a:ext cx="5386917"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63" name="Google Shape;63;p9"/>
          <p:cNvSpPr txBox="1"/>
          <p:nvPr>
            <p:ph idx="3" type="body"/>
          </p:nvPr>
        </p:nvSpPr>
        <p:spPr>
          <a:xfrm>
            <a:off x="6193370" y="1388810"/>
            <a:ext cx="5389033"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accent4"/>
              </a:buClr>
              <a:buSzPts val="2400"/>
              <a:buFont typeface="Noto Sans Symbols"/>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1"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1"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64" name="Google Shape;64;p9"/>
          <p:cNvSpPr txBox="1"/>
          <p:nvPr>
            <p:ph idx="4" type="body"/>
          </p:nvPr>
        </p:nvSpPr>
        <p:spPr>
          <a:xfrm>
            <a:off x="6193370" y="2028571"/>
            <a:ext cx="5389033"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65" name="Google Shape;65;p9"/>
          <p:cNvSpPr txBox="1"/>
          <p:nvPr>
            <p:ph type="title"/>
          </p:nvPr>
        </p:nvSpPr>
        <p:spPr>
          <a:xfrm>
            <a:off x="1066800" y="1"/>
            <a:ext cx="10515601"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66" name="Google Shape;66;p9"/>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67" name="Google Shape;67;p9"/>
          <p:cNvSpPr txBox="1"/>
          <p:nvPr>
            <p:ph idx="5"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10"/>
          <p:cNvSpPr/>
          <p:nvPr/>
        </p:nvSpPr>
        <p:spPr>
          <a:xfrm>
            <a:off x="0" y="-11723"/>
            <a:ext cx="12192000" cy="9692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0"/>
          <p:cNvSpPr txBox="1"/>
          <p:nvPr>
            <p:ph type="title"/>
          </p:nvPr>
        </p:nvSpPr>
        <p:spPr>
          <a:xfrm>
            <a:off x="1066800" y="1"/>
            <a:ext cx="10515601" cy="98901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descr="E_RGB_tittle.gif" id="71" name="Google Shape;71;p10"/>
          <p:cNvPicPr preferRelativeResize="0"/>
          <p:nvPr/>
        </p:nvPicPr>
        <p:blipFill rotWithShape="1">
          <a:blip r:embed="rId2">
            <a:alphaModFix/>
          </a:blip>
          <a:srcRect b="0" l="0" r="0" t="0"/>
          <a:stretch/>
        </p:blipFill>
        <p:spPr>
          <a:xfrm>
            <a:off x="310502" y="142534"/>
            <a:ext cx="548640" cy="1077859"/>
          </a:xfrm>
          <a:prstGeom prst="rect">
            <a:avLst/>
          </a:prstGeom>
          <a:noFill/>
          <a:ln>
            <a:noFill/>
          </a:ln>
        </p:spPr>
      </p:pic>
      <p:sp>
        <p:nvSpPr>
          <p:cNvPr id="72" name="Google Shape;72;p10"/>
          <p:cNvSpPr txBox="1"/>
          <p:nvPr>
            <p:ph idx="1" type="body"/>
          </p:nvPr>
        </p:nvSpPr>
        <p:spPr>
          <a:xfrm>
            <a:off x="6098118" y="6324966"/>
            <a:ext cx="5908593" cy="387350"/>
          </a:xfrm>
          <a:prstGeom prst="rect">
            <a:avLst/>
          </a:prstGeom>
          <a:noFill/>
          <a:ln>
            <a:noFill/>
          </a:ln>
        </p:spPr>
        <p:txBody>
          <a:bodyPr anchorCtr="0" anchor="t" bIns="91425" lIns="91425" spcFirstLastPara="1" rIns="91425" wrap="square" tIns="91425">
            <a:noAutofit/>
          </a:bodyPr>
          <a:lstStyle>
            <a:lvl1pPr indent="-228600" lvl="0" marL="457200" marR="0" rtl="0" algn="r">
              <a:spcBef>
                <a:spcPts val="360"/>
              </a:spcBef>
              <a:spcAft>
                <a:spcPts val="0"/>
              </a:spcAft>
              <a:buClr>
                <a:schemeClr val="accent4"/>
              </a:buClr>
              <a:buSzPts val="2400"/>
              <a:buFont typeface="Noto Sans Symbols"/>
              <a:buNone/>
              <a:defRPr b="0" i="0" sz="1800" u="none" cap="none" strike="noStrike">
                <a:solidFill>
                  <a:srgbClr val="800000"/>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Noto Sans Symbols"/>
              <a:buNone/>
              <a:defRPr b="0" i="0" sz="2000" u="none" cap="none" strike="noStrike">
                <a:solidFill>
                  <a:srgbClr val="000000"/>
                </a:solidFill>
                <a:latin typeface="Arial"/>
                <a:ea typeface="Arial"/>
                <a:cs typeface="Arial"/>
                <a:sym typeface="Arial"/>
              </a:defRPr>
            </a:lvl2pPr>
            <a:lvl3pPr indent="-228600" lvl="2" marL="1371600" marR="0" rtl="0" algn="l">
              <a:spcBef>
                <a:spcPts val="360"/>
              </a:spcBef>
              <a:spcAft>
                <a:spcPts val="0"/>
              </a:spcAft>
              <a:buClr>
                <a:schemeClr val="accent3"/>
              </a:buClr>
              <a:buSzPts val="1800"/>
              <a:buFont typeface="Noto Sans Symbols"/>
              <a:buNone/>
              <a:defRPr b="0" i="0" sz="1800" u="none" cap="none" strike="noStrike">
                <a:solidFill>
                  <a:srgbClr val="000000"/>
                </a:solidFill>
                <a:latin typeface="Arial"/>
                <a:ea typeface="Arial"/>
                <a:cs typeface="Arial"/>
                <a:sym typeface="Arial"/>
              </a:defRPr>
            </a:lvl3pPr>
            <a:lvl4pPr indent="-228600" lvl="3" marL="18288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09600" y="1371601"/>
            <a:ext cx="10972800" cy="4786775"/>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4"/>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chemeClr val="accent3"/>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1" name="Google Shape;11;p1"/>
          <p:cNvSpPr txBox="1"/>
          <p:nvPr>
            <p:ph type="title"/>
          </p:nvPr>
        </p:nvSpPr>
        <p:spPr>
          <a:xfrm>
            <a:off x="1066801" y="227747"/>
            <a:ext cx="10515599" cy="761267"/>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4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12" name="Google Shape;12;p1"/>
          <p:cNvPicPr preferRelativeResize="0"/>
          <p:nvPr/>
        </p:nvPicPr>
        <p:blipFill rotWithShape="1">
          <a:blip r:embed="rId1">
            <a:alphaModFix/>
          </a:blip>
          <a:srcRect b="0" l="0" r="0" t="0"/>
          <a:stretch/>
        </p:blipFill>
        <p:spPr>
          <a:xfrm>
            <a:off x="122567" y="6083070"/>
            <a:ext cx="2368296" cy="6701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history.house.gov/Institution/Party-Divisions/Party-Divisions/" TargetMode="External"/><Relationship Id="rId10" Type="http://schemas.openxmlformats.org/officeDocument/2006/relationships/hyperlink" Target="https://www.govinfo.gov/bulkdata" TargetMode="External"/><Relationship Id="rId12" Type="http://schemas.openxmlformats.org/officeDocument/2006/relationships/hyperlink" Target="https://medium.com/swlh/logistic-regression-with-pyspark-60295d41221"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govtrack.us/congress/bills/statistics" TargetMode="External"/><Relationship Id="rId4" Type="http://schemas.openxmlformats.org/officeDocument/2006/relationships/hyperlink" Target="https://www.morrisopazo.com/resources/blog-english/using-bootstrap-actions-in-emr-amazon-aws/" TargetMode="External"/><Relationship Id="rId9" Type="http://schemas.openxmlformats.org/officeDocument/2006/relationships/hyperlink" Target="https://api.govinfo.gov/docs/" TargetMode="External"/><Relationship Id="rId5" Type="http://schemas.openxmlformats.org/officeDocument/2006/relationships/hyperlink" Target="https://medium.com/the-freelancer/store-your-images-with-aws-s3-60b7ac167f8b" TargetMode="External"/><Relationship Id="rId6" Type="http://schemas.openxmlformats.org/officeDocument/2006/relationships/hyperlink" Target="https://rapids.ai/dask.html" TargetMode="External"/><Relationship Id="rId7" Type="http://schemas.openxmlformats.org/officeDocument/2006/relationships/hyperlink" Target="https://blog.cambridgespark.com/unit-testing-with-pyspark-fb31671b1ad8?gi=6c92daae9cb1" TargetMode="External"/><Relationship Id="rId8" Type="http://schemas.openxmlformats.org/officeDocument/2006/relationships/hyperlink" Target="https://www.govinfo.go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962650" y="959980"/>
            <a:ext cx="8848500" cy="995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lt1"/>
              </a:buClr>
              <a:buFont typeface="Arial"/>
              <a:buNone/>
            </a:pPr>
            <a:r>
              <a:rPr lang="en-US"/>
              <a:t>Predicting Congressional Bill Outcomes using Machine Learning and Large-Scale Computing Methods</a:t>
            </a:r>
            <a:endParaRPr b="1" i="0" sz="4000" u="none" cap="none" strike="noStrike">
              <a:solidFill>
                <a:schemeClr val="lt1"/>
              </a:solidFill>
              <a:latin typeface="Arial"/>
              <a:ea typeface="Arial"/>
              <a:cs typeface="Arial"/>
              <a:sym typeface="Arial"/>
            </a:endParaRPr>
          </a:p>
        </p:txBody>
      </p:sp>
      <p:sp>
        <p:nvSpPr>
          <p:cNvPr id="92" name="Google Shape;92;p14"/>
          <p:cNvSpPr txBox="1"/>
          <p:nvPr>
            <p:ph idx="1" type="subTitle"/>
          </p:nvPr>
        </p:nvSpPr>
        <p:spPr>
          <a:xfrm>
            <a:off x="2962650" y="3571000"/>
            <a:ext cx="8848500" cy="730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4"/>
              </a:buClr>
              <a:buFont typeface="Noto Sans Symbols"/>
              <a:buNone/>
            </a:pPr>
            <a:r>
              <a:rPr lang="en-US"/>
              <a:t>Large-Scale Computing for the Social Sciences</a:t>
            </a:r>
            <a:endParaRPr b="0" i="0" sz="2400" u="none" cap="none" strike="noStrike">
              <a:solidFill>
                <a:srgbClr val="000000"/>
              </a:solidFill>
              <a:latin typeface="Arial"/>
              <a:ea typeface="Arial"/>
              <a:cs typeface="Arial"/>
              <a:sym typeface="Arial"/>
            </a:endParaRPr>
          </a:p>
        </p:txBody>
      </p:sp>
      <p:sp>
        <p:nvSpPr>
          <p:cNvPr id="93" name="Google Shape;93;p14"/>
          <p:cNvSpPr txBox="1"/>
          <p:nvPr>
            <p:ph idx="2" type="body"/>
          </p:nvPr>
        </p:nvSpPr>
        <p:spPr>
          <a:xfrm>
            <a:off x="2962656" y="4306208"/>
            <a:ext cx="8848344" cy="527730"/>
          </a:xfrm>
          <a:prstGeom prst="rect">
            <a:avLst/>
          </a:prstGeom>
          <a:noFill/>
          <a:ln>
            <a:noFill/>
          </a:ln>
        </p:spPr>
        <p:txBody>
          <a:bodyPr anchorCtr="0" anchor="t" bIns="0" lIns="0" spcFirstLastPara="1" rIns="0" wrap="square" tIns="0">
            <a:noAutofit/>
          </a:bodyPr>
          <a:lstStyle/>
          <a:p>
            <a:pPr indent="-342900" lvl="0" marL="342900" marR="0" rtl="0" algn="l">
              <a:spcBef>
                <a:spcPts val="0"/>
              </a:spcBef>
              <a:spcAft>
                <a:spcPts val="0"/>
              </a:spcAft>
              <a:buClr>
                <a:schemeClr val="accent4"/>
              </a:buClr>
              <a:buFont typeface="Noto Sans Symbols"/>
              <a:buNone/>
            </a:pPr>
            <a:r>
              <a:rPr lang="en-US"/>
              <a:t>Michelle Orden, Kelly Yang, James Midkiff</a:t>
            </a:r>
            <a:endParaRPr b="0" i="0" sz="2800" u="none" cap="none" strike="noStrike">
              <a:solidFill>
                <a:schemeClr val="lt1"/>
              </a:solidFill>
              <a:latin typeface="Arial"/>
              <a:ea typeface="Arial"/>
              <a:cs typeface="Arial"/>
              <a:sym typeface="Arial"/>
            </a:endParaRPr>
          </a:p>
        </p:txBody>
      </p:sp>
      <p:sp>
        <p:nvSpPr>
          <p:cNvPr id="94" name="Google Shape;94;p14"/>
          <p:cNvSpPr txBox="1"/>
          <p:nvPr>
            <p:ph idx="3" type="body"/>
          </p:nvPr>
        </p:nvSpPr>
        <p:spPr>
          <a:xfrm>
            <a:off x="2962656" y="4828725"/>
            <a:ext cx="8848344" cy="7302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4"/>
              </a:buClr>
              <a:buFont typeface="Noto Sans Symbols"/>
              <a:buNone/>
            </a:pPr>
            <a:r>
              <a:rPr lang="en-US"/>
              <a:t>MACS 30123</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body"/>
          </p:nvPr>
        </p:nvSpPr>
        <p:spPr>
          <a:xfrm>
            <a:off x="477475" y="1374650"/>
            <a:ext cx="11104800" cy="4612500"/>
          </a:xfrm>
          <a:prstGeom prst="rect">
            <a:avLst/>
          </a:prstGeom>
        </p:spPr>
        <p:txBody>
          <a:bodyPr anchorCtr="0" anchor="t" bIns="91425" lIns="91425" spcFirstLastPara="1" rIns="91425" wrap="square" tIns="91425">
            <a:noAutofit/>
          </a:bodyPr>
          <a:lstStyle/>
          <a:p>
            <a:pPr indent="0" lvl="0" marL="457200" rtl="0" algn="l">
              <a:lnSpc>
                <a:spcPct val="150000"/>
              </a:lnSpc>
              <a:spcBef>
                <a:spcPts val="480"/>
              </a:spcBef>
              <a:spcAft>
                <a:spcPts val="0"/>
              </a:spcAft>
              <a:buNone/>
            </a:pPr>
            <a:r>
              <a:t/>
            </a:r>
            <a:endParaRPr/>
          </a:p>
        </p:txBody>
      </p:sp>
      <p:sp>
        <p:nvSpPr>
          <p:cNvPr id="173" name="Google Shape;173;p23"/>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Exploratory Data Analysis - 2</a:t>
            </a:r>
            <a:endParaRPr/>
          </a:p>
        </p:txBody>
      </p:sp>
      <p:sp>
        <p:nvSpPr>
          <p:cNvPr id="174" name="Google Shape;174;p23"/>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pic>
        <p:nvPicPr>
          <p:cNvPr id="175" name="Google Shape;175;p23"/>
          <p:cNvPicPr preferRelativeResize="0"/>
          <p:nvPr/>
        </p:nvPicPr>
        <p:blipFill>
          <a:blip r:embed="rId3">
            <a:alphaModFix/>
          </a:blip>
          <a:stretch>
            <a:fillRect/>
          </a:stretch>
        </p:blipFill>
        <p:spPr>
          <a:xfrm>
            <a:off x="2318630" y="1392175"/>
            <a:ext cx="7554732" cy="457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477475" y="1374650"/>
            <a:ext cx="11104800" cy="4612500"/>
          </a:xfrm>
          <a:prstGeom prst="rect">
            <a:avLst/>
          </a:prstGeom>
        </p:spPr>
        <p:txBody>
          <a:bodyPr anchorCtr="0" anchor="t" bIns="91425" lIns="91425" spcFirstLastPara="1" rIns="91425" wrap="square" tIns="91425">
            <a:noAutofit/>
          </a:bodyPr>
          <a:lstStyle/>
          <a:p>
            <a:pPr indent="0" lvl="0" marL="457200" rtl="0" algn="l">
              <a:lnSpc>
                <a:spcPct val="150000"/>
              </a:lnSpc>
              <a:spcBef>
                <a:spcPts val="480"/>
              </a:spcBef>
              <a:spcAft>
                <a:spcPts val="0"/>
              </a:spcAft>
              <a:buNone/>
            </a:pPr>
            <a:r>
              <a:t/>
            </a:r>
            <a:endParaRPr/>
          </a:p>
        </p:txBody>
      </p:sp>
      <p:sp>
        <p:nvSpPr>
          <p:cNvPr id="182" name="Google Shape;182;p24"/>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Exploratory Data Analysis - 3</a:t>
            </a:r>
            <a:endParaRPr/>
          </a:p>
        </p:txBody>
      </p:sp>
      <p:sp>
        <p:nvSpPr>
          <p:cNvPr id="183" name="Google Shape;183;p24"/>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pic>
        <p:nvPicPr>
          <p:cNvPr id="184" name="Google Shape;184;p24"/>
          <p:cNvPicPr preferRelativeResize="0"/>
          <p:nvPr/>
        </p:nvPicPr>
        <p:blipFill>
          <a:blip r:embed="rId3">
            <a:alphaModFix/>
          </a:blip>
          <a:stretch>
            <a:fillRect/>
          </a:stretch>
        </p:blipFill>
        <p:spPr>
          <a:xfrm>
            <a:off x="2061699" y="1374651"/>
            <a:ext cx="7936363" cy="461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480"/>
              </a:spcBef>
              <a:spcAft>
                <a:spcPts val="0"/>
              </a:spcAft>
              <a:buSzPts val="2400"/>
              <a:buChar char="▪"/>
            </a:pPr>
            <a:r>
              <a:rPr lang="en-US"/>
              <a:t>Two Added Features</a:t>
            </a:r>
            <a:endParaRPr/>
          </a:p>
          <a:p>
            <a:pPr indent="-355600" lvl="1" marL="914400" rtl="0" algn="l">
              <a:lnSpc>
                <a:spcPct val="150000"/>
              </a:lnSpc>
              <a:spcBef>
                <a:spcPts val="0"/>
              </a:spcBef>
              <a:spcAft>
                <a:spcPts val="0"/>
              </a:spcAft>
              <a:buSzPts val="2000"/>
              <a:buChar char="▪"/>
            </a:pPr>
            <a:r>
              <a:rPr lang="en-US"/>
              <a:t>Percentage Democrat</a:t>
            </a:r>
            <a:endParaRPr/>
          </a:p>
          <a:p>
            <a:pPr indent="-355600" lvl="1" marL="914400" rtl="0" algn="l">
              <a:lnSpc>
                <a:spcPct val="150000"/>
              </a:lnSpc>
              <a:spcBef>
                <a:spcPts val="0"/>
              </a:spcBef>
              <a:spcAft>
                <a:spcPts val="0"/>
              </a:spcAft>
              <a:buSzPts val="2000"/>
              <a:buChar char="▪"/>
            </a:pPr>
            <a:r>
              <a:rPr lang="en-US"/>
              <a:t>Percentage Republican</a:t>
            </a:r>
            <a:endParaRPr/>
          </a:p>
        </p:txBody>
      </p:sp>
      <p:sp>
        <p:nvSpPr>
          <p:cNvPr id="191" name="Google Shape;191;p25"/>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Congress Breakdown</a:t>
            </a:r>
            <a:endParaRPr/>
          </a:p>
        </p:txBody>
      </p:sp>
      <p:sp>
        <p:nvSpPr>
          <p:cNvPr id="192" name="Google Shape;192;p25"/>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pic>
        <p:nvPicPr>
          <p:cNvPr id="193" name="Google Shape;193;p25"/>
          <p:cNvPicPr preferRelativeResize="0"/>
          <p:nvPr/>
        </p:nvPicPr>
        <p:blipFill>
          <a:blip r:embed="rId3">
            <a:alphaModFix/>
          </a:blip>
          <a:stretch>
            <a:fillRect/>
          </a:stretch>
        </p:blipFill>
        <p:spPr>
          <a:xfrm>
            <a:off x="5910625" y="1101463"/>
            <a:ext cx="6096000" cy="4572000"/>
          </a:xfrm>
          <a:prstGeom prst="rect">
            <a:avLst/>
          </a:prstGeom>
          <a:noFill/>
          <a:ln>
            <a:noFill/>
          </a:ln>
        </p:spPr>
      </p:pic>
      <p:pic>
        <p:nvPicPr>
          <p:cNvPr id="194" name="Google Shape;194;p25"/>
          <p:cNvPicPr preferRelativeResize="0"/>
          <p:nvPr/>
        </p:nvPicPr>
        <p:blipFill>
          <a:blip r:embed="rId4">
            <a:alphaModFix/>
          </a:blip>
          <a:stretch>
            <a:fillRect/>
          </a:stretch>
        </p:blipFill>
        <p:spPr>
          <a:xfrm>
            <a:off x="4339350" y="5785852"/>
            <a:ext cx="7852649" cy="107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 type="body"/>
          </p:nvPr>
        </p:nvSpPr>
        <p:spPr>
          <a:xfrm>
            <a:off x="609600" y="1033325"/>
            <a:ext cx="10972800" cy="4953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480"/>
              </a:spcBef>
              <a:spcAft>
                <a:spcPts val="0"/>
              </a:spcAft>
              <a:buSzPts val="2400"/>
              <a:buChar char="▪"/>
            </a:pPr>
            <a:r>
              <a:rPr lang="en-US"/>
              <a:t>Load in Bills and Datasets from S3 bucket</a:t>
            </a:r>
            <a:endParaRPr/>
          </a:p>
          <a:p>
            <a:pPr indent="-381000" lvl="0" marL="457200" rtl="0" algn="l">
              <a:lnSpc>
                <a:spcPct val="150000"/>
              </a:lnSpc>
              <a:spcBef>
                <a:spcPts val="0"/>
              </a:spcBef>
              <a:spcAft>
                <a:spcPts val="0"/>
              </a:spcAft>
              <a:buSzPts val="2400"/>
              <a:buChar char="▪"/>
            </a:pPr>
            <a:r>
              <a:rPr lang="en-US"/>
              <a:t>Consolidate into dataframe, run on an EMR Cluster on AWS Console</a:t>
            </a:r>
            <a:endParaRPr/>
          </a:p>
          <a:p>
            <a:pPr indent="-355600" lvl="1" marL="914400" rtl="0" algn="l">
              <a:lnSpc>
                <a:spcPct val="150000"/>
              </a:lnSpc>
              <a:spcBef>
                <a:spcPts val="0"/>
              </a:spcBef>
              <a:spcAft>
                <a:spcPts val="0"/>
              </a:spcAft>
              <a:buSzPts val="2000"/>
              <a:buChar char="▪"/>
            </a:pPr>
            <a:r>
              <a:rPr lang="en-US"/>
              <a:t>Dask =&gt; Pandas =&gt; PySpark</a:t>
            </a:r>
            <a:endParaRPr/>
          </a:p>
          <a:p>
            <a:pPr indent="-381000" lvl="0" marL="457200" rtl="0" algn="l">
              <a:lnSpc>
                <a:spcPct val="150000"/>
              </a:lnSpc>
              <a:spcBef>
                <a:spcPts val="0"/>
              </a:spcBef>
              <a:spcAft>
                <a:spcPts val="0"/>
              </a:spcAft>
              <a:buSzPts val="2400"/>
              <a:buChar char="▪"/>
            </a:pPr>
            <a:r>
              <a:rPr lang="en-US"/>
              <a:t>Final Features Selected</a:t>
            </a:r>
            <a:endParaRPr/>
          </a:p>
          <a:p>
            <a:pPr indent="-355600" lvl="1" marL="914400" rtl="0" algn="l">
              <a:lnSpc>
                <a:spcPct val="150000"/>
              </a:lnSpc>
              <a:spcBef>
                <a:spcPts val="0"/>
              </a:spcBef>
              <a:spcAft>
                <a:spcPts val="0"/>
              </a:spcAft>
              <a:buSzPts val="2000"/>
              <a:buChar char="▪"/>
            </a:pPr>
            <a:r>
              <a:rPr lang="en-US">
                <a:solidFill>
                  <a:srgbClr val="24292F"/>
                </a:solidFill>
                <a:highlight>
                  <a:srgbClr val="FFFFFF"/>
                </a:highlight>
              </a:rPr>
              <a:t>sponsor_count, section_count, word_count_scaled, subjectivity, polarity, % Democrat, % Republican</a:t>
            </a:r>
            <a:endParaRPr/>
          </a:p>
          <a:p>
            <a:pPr indent="-355600" lvl="1" marL="914400" rtl="0" algn="l">
              <a:lnSpc>
                <a:spcPct val="150000"/>
              </a:lnSpc>
              <a:spcBef>
                <a:spcPts val="0"/>
              </a:spcBef>
              <a:spcAft>
                <a:spcPts val="0"/>
              </a:spcAft>
              <a:buSzPts val="2000"/>
              <a:buChar char="▪"/>
            </a:pPr>
            <a:r>
              <a:rPr lang="en-US">
                <a:solidFill>
                  <a:srgbClr val="24292F"/>
                </a:solidFill>
                <a:highlight>
                  <a:srgbClr val="FFFFFF"/>
                </a:highlight>
              </a:rPr>
              <a:t>Scale word count using PySpark Standard Scaler</a:t>
            </a:r>
            <a:endParaRPr>
              <a:solidFill>
                <a:srgbClr val="24292F"/>
              </a:solidFill>
              <a:highlight>
                <a:srgbClr val="FFFFFF"/>
              </a:highlight>
            </a:endParaRPr>
          </a:p>
          <a:p>
            <a:pPr indent="-381000" lvl="0" marL="457200" rtl="0" algn="l">
              <a:lnSpc>
                <a:spcPct val="150000"/>
              </a:lnSpc>
              <a:spcBef>
                <a:spcPts val="0"/>
              </a:spcBef>
              <a:spcAft>
                <a:spcPts val="0"/>
              </a:spcAft>
              <a:buSzPts val="2400"/>
              <a:buChar char="▪"/>
            </a:pPr>
            <a:r>
              <a:rPr lang="en-US"/>
              <a:t>Binary Outcome (does the bill pass?)</a:t>
            </a:r>
            <a:endParaRPr/>
          </a:p>
          <a:p>
            <a:pPr indent="-381000" lvl="0" marL="457200" rtl="0" algn="l">
              <a:lnSpc>
                <a:spcPct val="150000"/>
              </a:lnSpc>
              <a:spcBef>
                <a:spcPts val="0"/>
              </a:spcBef>
              <a:spcAft>
                <a:spcPts val="0"/>
              </a:spcAft>
              <a:buSzPts val="2400"/>
              <a:buChar char="▪"/>
            </a:pPr>
            <a:r>
              <a:rPr lang="en-US"/>
              <a:t>Multivariate Logistic Regression</a:t>
            </a:r>
            <a:endParaRPr/>
          </a:p>
          <a:p>
            <a:pPr indent="-355600" lvl="1" marL="914400" rtl="0" algn="l">
              <a:lnSpc>
                <a:spcPct val="150000"/>
              </a:lnSpc>
              <a:spcBef>
                <a:spcPts val="0"/>
              </a:spcBef>
              <a:spcAft>
                <a:spcPts val="0"/>
              </a:spcAft>
              <a:buSzPts val="2000"/>
              <a:buChar char="▪"/>
            </a:pPr>
            <a:r>
              <a:rPr lang="en-US"/>
              <a:t>efficient to train, binary outcome, ease of implementation, fits our project scope</a:t>
            </a:r>
            <a:endParaRPr/>
          </a:p>
        </p:txBody>
      </p:sp>
      <p:sp>
        <p:nvSpPr>
          <p:cNvPr id="201" name="Google Shape;201;p26"/>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ML Model Preparation &amp; Selection</a:t>
            </a:r>
            <a:endParaRPr/>
          </a:p>
        </p:txBody>
      </p:sp>
      <p:sp>
        <p:nvSpPr>
          <p:cNvPr id="202" name="Google Shape;202;p26"/>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5945312" y="2089100"/>
            <a:ext cx="6358525" cy="4768900"/>
          </a:xfrm>
          <a:prstGeom prst="rect">
            <a:avLst/>
          </a:prstGeom>
          <a:noFill/>
          <a:ln>
            <a:noFill/>
          </a:ln>
        </p:spPr>
      </p:pic>
      <p:sp>
        <p:nvSpPr>
          <p:cNvPr id="209" name="Google Shape;209;p27"/>
          <p:cNvSpPr txBox="1"/>
          <p:nvPr>
            <p:ph idx="1" type="body"/>
          </p:nvPr>
        </p:nvSpPr>
        <p:spPr>
          <a:xfrm>
            <a:off x="609600" y="1374650"/>
            <a:ext cx="10972800" cy="2474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480"/>
              </a:spcBef>
              <a:spcAft>
                <a:spcPts val="0"/>
              </a:spcAft>
              <a:buSzPts val="2400"/>
              <a:buChar char="▪"/>
            </a:pPr>
            <a:r>
              <a:rPr lang="en-US"/>
              <a:t>Ran the multivariate Logistic Regression using PySpark</a:t>
            </a:r>
            <a:endParaRPr/>
          </a:p>
          <a:p>
            <a:pPr indent="-355600" lvl="1" marL="914400" rtl="0" algn="l">
              <a:lnSpc>
                <a:spcPct val="150000"/>
              </a:lnSpc>
              <a:spcBef>
                <a:spcPts val="0"/>
              </a:spcBef>
              <a:spcAft>
                <a:spcPts val="0"/>
              </a:spcAft>
              <a:buSzPts val="2000"/>
              <a:buChar char="▪"/>
            </a:pPr>
            <a:r>
              <a:rPr lang="en-US"/>
              <a:t>training and test sets, 80-20 split</a:t>
            </a:r>
            <a:endParaRPr/>
          </a:p>
          <a:p>
            <a:pPr indent="-381000" lvl="0" marL="457200" rtl="0" algn="l">
              <a:lnSpc>
                <a:spcPct val="150000"/>
              </a:lnSpc>
              <a:spcBef>
                <a:spcPts val="0"/>
              </a:spcBef>
              <a:spcAft>
                <a:spcPts val="0"/>
              </a:spcAft>
              <a:buSzPts val="2400"/>
              <a:buChar char="▪"/>
            </a:pPr>
            <a:r>
              <a:rPr lang="en-US"/>
              <a:t>Training Accuracy: </a:t>
            </a:r>
            <a:r>
              <a:rPr lang="en-US" sz="2000">
                <a:solidFill>
                  <a:srgbClr val="24292F"/>
                </a:solidFill>
                <a:highlight>
                  <a:srgbClr val="FFFFFF"/>
                </a:highlight>
              </a:rPr>
              <a:t>0.977034411460641</a:t>
            </a:r>
            <a:endParaRPr sz="2000">
              <a:solidFill>
                <a:srgbClr val="24292F"/>
              </a:solidFill>
              <a:highlight>
                <a:srgbClr val="FFFFFF"/>
              </a:highlight>
            </a:endParaRPr>
          </a:p>
          <a:p>
            <a:pPr indent="-381000" lvl="0" marL="457200" rtl="0" algn="l">
              <a:lnSpc>
                <a:spcPct val="150000"/>
              </a:lnSpc>
              <a:spcBef>
                <a:spcPts val="0"/>
              </a:spcBef>
              <a:spcAft>
                <a:spcPts val="0"/>
              </a:spcAft>
              <a:buSzPts val="2400"/>
              <a:buChar char="▪"/>
            </a:pPr>
            <a:r>
              <a:rPr lang="en-US"/>
              <a:t>Test Accuracy: </a:t>
            </a:r>
            <a:r>
              <a:rPr lang="en-US" sz="2000">
                <a:solidFill>
                  <a:srgbClr val="24292F"/>
                </a:solidFill>
                <a:highlight>
                  <a:srgbClr val="FFFFFF"/>
                </a:highlight>
              </a:rPr>
              <a:t>0.975150992234685</a:t>
            </a:r>
            <a:endParaRPr sz="2800">
              <a:solidFill>
                <a:srgbClr val="24292F"/>
              </a:solidFill>
              <a:highlight>
                <a:srgbClr val="FFFFFF"/>
              </a:highlight>
            </a:endParaRPr>
          </a:p>
          <a:p>
            <a:pPr indent="0" lvl="0" marL="457200" rtl="0" algn="l">
              <a:lnSpc>
                <a:spcPct val="150000"/>
              </a:lnSpc>
              <a:spcBef>
                <a:spcPts val="480"/>
              </a:spcBef>
              <a:spcAft>
                <a:spcPts val="0"/>
              </a:spcAft>
              <a:buNone/>
            </a:pPr>
            <a:r>
              <a:t/>
            </a:r>
            <a:endParaRPr/>
          </a:p>
        </p:txBody>
      </p:sp>
      <p:sp>
        <p:nvSpPr>
          <p:cNvPr id="210" name="Google Shape;210;p27"/>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Logistic Regression Results</a:t>
            </a:r>
            <a:endParaRPr/>
          </a:p>
        </p:txBody>
      </p:sp>
      <p:pic>
        <p:nvPicPr>
          <p:cNvPr id="211" name="Google Shape;211;p27"/>
          <p:cNvPicPr preferRelativeResize="0"/>
          <p:nvPr/>
        </p:nvPicPr>
        <p:blipFill rotWithShape="1">
          <a:blip r:embed="rId4">
            <a:alphaModFix/>
          </a:blip>
          <a:srcRect b="0" l="7489" r="9107" t="0"/>
          <a:stretch/>
        </p:blipFill>
        <p:spPr>
          <a:xfrm>
            <a:off x="36100" y="3477782"/>
            <a:ext cx="6098125" cy="25590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hlink"/>
              </a:buClr>
              <a:buSzPts val="1100"/>
              <a:buFont typeface="Arial"/>
              <a:buNone/>
            </a:pPr>
            <a:r>
              <a:rPr lang="en-US" sz="2100">
                <a:solidFill>
                  <a:srgbClr val="24292F"/>
                </a:solidFill>
                <a:highlight>
                  <a:srgbClr val="FFFFFF"/>
                </a:highlight>
              </a:rPr>
              <a:t>Accuracy score for our model is 0.975150992234685</a:t>
            </a:r>
            <a:endParaRPr sz="2100">
              <a:solidFill>
                <a:srgbClr val="24292F"/>
              </a:solidFill>
              <a:highlight>
                <a:srgbClr val="FFFFFF"/>
              </a:highlight>
            </a:endParaRPr>
          </a:p>
          <a:p>
            <a:pPr indent="0" lvl="0" marL="0" rtl="0" algn="l">
              <a:spcBef>
                <a:spcPts val="480"/>
              </a:spcBef>
              <a:spcAft>
                <a:spcPts val="0"/>
              </a:spcAft>
              <a:buClr>
                <a:schemeClr val="hlink"/>
              </a:buClr>
              <a:buSzPts val="1100"/>
              <a:buFont typeface="Arial"/>
              <a:buNone/>
            </a:pPr>
            <a:r>
              <a:rPr lang="en-US" sz="2100">
                <a:solidFill>
                  <a:srgbClr val="24292F"/>
                </a:solidFill>
                <a:highlight>
                  <a:srgbClr val="FFFFFF"/>
                </a:highlight>
              </a:rPr>
              <a:t>Precision score for our model is 0.3333333333333333</a:t>
            </a:r>
            <a:endParaRPr sz="2100">
              <a:solidFill>
                <a:srgbClr val="24292F"/>
              </a:solidFill>
              <a:highlight>
                <a:srgbClr val="FFFFFF"/>
              </a:highlight>
            </a:endParaRPr>
          </a:p>
          <a:p>
            <a:pPr indent="0" lvl="0" marL="0" rtl="0" algn="l">
              <a:spcBef>
                <a:spcPts val="480"/>
              </a:spcBef>
              <a:spcAft>
                <a:spcPts val="0"/>
              </a:spcAft>
              <a:buNone/>
            </a:pPr>
            <a:r>
              <a:rPr lang="en-US" sz="2100">
                <a:solidFill>
                  <a:srgbClr val="24292F"/>
                </a:solidFill>
                <a:highlight>
                  <a:srgbClr val="FFFFFF"/>
                </a:highlight>
              </a:rPr>
              <a:t>Recall score for our model is 0.004651162790697674</a:t>
            </a:r>
            <a:endParaRPr sz="3300"/>
          </a:p>
        </p:txBody>
      </p:sp>
      <p:sp>
        <p:nvSpPr>
          <p:cNvPr id="218" name="Google Shape;218;p28"/>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Logistic Regression Results cont.</a:t>
            </a:r>
            <a:endParaRPr/>
          </a:p>
        </p:txBody>
      </p:sp>
      <p:sp>
        <p:nvSpPr>
          <p:cNvPr id="219" name="Google Shape;219;p28"/>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pic>
        <p:nvPicPr>
          <p:cNvPr id="220" name="Google Shape;220;p28"/>
          <p:cNvPicPr preferRelativeResize="0"/>
          <p:nvPr/>
        </p:nvPicPr>
        <p:blipFill>
          <a:blip r:embed="rId3">
            <a:alphaModFix/>
          </a:blip>
          <a:stretch>
            <a:fillRect/>
          </a:stretch>
        </p:blipFill>
        <p:spPr>
          <a:xfrm>
            <a:off x="0" y="2590800"/>
            <a:ext cx="12192000" cy="426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480"/>
              </a:spcBef>
              <a:spcAft>
                <a:spcPts val="0"/>
              </a:spcAft>
              <a:buSzPts val="2400"/>
              <a:buChar char="▪"/>
            </a:pPr>
            <a:r>
              <a:rPr lang="en-US"/>
              <a:t>Data trained on many more negatives than positives</a:t>
            </a:r>
            <a:endParaRPr/>
          </a:p>
          <a:p>
            <a:pPr indent="-355600" lvl="1" marL="914400" rtl="0" algn="l">
              <a:lnSpc>
                <a:spcPct val="150000"/>
              </a:lnSpc>
              <a:spcBef>
                <a:spcPts val="0"/>
              </a:spcBef>
              <a:spcAft>
                <a:spcPts val="0"/>
              </a:spcAft>
              <a:buSzPts val="2000"/>
              <a:buChar char="▪"/>
            </a:pPr>
            <a:r>
              <a:rPr lang="en-US"/>
              <a:t>Downsampling</a:t>
            </a:r>
            <a:endParaRPr/>
          </a:p>
          <a:p>
            <a:pPr indent="-381000" lvl="0" marL="457200" rtl="0" algn="l">
              <a:lnSpc>
                <a:spcPct val="150000"/>
              </a:lnSpc>
              <a:spcBef>
                <a:spcPts val="0"/>
              </a:spcBef>
              <a:spcAft>
                <a:spcPts val="0"/>
              </a:spcAft>
              <a:buSzPts val="2400"/>
              <a:buChar char="▪"/>
            </a:pPr>
            <a:r>
              <a:rPr lang="en-US"/>
              <a:t>Scaled word count has the highest positive correlation</a:t>
            </a:r>
            <a:endParaRPr/>
          </a:p>
          <a:p>
            <a:pPr indent="-381000" lvl="0" marL="457200" rtl="0" algn="l">
              <a:lnSpc>
                <a:spcPct val="150000"/>
              </a:lnSpc>
              <a:spcBef>
                <a:spcPts val="0"/>
              </a:spcBef>
              <a:spcAft>
                <a:spcPts val="0"/>
              </a:spcAft>
              <a:buSzPts val="2400"/>
              <a:buChar char="▪"/>
            </a:pPr>
            <a:r>
              <a:rPr lang="en-US"/>
              <a:t>Subjectivity is negatively correlated, as is sponsor count</a:t>
            </a:r>
            <a:endParaRPr/>
          </a:p>
          <a:p>
            <a:pPr indent="-381000" lvl="0" marL="457200" rtl="0" algn="l">
              <a:lnSpc>
                <a:spcPct val="150000"/>
              </a:lnSpc>
              <a:spcBef>
                <a:spcPts val="0"/>
              </a:spcBef>
              <a:spcAft>
                <a:spcPts val="0"/>
              </a:spcAft>
              <a:buSzPts val="2400"/>
              <a:buChar char="▪"/>
            </a:pPr>
            <a:r>
              <a:rPr lang="en-US"/>
              <a:t>Polarity is positively correlated</a:t>
            </a:r>
            <a:endParaRPr/>
          </a:p>
          <a:p>
            <a:pPr indent="-381000" lvl="0" marL="457200" rtl="0" algn="l">
              <a:lnSpc>
                <a:spcPct val="150000"/>
              </a:lnSpc>
              <a:spcBef>
                <a:spcPts val="0"/>
              </a:spcBef>
              <a:spcAft>
                <a:spcPts val="0"/>
              </a:spcAft>
              <a:buSzPts val="2400"/>
              <a:buChar char="▪"/>
            </a:pPr>
            <a:r>
              <a:rPr lang="en-US"/>
              <a:t>Scale model with additional data </a:t>
            </a:r>
            <a:endParaRPr/>
          </a:p>
          <a:p>
            <a:pPr indent="-381000" lvl="0" marL="457200" rtl="0" algn="l">
              <a:lnSpc>
                <a:spcPct val="150000"/>
              </a:lnSpc>
              <a:spcBef>
                <a:spcPts val="0"/>
              </a:spcBef>
              <a:spcAft>
                <a:spcPts val="0"/>
              </a:spcAft>
              <a:buSzPts val="2400"/>
              <a:buChar char="▪"/>
            </a:pPr>
            <a:r>
              <a:rPr lang="en-US"/>
              <a:t>Try to eliminate biases</a:t>
            </a:r>
            <a:endParaRPr/>
          </a:p>
        </p:txBody>
      </p:sp>
      <p:sp>
        <p:nvSpPr>
          <p:cNvPr id="227" name="Google Shape;227;p29"/>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28" name="Google Shape;228;p29"/>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 type="body"/>
          </p:nvPr>
        </p:nvSpPr>
        <p:spPr>
          <a:xfrm>
            <a:off x="609600" y="1194175"/>
            <a:ext cx="10972800" cy="4612500"/>
          </a:xfrm>
          <a:prstGeom prst="rect">
            <a:avLst/>
          </a:prstGeom>
        </p:spPr>
        <p:txBody>
          <a:bodyPr anchorCtr="0" anchor="t" bIns="91425" lIns="91425" spcFirstLastPara="1" rIns="91425" wrap="square" tIns="91425">
            <a:noAutofit/>
          </a:bodyPr>
          <a:lstStyle/>
          <a:p>
            <a:pPr indent="-361950" lvl="0" marL="457200" rtl="0" algn="l">
              <a:spcBef>
                <a:spcPts val="480"/>
              </a:spcBef>
              <a:spcAft>
                <a:spcPts val="0"/>
              </a:spcAft>
              <a:buSzPts val="2100"/>
              <a:buChar char="▪"/>
            </a:pPr>
            <a:r>
              <a:rPr lang="en-US" sz="2100" u="sng">
                <a:solidFill>
                  <a:schemeClr val="hlink"/>
                </a:solidFill>
                <a:hlinkClick r:id="rId3"/>
              </a:rPr>
              <a:t>https://www.govtrack.us/congress/bills/statistics</a:t>
            </a:r>
            <a:endParaRPr sz="2100"/>
          </a:p>
          <a:p>
            <a:pPr indent="-361950" lvl="0" marL="457200" rtl="0" algn="l">
              <a:spcBef>
                <a:spcPts val="0"/>
              </a:spcBef>
              <a:spcAft>
                <a:spcPts val="0"/>
              </a:spcAft>
              <a:buSzPts val="2100"/>
              <a:buChar char="▪"/>
            </a:pPr>
            <a:r>
              <a:rPr lang="en-US" sz="2100" u="sng">
                <a:solidFill>
                  <a:schemeClr val="hlink"/>
                </a:solidFill>
                <a:hlinkClick r:id="rId4"/>
              </a:rPr>
              <a:t>https://www.morrisopazo.com/resources/blog-english/using-bootstrap-actions-in-emr-amazon-aws/</a:t>
            </a:r>
            <a:endParaRPr sz="2100"/>
          </a:p>
          <a:p>
            <a:pPr indent="-361950" lvl="0" marL="457200" rtl="0" algn="l">
              <a:spcBef>
                <a:spcPts val="0"/>
              </a:spcBef>
              <a:spcAft>
                <a:spcPts val="0"/>
              </a:spcAft>
              <a:buSzPts val="2100"/>
              <a:buChar char="▪"/>
            </a:pPr>
            <a:r>
              <a:rPr lang="en-US" sz="2100" u="sng">
                <a:solidFill>
                  <a:schemeClr val="hlink"/>
                </a:solidFill>
                <a:hlinkClick r:id="rId5"/>
              </a:rPr>
              <a:t>https://medium.com/the-freelancer/store-your-images-with-aws-s3-60b7ac167f8b</a:t>
            </a:r>
            <a:endParaRPr sz="2100"/>
          </a:p>
          <a:p>
            <a:pPr indent="-361950" lvl="0" marL="457200" rtl="0" algn="l">
              <a:spcBef>
                <a:spcPts val="0"/>
              </a:spcBef>
              <a:spcAft>
                <a:spcPts val="0"/>
              </a:spcAft>
              <a:buSzPts val="2100"/>
              <a:buChar char="▪"/>
            </a:pPr>
            <a:r>
              <a:rPr lang="en-US" sz="2100" u="sng">
                <a:solidFill>
                  <a:schemeClr val="hlink"/>
                </a:solidFill>
                <a:hlinkClick r:id="rId6"/>
              </a:rPr>
              <a:t>https://rapids.ai/dask.html</a:t>
            </a:r>
            <a:endParaRPr sz="2100"/>
          </a:p>
          <a:p>
            <a:pPr indent="-361950" lvl="0" marL="457200" rtl="0" algn="l">
              <a:spcBef>
                <a:spcPts val="0"/>
              </a:spcBef>
              <a:spcAft>
                <a:spcPts val="0"/>
              </a:spcAft>
              <a:buSzPts val="2100"/>
              <a:buChar char="▪"/>
            </a:pPr>
            <a:r>
              <a:rPr lang="en-US" sz="2100" u="sng">
                <a:solidFill>
                  <a:schemeClr val="hlink"/>
                </a:solidFill>
                <a:hlinkClick r:id="rId7"/>
              </a:rPr>
              <a:t>https://blog.cambridgespark.com/unit-testing-with-pyspark-fb31671b1ad8?gi=6c92daae9cb1</a:t>
            </a:r>
            <a:endParaRPr sz="2100"/>
          </a:p>
          <a:p>
            <a:pPr indent="-361950" lvl="0" marL="457200" rtl="0" algn="l">
              <a:spcBef>
                <a:spcPts val="0"/>
              </a:spcBef>
              <a:spcAft>
                <a:spcPts val="0"/>
              </a:spcAft>
              <a:buSzPts val="2100"/>
              <a:buChar char="▪"/>
            </a:pPr>
            <a:r>
              <a:rPr lang="en-US" sz="2100" u="sng">
                <a:solidFill>
                  <a:schemeClr val="hlink"/>
                </a:solidFill>
                <a:hlinkClick r:id="rId8"/>
              </a:rPr>
              <a:t>https://www.govinfo.gov/</a:t>
            </a:r>
            <a:endParaRPr sz="2100"/>
          </a:p>
          <a:p>
            <a:pPr indent="-361950" lvl="0" marL="457200" rtl="0" algn="l">
              <a:spcBef>
                <a:spcPts val="0"/>
              </a:spcBef>
              <a:spcAft>
                <a:spcPts val="0"/>
              </a:spcAft>
              <a:buSzPts val="2100"/>
              <a:buChar char="▪"/>
            </a:pPr>
            <a:r>
              <a:rPr lang="en-US" sz="2100" u="sng">
                <a:solidFill>
                  <a:schemeClr val="hlink"/>
                </a:solidFill>
                <a:hlinkClick r:id="rId9"/>
              </a:rPr>
              <a:t>https://api.govinfo.gov/docs/</a:t>
            </a:r>
            <a:endParaRPr sz="2100"/>
          </a:p>
          <a:p>
            <a:pPr indent="-361950" lvl="0" marL="457200" rtl="0" algn="l">
              <a:spcBef>
                <a:spcPts val="0"/>
              </a:spcBef>
              <a:spcAft>
                <a:spcPts val="0"/>
              </a:spcAft>
              <a:buSzPts val="2100"/>
              <a:buChar char="▪"/>
            </a:pPr>
            <a:r>
              <a:rPr lang="en-US" sz="2100" u="sng">
                <a:solidFill>
                  <a:schemeClr val="hlink"/>
                </a:solidFill>
                <a:hlinkClick r:id="rId10"/>
              </a:rPr>
              <a:t>https://www.govinfo.gov/bulkdata</a:t>
            </a:r>
            <a:endParaRPr sz="2100"/>
          </a:p>
          <a:p>
            <a:pPr indent="-361950" lvl="0" marL="457200" rtl="0" algn="l">
              <a:spcBef>
                <a:spcPts val="0"/>
              </a:spcBef>
              <a:spcAft>
                <a:spcPts val="0"/>
              </a:spcAft>
              <a:buSzPts val="2100"/>
              <a:buChar char="▪"/>
            </a:pPr>
            <a:r>
              <a:rPr lang="en-US" sz="2100" u="sng">
                <a:solidFill>
                  <a:schemeClr val="hlink"/>
                </a:solidFill>
                <a:hlinkClick r:id="rId11"/>
              </a:rPr>
              <a:t>https://history.house.gov/Institution/Party-Divisions/Party-Divisions/</a:t>
            </a:r>
            <a:endParaRPr sz="2100"/>
          </a:p>
          <a:p>
            <a:pPr indent="-361950" lvl="0" marL="457200" rtl="0" algn="l">
              <a:spcBef>
                <a:spcPts val="0"/>
              </a:spcBef>
              <a:spcAft>
                <a:spcPts val="0"/>
              </a:spcAft>
              <a:buSzPts val="2100"/>
              <a:buChar char="▪"/>
            </a:pPr>
            <a:r>
              <a:rPr lang="en-US" sz="2100" u="sng">
                <a:solidFill>
                  <a:schemeClr val="hlink"/>
                </a:solidFill>
                <a:hlinkClick r:id="rId12"/>
              </a:rPr>
              <a:t>https://medium.com/swlh/logistic-regression-with-pyspark-60295d41221</a:t>
            </a:r>
            <a:r>
              <a:rPr lang="en-US" sz="2100"/>
              <a:t> </a:t>
            </a:r>
            <a:endParaRPr sz="2100"/>
          </a:p>
        </p:txBody>
      </p:sp>
      <p:sp>
        <p:nvSpPr>
          <p:cNvPr id="235" name="Google Shape;235;p30"/>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t/>
            </a:r>
            <a:endParaRPr/>
          </a:p>
        </p:txBody>
      </p:sp>
      <p:sp>
        <p:nvSpPr>
          <p:cNvPr id="242" name="Google Shape;242;p31"/>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Citations continued</a:t>
            </a:r>
            <a:endParaRPr/>
          </a:p>
        </p:txBody>
      </p:sp>
      <p:sp>
        <p:nvSpPr>
          <p:cNvPr id="243" name="Google Shape;243;p31"/>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066800" y="1"/>
            <a:ext cx="10515600" cy="989100"/>
          </a:xfrm>
          <a:prstGeom prst="rect">
            <a:avLst/>
          </a:prstGeom>
          <a:noFill/>
          <a:ln>
            <a:noFill/>
          </a:ln>
        </p:spPr>
        <p:txBody>
          <a:bodyPr anchorCtr="0" anchor="ctr" bIns="45700" lIns="0" spcFirstLastPara="1" rIns="0" wrap="square" tIns="45700">
            <a:noAutofit/>
          </a:bodyPr>
          <a:lstStyle/>
          <a:p>
            <a:pPr indent="0" lvl="0" marL="0" marR="0" rtl="0" algn="l">
              <a:spcBef>
                <a:spcPts val="0"/>
              </a:spcBef>
              <a:spcAft>
                <a:spcPts val="0"/>
              </a:spcAft>
              <a:buClr>
                <a:schemeClr val="dk1"/>
              </a:buClr>
              <a:buFont typeface="Arial"/>
              <a:buNone/>
            </a:pPr>
            <a:r>
              <a:rPr lang="en-US"/>
              <a:t>Table of Contents</a:t>
            </a:r>
            <a:endParaRPr b="0" i="0" sz="4000" u="none" cap="none" strike="noStrike">
              <a:solidFill>
                <a:schemeClr val="dk1"/>
              </a:solidFill>
              <a:latin typeface="Arial"/>
              <a:ea typeface="Arial"/>
              <a:cs typeface="Arial"/>
              <a:sym typeface="Arial"/>
            </a:endParaRPr>
          </a:p>
        </p:txBody>
      </p:sp>
      <p:sp>
        <p:nvSpPr>
          <p:cNvPr id="101" name="Google Shape;101;p15"/>
          <p:cNvSpPr txBox="1"/>
          <p:nvPr>
            <p:ph idx="1" type="body"/>
          </p:nvPr>
        </p:nvSpPr>
        <p:spPr>
          <a:xfrm>
            <a:off x="609600" y="1392937"/>
            <a:ext cx="5384700" cy="4690800"/>
          </a:xfrm>
          <a:prstGeom prst="rect">
            <a:avLst/>
          </a:prstGeom>
          <a:noFill/>
          <a:ln>
            <a:noFill/>
          </a:ln>
        </p:spPr>
        <p:txBody>
          <a:bodyPr anchorCtr="0" anchor="t" bIns="45700" lIns="91425" spcFirstLastPara="1" rIns="91425" wrap="square" tIns="45700">
            <a:noAutofit/>
          </a:bodyPr>
          <a:lstStyle/>
          <a:p>
            <a:pPr indent="-342900" lvl="0" marL="342900" rtl="0" algn="l">
              <a:lnSpc>
                <a:spcPct val="125000"/>
              </a:lnSpc>
              <a:spcBef>
                <a:spcPts val="560"/>
              </a:spcBef>
              <a:spcAft>
                <a:spcPts val="0"/>
              </a:spcAft>
              <a:buClr>
                <a:schemeClr val="accent4"/>
              </a:buClr>
              <a:buSzPts val="2400"/>
              <a:buFont typeface="Arial"/>
              <a:buChar char="▪"/>
            </a:pPr>
            <a:r>
              <a:rPr lang="en-US" sz="2400"/>
              <a:t>Domain Knowledge</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Project Introduction</a:t>
            </a:r>
            <a:endParaRPr sz="2400"/>
          </a:p>
          <a:p>
            <a:pPr indent="-342900" lvl="0" marL="342900" marR="0" rtl="0" algn="l">
              <a:lnSpc>
                <a:spcPct val="125000"/>
              </a:lnSpc>
              <a:spcBef>
                <a:spcPts val="560"/>
              </a:spcBef>
              <a:spcAft>
                <a:spcPts val="0"/>
              </a:spcAft>
              <a:buClr>
                <a:schemeClr val="accent4"/>
              </a:buClr>
              <a:buSzPts val="2400"/>
              <a:buFont typeface="Arial"/>
              <a:buChar char="▪"/>
            </a:pPr>
            <a:r>
              <a:rPr lang="en-US" sz="2400"/>
              <a:t>Data Gathering</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Data Preparation</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Natural Language Processing</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ML Models and Predictions</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Conclusions</a:t>
            </a:r>
            <a:endParaRPr sz="2400"/>
          </a:p>
          <a:p>
            <a:pPr indent="-317500" lvl="0" marL="342900" rtl="0" algn="l">
              <a:lnSpc>
                <a:spcPct val="125000"/>
              </a:lnSpc>
              <a:spcBef>
                <a:spcPts val="560"/>
              </a:spcBef>
              <a:spcAft>
                <a:spcPts val="0"/>
              </a:spcAft>
              <a:buClr>
                <a:schemeClr val="accent4"/>
              </a:buClr>
              <a:buSzPts val="2400"/>
              <a:buFont typeface="Arial"/>
              <a:buChar char="▪"/>
            </a:pPr>
            <a:r>
              <a:rPr lang="en-US" sz="2400"/>
              <a:t>Works Cited</a:t>
            </a:r>
            <a:endParaRPr i="0" sz="2000" u="none" cap="none" strike="noStrike">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609600" y="1374650"/>
            <a:ext cx="10972800" cy="18471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480"/>
              </a:spcBef>
              <a:spcAft>
                <a:spcPts val="0"/>
              </a:spcAft>
              <a:buSzPts val="2400"/>
              <a:buChar char="▪"/>
            </a:pPr>
            <a:r>
              <a:rPr lang="en-US"/>
              <a:t>The U.S. Congress holds legislative powers</a:t>
            </a:r>
            <a:endParaRPr/>
          </a:p>
          <a:p>
            <a:pPr indent="-381000" lvl="0" marL="457200" rtl="0" algn="l">
              <a:lnSpc>
                <a:spcPct val="125000"/>
              </a:lnSpc>
              <a:spcBef>
                <a:spcPts val="0"/>
              </a:spcBef>
              <a:spcAft>
                <a:spcPts val="0"/>
              </a:spcAft>
              <a:buSzPts val="2400"/>
              <a:buChar char="▪"/>
            </a:pPr>
            <a:r>
              <a:rPr lang="en-US"/>
              <a:t>Thousands of bills are introduced to Congress each year</a:t>
            </a:r>
            <a:endParaRPr/>
          </a:p>
          <a:p>
            <a:pPr indent="-381000" lvl="0" marL="457200" rtl="0" algn="l">
              <a:lnSpc>
                <a:spcPct val="125000"/>
              </a:lnSpc>
              <a:spcBef>
                <a:spcPts val="0"/>
              </a:spcBef>
              <a:spcAft>
                <a:spcPts val="0"/>
              </a:spcAft>
              <a:buSzPts val="2400"/>
              <a:buChar char="▪"/>
            </a:pPr>
            <a:r>
              <a:rPr lang="en-US"/>
              <a:t>Few bills receive votes, and even fewer become laws</a:t>
            </a:r>
            <a:endParaRPr/>
          </a:p>
        </p:txBody>
      </p:sp>
      <p:sp>
        <p:nvSpPr>
          <p:cNvPr id="108" name="Google Shape;108;p16"/>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Domain Knowledge</a:t>
            </a:r>
            <a:endParaRPr/>
          </a:p>
        </p:txBody>
      </p:sp>
      <p:pic>
        <p:nvPicPr>
          <p:cNvPr id="109" name="Google Shape;109;p16"/>
          <p:cNvPicPr preferRelativeResize="0"/>
          <p:nvPr/>
        </p:nvPicPr>
        <p:blipFill>
          <a:blip r:embed="rId3">
            <a:alphaModFix/>
          </a:blip>
          <a:stretch>
            <a:fillRect/>
          </a:stretch>
        </p:blipFill>
        <p:spPr>
          <a:xfrm>
            <a:off x="113050" y="3849475"/>
            <a:ext cx="11965900" cy="468825"/>
          </a:xfrm>
          <a:prstGeom prst="rect">
            <a:avLst/>
          </a:prstGeom>
          <a:noFill/>
          <a:ln>
            <a:noFill/>
          </a:ln>
        </p:spPr>
      </p:pic>
      <p:pic>
        <p:nvPicPr>
          <p:cNvPr id="110" name="Google Shape;110;p16"/>
          <p:cNvPicPr preferRelativeResize="0"/>
          <p:nvPr/>
        </p:nvPicPr>
        <p:blipFill>
          <a:blip r:embed="rId4">
            <a:alphaModFix/>
          </a:blip>
          <a:stretch>
            <a:fillRect/>
          </a:stretch>
        </p:blipFill>
        <p:spPr>
          <a:xfrm>
            <a:off x="113050" y="4318300"/>
            <a:ext cx="11965900" cy="9408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480"/>
              </a:spcBef>
              <a:spcAft>
                <a:spcPts val="0"/>
              </a:spcAft>
              <a:buSzPts val="2400"/>
              <a:buChar char="▪"/>
            </a:pPr>
            <a:r>
              <a:rPr lang="en-US"/>
              <a:t>Which features predict whether or not a bill passes and becomes law?</a:t>
            </a:r>
            <a:endParaRPr/>
          </a:p>
          <a:p>
            <a:pPr indent="-355600" lvl="1" marL="914400" rtl="0" algn="l">
              <a:lnSpc>
                <a:spcPct val="125000"/>
              </a:lnSpc>
              <a:spcBef>
                <a:spcPts val="480"/>
              </a:spcBef>
              <a:spcAft>
                <a:spcPts val="0"/>
              </a:spcAft>
              <a:buSzPts val="2000"/>
              <a:buChar char="▪"/>
            </a:pPr>
            <a:r>
              <a:rPr lang="en-US"/>
              <a:t>Bill features: Word count, section count, number of sponsors, etc</a:t>
            </a:r>
            <a:endParaRPr/>
          </a:p>
          <a:p>
            <a:pPr indent="-355600" lvl="1" marL="914400" rtl="0" algn="l">
              <a:lnSpc>
                <a:spcPct val="125000"/>
              </a:lnSpc>
              <a:spcBef>
                <a:spcPts val="480"/>
              </a:spcBef>
              <a:spcAft>
                <a:spcPts val="0"/>
              </a:spcAft>
              <a:buSzPts val="2000"/>
              <a:buChar char="▪"/>
            </a:pPr>
            <a:r>
              <a:rPr lang="en-US"/>
              <a:t>Global features: Which party holds majority vote in Congress? </a:t>
            </a:r>
            <a:endParaRPr/>
          </a:p>
          <a:p>
            <a:pPr indent="-381000" lvl="0" marL="457200" rtl="0" algn="l">
              <a:lnSpc>
                <a:spcPct val="125000"/>
              </a:lnSpc>
              <a:spcBef>
                <a:spcPts val="480"/>
              </a:spcBef>
              <a:spcAft>
                <a:spcPts val="0"/>
              </a:spcAft>
              <a:buSzPts val="2400"/>
              <a:buChar char="▪"/>
            </a:pPr>
            <a:r>
              <a:rPr lang="en-US"/>
              <a:t>Large-Scale Tools/Methods:</a:t>
            </a:r>
            <a:endParaRPr/>
          </a:p>
          <a:p>
            <a:pPr indent="-355600" lvl="1" marL="914400" rtl="0" algn="l">
              <a:lnSpc>
                <a:spcPct val="125000"/>
              </a:lnSpc>
              <a:spcBef>
                <a:spcPts val="480"/>
              </a:spcBef>
              <a:spcAft>
                <a:spcPts val="0"/>
              </a:spcAft>
              <a:buSzPts val="2000"/>
              <a:buChar char="▪"/>
            </a:pPr>
            <a:r>
              <a:rPr lang="en-US"/>
              <a:t>S3 Bucket</a:t>
            </a:r>
            <a:endParaRPr/>
          </a:p>
          <a:p>
            <a:pPr indent="-355600" lvl="1" marL="914400" rtl="0" algn="l">
              <a:lnSpc>
                <a:spcPct val="125000"/>
              </a:lnSpc>
              <a:spcBef>
                <a:spcPts val="480"/>
              </a:spcBef>
              <a:spcAft>
                <a:spcPts val="0"/>
              </a:spcAft>
              <a:buSzPts val="2000"/>
              <a:buChar char="▪"/>
            </a:pPr>
            <a:r>
              <a:rPr lang="en-US"/>
              <a:t>EMR Clusters and EC2 Instances</a:t>
            </a:r>
            <a:endParaRPr/>
          </a:p>
          <a:p>
            <a:pPr indent="-355600" lvl="1" marL="914400" rtl="0" algn="l">
              <a:lnSpc>
                <a:spcPct val="125000"/>
              </a:lnSpc>
              <a:spcBef>
                <a:spcPts val="480"/>
              </a:spcBef>
              <a:spcAft>
                <a:spcPts val="0"/>
              </a:spcAft>
              <a:buSzPts val="2000"/>
              <a:buChar char="▪"/>
            </a:pPr>
            <a:r>
              <a:rPr lang="en-US"/>
              <a:t>Dask on Midway Cluster</a:t>
            </a:r>
            <a:endParaRPr/>
          </a:p>
          <a:p>
            <a:pPr indent="-355600" lvl="1" marL="914400" rtl="0" algn="l">
              <a:lnSpc>
                <a:spcPct val="125000"/>
              </a:lnSpc>
              <a:spcBef>
                <a:spcPts val="480"/>
              </a:spcBef>
              <a:spcAft>
                <a:spcPts val="0"/>
              </a:spcAft>
              <a:buSzPts val="2000"/>
              <a:buChar char="▪"/>
            </a:pPr>
            <a:r>
              <a:rPr lang="en-US"/>
              <a:t>PySpark</a:t>
            </a:r>
            <a:endParaRPr/>
          </a:p>
          <a:p>
            <a:pPr indent="-381000" lvl="0" marL="457200" rtl="0" algn="l">
              <a:lnSpc>
                <a:spcPct val="125000"/>
              </a:lnSpc>
              <a:spcBef>
                <a:spcPts val="480"/>
              </a:spcBef>
              <a:spcAft>
                <a:spcPts val="0"/>
              </a:spcAft>
              <a:buSzPts val="2400"/>
              <a:buChar char="▪"/>
            </a:pPr>
            <a:r>
              <a:rPr lang="en-US"/>
              <a:t>Logistic Regression Model</a:t>
            </a:r>
            <a:endParaRPr/>
          </a:p>
        </p:txBody>
      </p:sp>
      <p:sp>
        <p:nvSpPr>
          <p:cNvPr id="117" name="Google Shape;117;p17"/>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Project Introduction</a:t>
            </a:r>
            <a:endParaRPr/>
          </a:p>
        </p:txBody>
      </p:sp>
      <p:pic>
        <p:nvPicPr>
          <p:cNvPr id="118" name="Google Shape;118;p17"/>
          <p:cNvPicPr preferRelativeResize="0"/>
          <p:nvPr/>
        </p:nvPicPr>
        <p:blipFill>
          <a:blip r:embed="rId3">
            <a:alphaModFix/>
          </a:blip>
          <a:stretch>
            <a:fillRect/>
          </a:stretch>
        </p:blipFill>
        <p:spPr>
          <a:xfrm>
            <a:off x="6278275" y="3277050"/>
            <a:ext cx="2207974" cy="1263525"/>
          </a:xfrm>
          <a:prstGeom prst="rect">
            <a:avLst/>
          </a:prstGeom>
          <a:noFill/>
          <a:ln>
            <a:noFill/>
          </a:ln>
        </p:spPr>
      </p:pic>
      <p:pic>
        <p:nvPicPr>
          <p:cNvPr id="119" name="Google Shape;119;p17"/>
          <p:cNvPicPr preferRelativeResize="0"/>
          <p:nvPr/>
        </p:nvPicPr>
        <p:blipFill>
          <a:blip r:embed="rId4">
            <a:alphaModFix/>
          </a:blip>
          <a:stretch>
            <a:fillRect/>
          </a:stretch>
        </p:blipFill>
        <p:spPr>
          <a:xfrm>
            <a:off x="8572500" y="3255825"/>
            <a:ext cx="2984050" cy="1492025"/>
          </a:xfrm>
          <a:prstGeom prst="rect">
            <a:avLst/>
          </a:prstGeom>
          <a:noFill/>
          <a:ln>
            <a:noFill/>
          </a:ln>
        </p:spPr>
      </p:pic>
      <p:pic>
        <p:nvPicPr>
          <p:cNvPr id="120" name="Google Shape;120;p17"/>
          <p:cNvPicPr preferRelativeResize="0"/>
          <p:nvPr/>
        </p:nvPicPr>
        <p:blipFill>
          <a:blip r:embed="rId5">
            <a:alphaModFix/>
          </a:blip>
          <a:stretch>
            <a:fillRect/>
          </a:stretch>
        </p:blipFill>
        <p:spPr>
          <a:xfrm>
            <a:off x="5786813" y="4881300"/>
            <a:ext cx="3190875" cy="1428750"/>
          </a:xfrm>
          <a:prstGeom prst="rect">
            <a:avLst/>
          </a:prstGeom>
          <a:noFill/>
          <a:ln>
            <a:noFill/>
          </a:ln>
        </p:spPr>
      </p:pic>
      <p:pic>
        <p:nvPicPr>
          <p:cNvPr id="121" name="Google Shape;121;p17"/>
          <p:cNvPicPr preferRelativeResize="0"/>
          <p:nvPr/>
        </p:nvPicPr>
        <p:blipFill>
          <a:blip r:embed="rId6">
            <a:alphaModFix/>
          </a:blip>
          <a:stretch>
            <a:fillRect/>
          </a:stretch>
        </p:blipFill>
        <p:spPr>
          <a:xfrm>
            <a:off x="9086840" y="4881300"/>
            <a:ext cx="2646586" cy="149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480"/>
              </a:spcBef>
              <a:spcAft>
                <a:spcPts val="0"/>
              </a:spcAft>
              <a:buClr>
                <a:schemeClr val="lt1"/>
              </a:buClr>
              <a:buSzPts val="2400"/>
              <a:buChar char="▪"/>
            </a:pPr>
            <a:r>
              <a:rPr lang="en-US"/>
              <a:t>For each congress:</a:t>
            </a:r>
            <a:endParaRPr/>
          </a:p>
          <a:p>
            <a:pPr indent="-381000" lvl="1" marL="914400" rtl="0" algn="l">
              <a:lnSpc>
                <a:spcPct val="125000"/>
              </a:lnSpc>
              <a:spcBef>
                <a:spcPts val="480"/>
              </a:spcBef>
              <a:spcAft>
                <a:spcPts val="0"/>
              </a:spcAft>
              <a:buClr>
                <a:schemeClr val="lt1"/>
              </a:buClr>
              <a:buSzPts val="2400"/>
              <a:buChar char="▪"/>
            </a:pPr>
            <a:r>
              <a:rPr lang="en-US" sz="2400">
                <a:solidFill>
                  <a:schemeClr val="lt1"/>
                </a:solidFill>
              </a:rPr>
              <a:t>Step 1: collect all bill </a:t>
            </a:r>
            <a:r>
              <a:rPr i="1" lang="en-US" sz="2400">
                <a:solidFill>
                  <a:schemeClr val="lt1"/>
                </a:solidFill>
              </a:rPr>
              <a:t>packageIds</a:t>
            </a:r>
            <a:endParaRPr i="1" sz="2400">
              <a:solidFill>
                <a:schemeClr val="lt1"/>
              </a:solidFill>
            </a:endParaRPr>
          </a:p>
          <a:p>
            <a:pPr indent="-381000" lvl="1" marL="914400" rtl="0" algn="l">
              <a:lnSpc>
                <a:spcPct val="125000"/>
              </a:lnSpc>
              <a:spcBef>
                <a:spcPts val="480"/>
              </a:spcBef>
              <a:spcAft>
                <a:spcPts val="0"/>
              </a:spcAft>
              <a:buClr>
                <a:schemeClr val="lt1"/>
              </a:buClr>
              <a:buSzPts val="2400"/>
              <a:buChar char="▪"/>
            </a:pPr>
            <a:r>
              <a:rPr lang="en-US" sz="2400">
                <a:solidFill>
                  <a:schemeClr val="lt1"/>
                </a:solidFill>
              </a:rPr>
              <a:t>For each bill:</a:t>
            </a:r>
            <a:endParaRPr sz="2400">
              <a:solidFill>
                <a:schemeClr val="lt1"/>
              </a:solidFill>
            </a:endParaRPr>
          </a:p>
          <a:p>
            <a:pPr indent="-381000" lvl="2" marL="1371600" rtl="0" algn="l">
              <a:lnSpc>
                <a:spcPct val="125000"/>
              </a:lnSpc>
              <a:spcBef>
                <a:spcPts val="480"/>
              </a:spcBef>
              <a:spcAft>
                <a:spcPts val="0"/>
              </a:spcAft>
              <a:buClr>
                <a:schemeClr val="lt1"/>
              </a:buClr>
              <a:buSzPts val="2400"/>
              <a:buChar char="▪"/>
            </a:pPr>
            <a:r>
              <a:rPr lang="en-US" sz="2400">
                <a:solidFill>
                  <a:schemeClr val="lt1"/>
                </a:solidFill>
              </a:rPr>
              <a:t>Step 2: collect all bill texts</a:t>
            </a:r>
            <a:endParaRPr sz="2400">
              <a:solidFill>
                <a:schemeClr val="lt1"/>
              </a:solidFill>
            </a:endParaRPr>
          </a:p>
          <a:p>
            <a:pPr indent="-381000" lvl="1" marL="914400" rtl="0" algn="l">
              <a:lnSpc>
                <a:spcPct val="125000"/>
              </a:lnSpc>
              <a:spcBef>
                <a:spcPts val="480"/>
              </a:spcBef>
              <a:spcAft>
                <a:spcPts val="0"/>
              </a:spcAft>
              <a:buClr>
                <a:schemeClr val="lt1"/>
              </a:buClr>
              <a:buSzPts val="2400"/>
              <a:buChar char="▪"/>
            </a:pPr>
            <a:r>
              <a:rPr lang="en-US" sz="2400">
                <a:solidFill>
                  <a:schemeClr val="lt1"/>
                </a:solidFill>
              </a:rPr>
              <a:t>Step 3: Store all bill </a:t>
            </a:r>
            <a:r>
              <a:rPr i="1" lang="en-US" sz="2400">
                <a:solidFill>
                  <a:schemeClr val="lt1"/>
                </a:solidFill>
              </a:rPr>
              <a:t>packageIds</a:t>
            </a:r>
            <a:r>
              <a:rPr lang="en-US" sz="2400">
                <a:solidFill>
                  <a:schemeClr val="lt1"/>
                </a:solidFill>
              </a:rPr>
              <a:t> and texts in dictionary</a:t>
            </a:r>
            <a:endParaRPr sz="2400">
              <a:solidFill>
                <a:schemeClr val="lt1"/>
              </a:solidFill>
            </a:endParaRPr>
          </a:p>
          <a:p>
            <a:pPr indent="-381000" lvl="1" marL="914400" rtl="0" algn="l">
              <a:lnSpc>
                <a:spcPct val="125000"/>
              </a:lnSpc>
              <a:spcBef>
                <a:spcPts val="480"/>
              </a:spcBef>
              <a:spcAft>
                <a:spcPts val="0"/>
              </a:spcAft>
              <a:buClr>
                <a:schemeClr val="lt1"/>
              </a:buClr>
              <a:buSzPts val="2400"/>
              <a:buChar char="▪"/>
            </a:pPr>
            <a:r>
              <a:rPr lang="en-US" sz="2400">
                <a:solidFill>
                  <a:schemeClr val="lt1"/>
                </a:solidFill>
              </a:rPr>
              <a:t>Step 4: Store dictionary in S3 bucket</a:t>
            </a:r>
            <a:endParaRPr/>
          </a:p>
          <a:p>
            <a:pPr indent="-381000" lvl="0" marL="457200" rtl="0" algn="l">
              <a:lnSpc>
                <a:spcPct val="125000"/>
              </a:lnSpc>
              <a:spcBef>
                <a:spcPts val="480"/>
              </a:spcBef>
              <a:spcAft>
                <a:spcPts val="0"/>
              </a:spcAft>
              <a:buSzPts val="2400"/>
              <a:buChar char="▪"/>
            </a:pPr>
            <a:r>
              <a:rPr lang="en-US"/>
              <a:t>Run on EMR cluster using 3 m5.xlarge EC2 instances</a:t>
            </a:r>
            <a:endParaRPr/>
          </a:p>
          <a:p>
            <a:pPr indent="-381000" lvl="0" marL="457200" rtl="0" algn="l">
              <a:lnSpc>
                <a:spcPct val="125000"/>
              </a:lnSpc>
              <a:spcBef>
                <a:spcPts val="480"/>
              </a:spcBef>
              <a:spcAft>
                <a:spcPts val="0"/>
              </a:spcAft>
              <a:buSzPts val="2400"/>
              <a:buChar char="▪"/>
            </a:pPr>
            <a:r>
              <a:rPr lang="en-US"/>
              <a:t>Big problem: API throttling - max 1000 requests per hour</a:t>
            </a:r>
            <a:endParaRPr/>
          </a:p>
        </p:txBody>
      </p:sp>
      <p:sp>
        <p:nvSpPr>
          <p:cNvPr id="128" name="Google Shape;128;p18"/>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Gathering using EMR Cluster</a:t>
            </a:r>
            <a:endParaRPr/>
          </a:p>
        </p:txBody>
      </p:sp>
      <p:pic>
        <p:nvPicPr>
          <p:cNvPr id="129" name="Google Shape;129;p18"/>
          <p:cNvPicPr preferRelativeResize="0"/>
          <p:nvPr/>
        </p:nvPicPr>
        <p:blipFill>
          <a:blip r:embed="rId3">
            <a:alphaModFix/>
          </a:blip>
          <a:stretch>
            <a:fillRect/>
          </a:stretch>
        </p:blipFill>
        <p:spPr>
          <a:xfrm>
            <a:off x="9589900" y="1163913"/>
            <a:ext cx="2388150" cy="789300"/>
          </a:xfrm>
          <a:prstGeom prst="rect">
            <a:avLst/>
          </a:prstGeom>
          <a:noFill/>
          <a:ln>
            <a:noFill/>
          </a:ln>
        </p:spPr>
      </p:pic>
      <p:pic>
        <p:nvPicPr>
          <p:cNvPr id="130" name="Google Shape;130;p18"/>
          <p:cNvPicPr preferRelativeResize="0"/>
          <p:nvPr/>
        </p:nvPicPr>
        <p:blipFill>
          <a:blip r:embed="rId4">
            <a:alphaModFix/>
          </a:blip>
          <a:stretch>
            <a:fillRect/>
          </a:stretch>
        </p:blipFill>
        <p:spPr>
          <a:xfrm>
            <a:off x="9589900" y="2128038"/>
            <a:ext cx="2388150" cy="65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480"/>
              </a:spcBef>
              <a:spcAft>
                <a:spcPts val="0"/>
              </a:spcAft>
              <a:buSzPts val="2400"/>
              <a:buChar char="▪"/>
            </a:pPr>
            <a:r>
              <a:rPr lang="en-US"/>
              <a:t>Download zip files</a:t>
            </a:r>
            <a:endParaRPr/>
          </a:p>
          <a:p>
            <a:pPr indent="-381000" lvl="0" marL="457200" rtl="0" algn="l">
              <a:lnSpc>
                <a:spcPct val="125000"/>
              </a:lnSpc>
              <a:spcBef>
                <a:spcPts val="480"/>
              </a:spcBef>
              <a:spcAft>
                <a:spcPts val="0"/>
              </a:spcAft>
              <a:buSzPts val="2400"/>
              <a:buChar char="▪"/>
            </a:pPr>
            <a:r>
              <a:rPr lang="en-US"/>
              <a:t>Upload xml to S3 bucket</a:t>
            </a:r>
            <a:endParaRPr/>
          </a:p>
          <a:p>
            <a:pPr indent="-381000" lvl="0" marL="457200" rtl="0" algn="l">
              <a:lnSpc>
                <a:spcPct val="125000"/>
              </a:lnSpc>
              <a:spcBef>
                <a:spcPts val="480"/>
              </a:spcBef>
              <a:spcAft>
                <a:spcPts val="0"/>
              </a:spcAft>
              <a:buSzPts val="2400"/>
              <a:buChar char="▪"/>
            </a:pPr>
            <a:r>
              <a:rPr lang="en-US"/>
              <a:t>For each xml file:</a:t>
            </a:r>
            <a:endParaRPr/>
          </a:p>
          <a:p>
            <a:pPr indent="-381000" lvl="1" marL="914400" rtl="0" algn="l">
              <a:lnSpc>
                <a:spcPct val="125000"/>
              </a:lnSpc>
              <a:spcBef>
                <a:spcPts val="480"/>
              </a:spcBef>
              <a:spcAft>
                <a:spcPts val="0"/>
              </a:spcAft>
              <a:buClr>
                <a:schemeClr val="lt1"/>
              </a:buClr>
              <a:buSzPts val="2400"/>
              <a:buChar char="▪"/>
            </a:pPr>
            <a:r>
              <a:rPr lang="en-US" sz="2400">
                <a:solidFill>
                  <a:schemeClr val="lt1"/>
                </a:solidFill>
              </a:rPr>
              <a:t>Decode file to utf8 string</a:t>
            </a:r>
            <a:endParaRPr sz="2400">
              <a:solidFill>
                <a:schemeClr val="lt1"/>
              </a:solidFill>
            </a:endParaRPr>
          </a:p>
          <a:p>
            <a:pPr indent="-381000" lvl="0" marL="457200" rtl="0" algn="l">
              <a:lnSpc>
                <a:spcPct val="125000"/>
              </a:lnSpc>
              <a:spcBef>
                <a:spcPts val="480"/>
              </a:spcBef>
              <a:spcAft>
                <a:spcPts val="0"/>
              </a:spcAft>
              <a:buSzPts val="2400"/>
              <a:buChar char="▪"/>
            </a:pPr>
            <a:r>
              <a:rPr lang="en-US"/>
              <a:t>Convert xml to dictionary/json representation</a:t>
            </a:r>
            <a:endParaRPr/>
          </a:p>
          <a:p>
            <a:pPr indent="-381000" lvl="0" marL="457200" rtl="0" algn="l">
              <a:lnSpc>
                <a:spcPct val="125000"/>
              </a:lnSpc>
              <a:spcBef>
                <a:spcPts val="480"/>
              </a:spcBef>
              <a:spcAft>
                <a:spcPts val="0"/>
              </a:spcAft>
              <a:buSzPts val="2400"/>
              <a:buChar char="▪"/>
            </a:pPr>
            <a:r>
              <a:rPr lang="en-US"/>
              <a:t>Store dictionary back in S3</a:t>
            </a:r>
            <a:endParaRPr/>
          </a:p>
          <a:p>
            <a:pPr indent="-381000" lvl="0" marL="457200" rtl="0" algn="l">
              <a:lnSpc>
                <a:spcPct val="125000"/>
              </a:lnSpc>
              <a:spcBef>
                <a:spcPts val="480"/>
              </a:spcBef>
              <a:spcAft>
                <a:spcPts val="0"/>
              </a:spcAft>
              <a:buSzPts val="2400"/>
              <a:buChar char="▪"/>
            </a:pPr>
            <a:r>
              <a:rPr lang="en-US"/>
              <a:t>Used EMR cluster and 1 m4.xlarge EC2 instance</a:t>
            </a:r>
            <a:endParaRPr/>
          </a:p>
        </p:txBody>
      </p:sp>
      <p:sp>
        <p:nvSpPr>
          <p:cNvPr id="137" name="Google Shape;137;p19"/>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gathering - Part 2</a:t>
            </a:r>
            <a:endParaRPr/>
          </a:p>
        </p:txBody>
      </p:sp>
      <p:pic>
        <p:nvPicPr>
          <p:cNvPr id="138" name="Google Shape;138;p19"/>
          <p:cNvPicPr preferRelativeResize="0"/>
          <p:nvPr/>
        </p:nvPicPr>
        <p:blipFill>
          <a:blip r:embed="rId3">
            <a:alphaModFix/>
          </a:blip>
          <a:stretch>
            <a:fillRect/>
          </a:stretch>
        </p:blipFill>
        <p:spPr>
          <a:xfrm>
            <a:off x="8482375" y="2960138"/>
            <a:ext cx="3495675" cy="561975"/>
          </a:xfrm>
          <a:prstGeom prst="rect">
            <a:avLst/>
          </a:prstGeom>
          <a:noFill/>
          <a:ln>
            <a:noFill/>
          </a:ln>
        </p:spPr>
      </p:pic>
      <p:pic>
        <p:nvPicPr>
          <p:cNvPr id="139" name="Google Shape;139;p19"/>
          <p:cNvPicPr preferRelativeResize="0"/>
          <p:nvPr/>
        </p:nvPicPr>
        <p:blipFill>
          <a:blip r:embed="rId4">
            <a:alphaModFix/>
          </a:blip>
          <a:stretch>
            <a:fillRect/>
          </a:stretch>
        </p:blipFill>
        <p:spPr>
          <a:xfrm>
            <a:off x="9589900" y="1163913"/>
            <a:ext cx="2388150" cy="789300"/>
          </a:xfrm>
          <a:prstGeom prst="rect">
            <a:avLst/>
          </a:prstGeom>
          <a:noFill/>
          <a:ln>
            <a:noFill/>
          </a:ln>
        </p:spPr>
      </p:pic>
      <p:pic>
        <p:nvPicPr>
          <p:cNvPr id="140" name="Google Shape;140;p19"/>
          <p:cNvPicPr preferRelativeResize="0"/>
          <p:nvPr/>
        </p:nvPicPr>
        <p:blipFill>
          <a:blip r:embed="rId5">
            <a:alphaModFix/>
          </a:blip>
          <a:stretch>
            <a:fillRect/>
          </a:stretch>
        </p:blipFill>
        <p:spPr>
          <a:xfrm>
            <a:off x="9589900" y="2128038"/>
            <a:ext cx="2388150" cy="657287"/>
          </a:xfrm>
          <a:prstGeom prst="rect">
            <a:avLst/>
          </a:prstGeom>
          <a:noFill/>
          <a:ln>
            <a:noFill/>
          </a:ln>
        </p:spPr>
      </p:pic>
      <p:sp>
        <p:nvSpPr>
          <p:cNvPr id="141" name="Google Shape;141;p19"/>
          <p:cNvSpPr/>
          <p:nvPr/>
        </p:nvSpPr>
        <p:spPr>
          <a:xfrm rot="735100">
            <a:off x="9613300" y="2377463"/>
            <a:ext cx="2341119" cy="93682"/>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rot="-536961">
            <a:off x="9613386" y="2377461"/>
            <a:ext cx="2341201" cy="93515"/>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gathering continued</a:t>
            </a:r>
            <a:endParaRPr/>
          </a:p>
        </p:txBody>
      </p:sp>
      <p:graphicFrame>
        <p:nvGraphicFramePr>
          <p:cNvPr id="149" name="Google Shape;149;p20"/>
          <p:cNvGraphicFramePr/>
          <p:nvPr/>
        </p:nvGraphicFramePr>
        <p:xfrm>
          <a:off x="952500" y="1334638"/>
          <a:ext cx="3000000" cy="3000000"/>
        </p:xfrm>
        <a:graphic>
          <a:graphicData uri="http://schemas.openxmlformats.org/drawingml/2006/table">
            <a:tbl>
              <a:tblPr>
                <a:noFill/>
                <a:tableStyleId>{B54819CC-4D36-4B7B-9BF4-5C105DD45FDF}</a:tableStyleId>
              </a:tblPr>
              <a:tblGrid>
                <a:gridCol w="2057400"/>
                <a:gridCol w="2057400"/>
                <a:gridCol w="2057400"/>
                <a:gridCol w="2057400"/>
                <a:gridCol w="2057400"/>
              </a:tblGrid>
              <a:tr h="644775">
                <a:tc>
                  <a:txBody>
                    <a:bodyPr/>
                    <a:lstStyle/>
                    <a:p>
                      <a:pPr indent="0" lvl="0" marL="0" rtl="0" algn="ctr">
                        <a:spcBef>
                          <a:spcPts val="0"/>
                        </a:spcBef>
                        <a:spcAft>
                          <a:spcPts val="0"/>
                        </a:spcAft>
                        <a:buNone/>
                      </a:pPr>
                      <a:r>
                        <a:rPr b="1" lang="en-US" sz="2400">
                          <a:solidFill>
                            <a:schemeClr val="accent1"/>
                          </a:solidFill>
                        </a:rPr>
                        <a:t>Congress</a:t>
                      </a:r>
                      <a:endParaRPr b="1" sz="2400">
                        <a:solidFill>
                          <a:schemeClr val="accent1"/>
                        </a:solidFill>
                      </a:endParaRPr>
                    </a:p>
                  </a:txBody>
                  <a:tcPr marT="91425" marB="91425" marR="91425" marL="91425"/>
                </a:tc>
                <a:tc>
                  <a:txBody>
                    <a:bodyPr/>
                    <a:lstStyle/>
                    <a:p>
                      <a:pPr indent="0" lvl="0" marL="0" rtl="0" algn="ctr">
                        <a:spcBef>
                          <a:spcPts val="0"/>
                        </a:spcBef>
                        <a:spcAft>
                          <a:spcPts val="0"/>
                        </a:spcAft>
                        <a:buNone/>
                      </a:pPr>
                      <a:r>
                        <a:rPr b="1" lang="en-US" sz="2400">
                          <a:solidFill>
                            <a:schemeClr val="accent1"/>
                          </a:solidFill>
                        </a:rPr>
                        <a:t>Dates</a:t>
                      </a:r>
                      <a:endParaRPr b="1" sz="2400">
                        <a:solidFill>
                          <a:schemeClr val="accent1"/>
                        </a:solidFill>
                      </a:endParaRPr>
                    </a:p>
                  </a:txBody>
                  <a:tcPr marT="91425" marB="91425" marR="91425" marL="91425"/>
                </a:tc>
                <a:tc>
                  <a:txBody>
                    <a:bodyPr/>
                    <a:lstStyle/>
                    <a:p>
                      <a:pPr indent="0" lvl="0" marL="0" rtl="0" algn="ctr">
                        <a:spcBef>
                          <a:spcPts val="0"/>
                        </a:spcBef>
                        <a:spcAft>
                          <a:spcPts val="0"/>
                        </a:spcAft>
                        <a:buNone/>
                      </a:pPr>
                      <a:r>
                        <a:rPr b="1" lang="en-US" sz="2400">
                          <a:solidFill>
                            <a:schemeClr val="accent1"/>
                          </a:solidFill>
                        </a:rPr>
                        <a:t>House Bills</a:t>
                      </a:r>
                      <a:endParaRPr b="1" sz="2400">
                        <a:solidFill>
                          <a:schemeClr val="accent1"/>
                        </a:solidFill>
                      </a:endParaRPr>
                    </a:p>
                  </a:txBody>
                  <a:tcPr marT="91425" marB="91425" marR="91425" marL="91425"/>
                </a:tc>
                <a:tc>
                  <a:txBody>
                    <a:bodyPr/>
                    <a:lstStyle/>
                    <a:p>
                      <a:pPr indent="0" lvl="0" marL="0" rtl="0" algn="ctr">
                        <a:spcBef>
                          <a:spcPts val="0"/>
                        </a:spcBef>
                        <a:spcAft>
                          <a:spcPts val="0"/>
                        </a:spcAft>
                        <a:buNone/>
                      </a:pPr>
                      <a:r>
                        <a:rPr b="1" lang="en-US" sz="2400">
                          <a:solidFill>
                            <a:schemeClr val="accent1"/>
                          </a:solidFill>
                        </a:rPr>
                        <a:t>Senate Bills</a:t>
                      </a:r>
                      <a:endParaRPr b="1" sz="2400">
                        <a:solidFill>
                          <a:schemeClr val="accent1"/>
                        </a:solidFill>
                      </a:endParaRPr>
                    </a:p>
                  </a:txBody>
                  <a:tcPr marT="91425" marB="91425" marR="91425" marL="91425"/>
                </a:tc>
                <a:tc>
                  <a:txBody>
                    <a:bodyPr/>
                    <a:lstStyle/>
                    <a:p>
                      <a:pPr indent="0" lvl="0" marL="0" rtl="0" algn="ctr">
                        <a:spcBef>
                          <a:spcPts val="0"/>
                        </a:spcBef>
                        <a:spcAft>
                          <a:spcPts val="0"/>
                        </a:spcAft>
                        <a:buNone/>
                      </a:pPr>
                      <a:r>
                        <a:rPr b="1" lang="en-US" sz="2400">
                          <a:solidFill>
                            <a:schemeClr val="accent1"/>
                          </a:solidFill>
                        </a:rPr>
                        <a:t>Total</a:t>
                      </a:r>
                      <a:endParaRPr b="1" sz="2400">
                        <a:solidFill>
                          <a:schemeClr val="accent1"/>
                        </a:solidFill>
                      </a:endParaRPr>
                    </a:p>
                  </a:txBody>
                  <a:tcPr marT="91425" marB="91425" marR="91425" marL="91425"/>
                </a:tc>
              </a:tr>
              <a:tr h="844250">
                <a:tc>
                  <a:txBody>
                    <a:bodyPr/>
                    <a:lstStyle/>
                    <a:p>
                      <a:pPr indent="0" lvl="0" marL="0" rtl="0" algn="ctr">
                        <a:spcBef>
                          <a:spcPts val="0"/>
                        </a:spcBef>
                        <a:spcAft>
                          <a:spcPts val="0"/>
                        </a:spcAft>
                        <a:buNone/>
                      </a:pPr>
                      <a:r>
                        <a:rPr lang="en-US" sz="2400">
                          <a:solidFill>
                            <a:schemeClr val="accent1"/>
                          </a:solidFill>
                        </a:rPr>
                        <a:t>113</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Jan </a:t>
                      </a:r>
                      <a:r>
                        <a:rPr lang="en-US" sz="2400">
                          <a:solidFill>
                            <a:schemeClr val="accent1"/>
                          </a:solidFill>
                        </a:rPr>
                        <a:t>3, </a:t>
                      </a:r>
                      <a:r>
                        <a:rPr lang="en-US" sz="2400">
                          <a:solidFill>
                            <a:schemeClr val="accent1"/>
                          </a:solidFill>
                        </a:rPr>
                        <a:t>2013</a:t>
                      </a:r>
                      <a:endParaRPr sz="2400">
                        <a:solidFill>
                          <a:schemeClr val="accent1"/>
                        </a:solidFill>
                      </a:endParaRPr>
                    </a:p>
                    <a:p>
                      <a:pPr indent="0" lvl="0" marL="0" rtl="0" algn="ctr">
                        <a:spcBef>
                          <a:spcPts val="0"/>
                        </a:spcBef>
                        <a:spcAft>
                          <a:spcPts val="0"/>
                        </a:spcAft>
                        <a:buNone/>
                      </a:pPr>
                      <a:r>
                        <a:rPr lang="en-US" sz="2400">
                          <a:solidFill>
                            <a:schemeClr val="accent1"/>
                          </a:solidFill>
                        </a:rPr>
                        <a:t>-</a:t>
                      </a:r>
                      <a:r>
                        <a:rPr lang="en-US" sz="2400">
                          <a:solidFill>
                            <a:schemeClr val="accent1"/>
                          </a:solidFill>
                        </a:rPr>
                        <a:t>Jan</a:t>
                      </a:r>
                      <a:r>
                        <a:rPr lang="en-US" sz="2400">
                          <a:solidFill>
                            <a:schemeClr val="accent1"/>
                          </a:solidFill>
                        </a:rPr>
                        <a:t> 2, </a:t>
                      </a:r>
                      <a:r>
                        <a:rPr lang="en-US" sz="2400">
                          <a:solidFill>
                            <a:schemeClr val="accent1"/>
                          </a:solidFill>
                        </a:rPr>
                        <a:t>2015</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7831</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3648</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11479</a:t>
                      </a:r>
                      <a:endParaRPr sz="2400">
                        <a:solidFill>
                          <a:schemeClr val="accent1"/>
                        </a:solidFill>
                      </a:endParaRPr>
                    </a:p>
                  </a:txBody>
                  <a:tcPr marT="91425" marB="91425" marR="91425" marL="91425"/>
                </a:tc>
              </a:tr>
              <a:tr h="844250">
                <a:tc>
                  <a:txBody>
                    <a:bodyPr/>
                    <a:lstStyle/>
                    <a:p>
                      <a:pPr indent="0" lvl="0" marL="0" rtl="0" algn="ctr">
                        <a:spcBef>
                          <a:spcPts val="0"/>
                        </a:spcBef>
                        <a:spcAft>
                          <a:spcPts val="0"/>
                        </a:spcAft>
                        <a:buNone/>
                      </a:pPr>
                      <a:r>
                        <a:rPr lang="en-US" sz="2400">
                          <a:solidFill>
                            <a:schemeClr val="accent1"/>
                          </a:solidFill>
                        </a:rPr>
                        <a:t>114</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Jan </a:t>
                      </a:r>
                      <a:r>
                        <a:rPr lang="en-US" sz="2400">
                          <a:solidFill>
                            <a:schemeClr val="accent1"/>
                          </a:solidFill>
                        </a:rPr>
                        <a:t>6, </a:t>
                      </a:r>
                      <a:r>
                        <a:rPr lang="en-US" sz="2400">
                          <a:solidFill>
                            <a:schemeClr val="accent1"/>
                          </a:solidFill>
                        </a:rPr>
                        <a:t>2015</a:t>
                      </a:r>
                      <a:endParaRPr sz="2400">
                        <a:solidFill>
                          <a:schemeClr val="accent1"/>
                        </a:solidFill>
                      </a:endParaRPr>
                    </a:p>
                    <a:p>
                      <a:pPr indent="0" lvl="0" marL="0" rtl="0" algn="ctr">
                        <a:spcBef>
                          <a:spcPts val="0"/>
                        </a:spcBef>
                        <a:spcAft>
                          <a:spcPts val="0"/>
                        </a:spcAft>
                        <a:buNone/>
                      </a:pPr>
                      <a:r>
                        <a:rPr lang="en-US" sz="2400">
                          <a:solidFill>
                            <a:schemeClr val="accent1"/>
                          </a:solidFill>
                        </a:rPr>
                        <a:t>-Jan 3, 2017</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9129</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4412</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13541</a:t>
                      </a:r>
                      <a:endParaRPr sz="2400">
                        <a:solidFill>
                          <a:schemeClr val="accent1"/>
                        </a:solidFill>
                      </a:endParaRPr>
                    </a:p>
                  </a:txBody>
                  <a:tcPr marT="91425" marB="91425" marR="91425" marL="91425"/>
                </a:tc>
              </a:tr>
              <a:tr h="844250">
                <a:tc>
                  <a:txBody>
                    <a:bodyPr/>
                    <a:lstStyle/>
                    <a:p>
                      <a:pPr indent="0" lvl="0" marL="0" rtl="0" algn="ctr">
                        <a:spcBef>
                          <a:spcPts val="0"/>
                        </a:spcBef>
                        <a:spcAft>
                          <a:spcPts val="0"/>
                        </a:spcAft>
                        <a:buNone/>
                      </a:pPr>
                      <a:r>
                        <a:rPr lang="en-US" sz="2400">
                          <a:solidFill>
                            <a:schemeClr val="accent1"/>
                          </a:solidFill>
                        </a:rPr>
                        <a:t>115</a:t>
                      </a:r>
                      <a:endParaRPr sz="2400">
                        <a:solidFill>
                          <a:schemeClr val="accent1"/>
                        </a:solidFill>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US" sz="2400">
                          <a:solidFill>
                            <a:schemeClr val="accent1"/>
                          </a:solidFill>
                        </a:rPr>
                        <a:t>Jan 3, 2017</a:t>
                      </a:r>
                      <a:endParaRPr sz="2400">
                        <a:solidFill>
                          <a:schemeClr val="accent1"/>
                        </a:solidFill>
                      </a:endParaRPr>
                    </a:p>
                    <a:p>
                      <a:pPr indent="0" lvl="0" marL="0" rtl="0" algn="ctr">
                        <a:spcBef>
                          <a:spcPts val="0"/>
                        </a:spcBef>
                        <a:spcAft>
                          <a:spcPts val="0"/>
                        </a:spcAft>
                        <a:buNone/>
                      </a:pPr>
                      <a:r>
                        <a:rPr lang="en-US" sz="2400">
                          <a:solidFill>
                            <a:schemeClr val="accent1"/>
                          </a:solidFill>
                        </a:rPr>
                        <a:t>-Jan 3, 2019</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10721</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4806</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15527</a:t>
                      </a:r>
                      <a:endParaRPr sz="2400">
                        <a:solidFill>
                          <a:schemeClr val="accent1"/>
                        </a:solidFill>
                      </a:endParaRPr>
                    </a:p>
                  </a:txBody>
                  <a:tcPr marT="91425" marB="91425" marR="91425" marL="91425"/>
                </a:tc>
              </a:tr>
              <a:tr h="872175">
                <a:tc>
                  <a:txBody>
                    <a:bodyPr/>
                    <a:lstStyle/>
                    <a:p>
                      <a:pPr indent="0" lvl="0" marL="0" rtl="0" algn="ctr">
                        <a:spcBef>
                          <a:spcPts val="0"/>
                        </a:spcBef>
                        <a:spcAft>
                          <a:spcPts val="0"/>
                        </a:spcAft>
                        <a:buNone/>
                      </a:pPr>
                      <a:r>
                        <a:rPr lang="en-US" sz="2400">
                          <a:solidFill>
                            <a:schemeClr val="accent1"/>
                          </a:solidFill>
                        </a:rPr>
                        <a:t>116</a:t>
                      </a:r>
                      <a:endParaRPr sz="2400">
                        <a:solidFill>
                          <a:schemeClr val="accent1"/>
                        </a:solidFill>
                      </a:endParaRPr>
                    </a:p>
                  </a:txBody>
                  <a:tcPr marT="91425" marB="91425" marR="91425" marL="91425"/>
                </a:tc>
                <a:tc>
                  <a:txBody>
                    <a:bodyPr/>
                    <a:lstStyle/>
                    <a:p>
                      <a:pPr indent="0" lvl="0" marL="0" rtl="0" algn="ctr">
                        <a:spcBef>
                          <a:spcPts val="0"/>
                        </a:spcBef>
                        <a:spcAft>
                          <a:spcPts val="0"/>
                        </a:spcAft>
                        <a:buClr>
                          <a:schemeClr val="hlink"/>
                        </a:buClr>
                        <a:buSzPts val="1100"/>
                        <a:buFont typeface="Arial"/>
                        <a:buNone/>
                      </a:pPr>
                      <a:r>
                        <a:rPr lang="en-US" sz="2400">
                          <a:solidFill>
                            <a:schemeClr val="accent1"/>
                          </a:solidFill>
                        </a:rPr>
                        <a:t>Jan 3, 2019</a:t>
                      </a:r>
                      <a:endParaRPr sz="2400">
                        <a:solidFill>
                          <a:schemeClr val="accent1"/>
                        </a:solidFill>
                      </a:endParaRPr>
                    </a:p>
                    <a:p>
                      <a:pPr indent="0" lvl="0" marL="0" rtl="0" algn="ctr">
                        <a:spcBef>
                          <a:spcPts val="0"/>
                        </a:spcBef>
                        <a:spcAft>
                          <a:spcPts val="0"/>
                        </a:spcAft>
                        <a:buNone/>
                      </a:pPr>
                      <a:r>
                        <a:rPr lang="en-US" sz="2400">
                          <a:solidFill>
                            <a:schemeClr val="accent1"/>
                          </a:solidFill>
                        </a:rPr>
                        <a:t>-Jan 3, 2021</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11475</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5977</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17452</a:t>
                      </a:r>
                      <a:endParaRPr sz="2400">
                        <a:solidFill>
                          <a:schemeClr val="accent1"/>
                        </a:solidFill>
                      </a:endParaRPr>
                    </a:p>
                  </a:txBody>
                  <a:tcPr marT="91425" marB="91425" marR="91425" marL="91425"/>
                </a:tc>
              </a:tr>
              <a:tr h="568500">
                <a:tc>
                  <a:txBody>
                    <a:bodyPr/>
                    <a:lstStyle/>
                    <a:p>
                      <a:pPr indent="0" lvl="0" marL="0" rtl="0" algn="ctr">
                        <a:spcBef>
                          <a:spcPts val="0"/>
                        </a:spcBef>
                        <a:spcAft>
                          <a:spcPts val="0"/>
                        </a:spcAft>
                        <a:buNone/>
                      </a:pPr>
                      <a:r>
                        <a:rPr lang="en-US" sz="2400">
                          <a:solidFill>
                            <a:schemeClr val="accent1"/>
                          </a:solidFill>
                        </a:rPr>
                        <a:t>Total</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39156</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lang="en-US" sz="2400">
                          <a:solidFill>
                            <a:schemeClr val="accent1"/>
                          </a:solidFill>
                        </a:rPr>
                        <a:t>18843</a:t>
                      </a:r>
                      <a:endParaRPr sz="2400">
                        <a:solidFill>
                          <a:schemeClr val="accent1"/>
                        </a:solidFill>
                      </a:endParaRPr>
                    </a:p>
                  </a:txBody>
                  <a:tcPr marT="91425" marB="91425" marR="91425" marL="91425"/>
                </a:tc>
                <a:tc>
                  <a:txBody>
                    <a:bodyPr/>
                    <a:lstStyle/>
                    <a:p>
                      <a:pPr indent="0" lvl="0" marL="0" rtl="0" algn="ctr">
                        <a:spcBef>
                          <a:spcPts val="0"/>
                        </a:spcBef>
                        <a:spcAft>
                          <a:spcPts val="0"/>
                        </a:spcAft>
                        <a:buNone/>
                      </a:pPr>
                      <a:r>
                        <a:rPr b="1" lang="en-US" sz="2400">
                          <a:solidFill>
                            <a:schemeClr val="accent1"/>
                          </a:solidFill>
                        </a:rPr>
                        <a:t>57999</a:t>
                      </a:r>
                      <a:endParaRPr b="1" sz="2400">
                        <a:solidFill>
                          <a:schemeClr val="accen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609600" y="1374650"/>
            <a:ext cx="10972800" cy="4612500"/>
          </a:xfrm>
          <a:prstGeom prst="rect">
            <a:avLst/>
          </a:prstGeom>
        </p:spPr>
        <p:txBody>
          <a:bodyPr anchorCtr="0" anchor="t" bIns="91425" lIns="91425" spcFirstLastPara="1" rIns="91425" wrap="square" tIns="91425">
            <a:noAutofit/>
          </a:bodyPr>
          <a:lstStyle/>
          <a:p>
            <a:pPr indent="-381000" lvl="0" marL="457200" rtl="0" algn="l">
              <a:lnSpc>
                <a:spcPct val="125000"/>
              </a:lnSpc>
              <a:spcBef>
                <a:spcPts val="480"/>
              </a:spcBef>
              <a:spcAft>
                <a:spcPts val="0"/>
              </a:spcAft>
              <a:buSzPts val="2400"/>
              <a:buChar char="▪"/>
            </a:pPr>
            <a:r>
              <a:rPr lang="en-US"/>
              <a:t>Focus only on Congressional bills (not Congressional resolutions)</a:t>
            </a:r>
            <a:endParaRPr/>
          </a:p>
          <a:p>
            <a:pPr indent="-355600" lvl="1" marL="914400" rtl="0" algn="l">
              <a:lnSpc>
                <a:spcPct val="125000"/>
              </a:lnSpc>
              <a:spcBef>
                <a:spcPts val="480"/>
              </a:spcBef>
              <a:spcAft>
                <a:spcPts val="0"/>
              </a:spcAft>
              <a:buSzPts val="2000"/>
              <a:buChar char="▪"/>
            </a:pPr>
            <a:r>
              <a:rPr lang="en-US"/>
              <a:t>Note that each version of a bill is considered a separate bill</a:t>
            </a:r>
            <a:endParaRPr/>
          </a:p>
          <a:p>
            <a:pPr indent="-381000" lvl="0" marL="457200" rtl="0" algn="l">
              <a:lnSpc>
                <a:spcPct val="125000"/>
              </a:lnSpc>
              <a:spcBef>
                <a:spcPts val="480"/>
              </a:spcBef>
              <a:spcAft>
                <a:spcPts val="0"/>
              </a:spcAft>
              <a:buSzPts val="2400"/>
              <a:buChar char="▪"/>
            </a:pPr>
            <a:r>
              <a:rPr lang="en-US"/>
              <a:t>Generate textual features: </a:t>
            </a:r>
            <a:endParaRPr/>
          </a:p>
          <a:p>
            <a:pPr indent="-355600" lvl="1" marL="914400" rtl="0" algn="l">
              <a:lnSpc>
                <a:spcPct val="125000"/>
              </a:lnSpc>
              <a:spcBef>
                <a:spcPts val="480"/>
              </a:spcBef>
              <a:spcAft>
                <a:spcPts val="0"/>
              </a:spcAft>
              <a:buSzPts val="2000"/>
              <a:buChar char="▪"/>
            </a:pPr>
            <a:r>
              <a:rPr lang="en-US"/>
              <a:t>Sponsor Count, Section Count, Word Count</a:t>
            </a:r>
            <a:endParaRPr/>
          </a:p>
          <a:p>
            <a:pPr indent="-381000" lvl="0" marL="457200" rtl="0" algn="l">
              <a:lnSpc>
                <a:spcPct val="125000"/>
              </a:lnSpc>
              <a:spcBef>
                <a:spcPts val="480"/>
              </a:spcBef>
              <a:spcAft>
                <a:spcPts val="0"/>
              </a:spcAft>
              <a:buSzPts val="2400"/>
              <a:buChar char="▪"/>
            </a:pPr>
            <a:r>
              <a:rPr lang="en-US"/>
              <a:t>NLP Features from </a:t>
            </a:r>
            <a:r>
              <a:rPr i="1" lang="en-US"/>
              <a:t>textblob</a:t>
            </a:r>
            <a:r>
              <a:rPr lang="en-US"/>
              <a:t> package</a:t>
            </a:r>
            <a:endParaRPr/>
          </a:p>
          <a:p>
            <a:pPr indent="-355600" lvl="1" marL="914400" rtl="0" algn="l">
              <a:lnSpc>
                <a:spcPct val="125000"/>
              </a:lnSpc>
              <a:spcBef>
                <a:spcPts val="480"/>
              </a:spcBef>
              <a:spcAft>
                <a:spcPts val="0"/>
              </a:spcAft>
              <a:buSzPts val="2000"/>
              <a:buChar char="▪"/>
            </a:pPr>
            <a:r>
              <a:rPr lang="en-US">
                <a:solidFill>
                  <a:schemeClr val="hlink"/>
                </a:solidFill>
              </a:rPr>
              <a:t>Subjectivity Score: [0, 1] - How “objective” or “subjective” a text is</a:t>
            </a:r>
            <a:endParaRPr>
              <a:solidFill>
                <a:schemeClr val="hlink"/>
              </a:solidFill>
            </a:endParaRPr>
          </a:p>
          <a:p>
            <a:pPr indent="-355600" lvl="1" marL="914400" rtl="0" algn="l">
              <a:lnSpc>
                <a:spcPct val="125000"/>
              </a:lnSpc>
              <a:spcBef>
                <a:spcPts val="480"/>
              </a:spcBef>
              <a:spcAft>
                <a:spcPts val="0"/>
              </a:spcAft>
              <a:buSzPts val="2000"/>
              <a:buChar char="▪"/>
            </a:pPr>
            <a:r>
              <a:rPr lang="en-US">
                <a:solidFill>
                  <a:schemeClr val="hlink"/>
                </a:solidFill>
              </a:rPr>
              <a:t>Polarity Score: [-1, 1] - How “negative” or “positive” feeling a text is</a:t>
            </a:r>
            <a:endParaRPr/>
          </a:p>
          <a:p>
            <a:pPr indent="-381000" lvl="0" marL="457200" rtl="0" algn="l">
              <a:lnSpc>
                <a:spcPct val="125000"/>
              </a:lnSpc>
              <a:spcBef>
                <a:spcPts val="480"/>
              </a:spcBef>
              <a:spcAft>
                <a:spcPts val="0"/>
              </a:spcAft>
              <a:buSzPts val="2400"/>
              <a:buChar char="▪"/>
            </a:pPr>
            <a:r>
              <a:rPr lang="en-US"/>
              <a:t>Prediction label: if a bill was ‘Passed’ by both Chambers</a:t>
            </a:r>
            <a:endParaRPr/>
          </a:p>
        </p:txBody>
      </p:sp>
      <p:sp>
        <p:nvSpPr>
          <p:cNvPr id="156" name="Google Shape;156;p21"/>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Preparation &amp; NLP</a:t>
            </a:r>
            <a:endParaRPr/>
          </a:p>
        </p:txBody>
      </p:sp>
      <p:sp>
        <p:nvSpPr>
          <p:cNvPr id="157" name="Google Shape;157;p21"/>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477475" y="1374650"/>
            <a:ext cx="11104800" cy="4612500"/>
          </a:xfrm>
          <a:prstGeom prst="rect">
            <a:avLst/>
          </a:prstGeom>
        </p:spPr>
        <p:txBody>
          <a:bodyPr anchorCtr="0" anchor="t" bIns="91425" lIns="91425" spcFirstLastPara="1" rIns="91425" wrap="square" tIns="91425">
            <a:noAutofit/>
          </a:bodyPr>
          <a:lstStyle/>
          <a:p>
            <a:pPr indent="0" lvl="0" marL="457200" rtl="0" algn="l">
              <a:lnSpc>
                <a:spcPct val="150000"/>
              </a:lnSpc>
              <a:spcBef>
                <a:spcPts val="480"/>
              </a:spcBef>
              <a:spcAft>
                <a:spcPts val="0"/>
              </a:spcAft>
              <a:buNone/>
            </a:pPr>
            <a:r>
              <a:t/>
            </a:r>
            <a:endParaRPr/>
          </a:p>
        </p:txBody>
      </p:sp>
      <p:sp>
        <p:nvSpPr>
          <p:cNvPr id="164" name="Google Shape;164;p22"/>
          <p:cNvSpPr txBox="1"/>
          <p:nvPr>
            <p:ph type="title"/>
          </p:nvPr>
        </p:nvSpPr>
        <p:spPr>
          <a:xfrm>
            <a:off x="1066801" y="1"/>
            <a:ext cx="10515600" cy="98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Exploratory Data Analysis</a:t>
            </a:r>
            <a:endParaRPr/>
          </a:p>
        </p:txBody>
      </p:sp>
      <p:sp>
        <p:nvSpPr>
          <p:cNvPr id="165" name="Google Shape;165;p22"/>
          <p:cNvSpPr txBox="1"/>
          <p:nvPr>
            <p:ph idx="2" type="body"/>
          </p:nvPr>
        </p:nvSpPr>
        <p:spPr>
          <a:xfrm>
            <a:off x="6098118" y="6324966"/>
            <a:ext cx="5908500" cy="3873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t/>
            </a:r>
            <a:endParaRPr/>
          </a:p>
        </p:txBody>
      </p:sp>
      <p:pic>
        <p:nvPicPr>
          <p:cNvPr id="166" name="Google Shape;166;p22"/>
          <p:cNvPicPr preferRelativeResize="0"/>
          <p:nvPr/>
        </p:nvPicPr>
        <p:blipFill>
          <a:blip r:embed="rId3">
            <a:alphaModFix/>
          </a:blip>
          <a:stretch>
            <a:fillRect/>
          </a:stretch>
        </p:blipFill>
        <p:spPr>
          <a:xfrm>
            <a:off x="2419350" y="1409700"/>
            <a:ext cx="7353300" cy="4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Chicago Library Light Template">
  <a:themeElements>
    <a:clrScheme name="Regenstein1">
      <a:dk1>
        <a:srgbClr val="FFFFFF"/>
      </a:dk1>
      <a:lt1>
        <a:srgbClr val="800000"/>
      </a:lt1>
      <a:dk2>
        <a:srgbClr val="767676"/>
      </a:dk2>
      <a:lt2>
        <a:srgbClr val="D6D6CE"/>
      </a:lt2>
      <a:accent1>
        <a:srgbClr val="350E20"/>
      </a:accent1>
      <a:accent2>
        <a:srgbClr val="8A9D45"/>
      </a:accent2>
      <a:accent3>
        <a:srgbClr val="C16622"/>
      </a:accent3>
      <a:accent4>
        <a:srgbClr val="155F83"/>
      </a:accent4>
      <a:accent5>
        <a:srgbClr val="8F3931"/>
      </a:accent5>
      <a:accent6>
        <a:srgbClr val="58593F"/>
      </a:accent6>
      <a:hlink>
        <a:srgbClr val="000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