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1"/>
  </p:notesMasterIdLst>
  <p:sldIdLst>
    <p:sldId id="358" r:id="rId3"/>
    <p:sldId id="371" r:id="rId4"/>
    <p:sldId id="390" r:id="rId5"/>
    <p:sldId id="391" r:id="rId6"/>
    <p:sldId id="392" r:id="rId7"/>
    <p:sldId id="393" r:id="rId8"/>
    <p:sldId id="394" r:id="rId9"/>
    <p:sldId id="395" r:id="rId10"/>
    <p:sldId id="379" r:id="rId11"/>
    <p:sldId id="396" r:id="rId12"/>
    <p:sldId id="397" r:id="rId13"/>
    <p:sldId id="398" r:id="rId14"/>
    <p:sldId id="399" r:id="rId15"/>
    <p:sldId id="382" r:id="rId16"/>
    <p:sldId id="401" r:id="rId17"/>
    <p:sldId id="381" r:id="rId18"/>
    <p:sldId id="384" r:id="rId19"/>
    <p:sldId id="38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358"/>
          </p14:sldIdLst>
        </p14:section>
        <p14:section name="Outline" id="{436197D4-F59F-0640-A885-2015334A74FC}">
          <p14:sldIdLst>
            <p14:sldId id="371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1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A12FB-890E-492B-87B2-02ED78C9862C}" v="851" dt="2023-12-11T16:55:45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4"/>
    <p:restoredTop sz="82742" autoAdjust="0"/>
  </p:normalViewPr>
  <p:slideViewPr>
    <p:cSldViewPr snapToGrid="0" snapToObjects="1">
      <p:cViewPr>
        <p:scale>
          <a:sx n="125" d="100"/>
          <a:sy n="125" d="100"/>
        </p:scale>
        <p:origin x="18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Stöcker" userId="62b80181f64e58a3" providerId="LiveId" clId="{ADDA12FB-890E-492B-87B2-02ED78C9862C}"/>
    <pc:docChg chg="undo custSel addSld delSld modSld modSection">
      <pc:chgData name="Dominic Stöcker" userId="62b80181f64e58a3" providerId="LiveId" clId="{ADDA12FB-890E-492B-87B2-02ED78C9862C}" dt="2023-12-11T16:56:49.321" v="3346" actId="1076"/>
      <pc:docMkLst>
        <pc:docMk/>
      </pc:docMkLst>
      <pc:sldChg chg="addSp delSp modSp mod">
        <pc:chgData name="Dominic Stöcker" userId="62b80181f64e58a3" providerId="LiveId" clId="{ADDA12FB-890E-492B-87B2-02ED78C9862C}" dt="2023-12-11T15:00:44.210" v="1695" actId="478"/>
        <pc:sldMkLst>
          <pc:docMk/>
          <pc:sldMk cId="668842809" sldId="358"/>
        </pc:sldMkLst>
        <pc:spChg chg="add del">
          <ac:chgData name="Dominic Stöcker" userId="62b80181f64e58a3" providerId="LiveId" clId="{ADDA12FB-890E-492B-87B2-02ED78C9862C}" dt="2023-12-11T13:35:59.775" v="2" actId="22"/>
          <ac:spMkLst>
            <pc:docMk/>
            <pc:sldMk cId="668842809" sldId="358"/>
            <ac:spMk id="3" creationId="{131B902C-4BF3-FD68-2F12-2331B2E10D5D}"/>
          </ac:spMkLst>
        </pc:spChg>
        <pc:picChg chg="mod modCrop">
          <ac:chgData name="Dominic Stöcker" userId="62b80181f64e58a3" providerId="LiveId" clId="{ADDA12FB-890E-492B-87B2-02ED78C9862C}" dt="2023-12-11T13:45:14.387" v="129" actId="732"/>
          <ac:picMkLst>
            <pc:docMk/>
            <pc:sldMk cId="668842809" sldId="358"/>
            <ac:picMk id="5" creationId="{E7DC3021-155B-38A2-1066-BD79F1305016}"/>
          </ac:picMkLst>
        </pc:picChg>
        <pc:picChg chg="add del mod modCrop">
          <ac:chgData name="Dominic Stöcker" userId="62b80181f64e58a3" providerId="LiveId" clId="{ADDA12FB-890E-492B-87B2-02ED78C9862C}" dt="2023-12-11T13:38:52.315" v="37" actId="931"/>
          <ac:picMkLst>
            <pc:docMk/>
            <pc:sldMk cId="668842809" sldId="358"/>
            <ac:picMk id="6" creationId="{B0C1960F-50E1-ABAC-FA40-C6FD796DE4B3}"/>
          </ac:picMkLst>
        </pc:picChg>
        <pc:picChg chg="add del mod modCrop">
          <ac:chgData name="Dominic Stöcker" userId="62b80181f64e58a3" providerId="LiveId" clId="{ADDA12FB-890E-492B-87B2-02ED78C9862C}" dt="2023-12-11T13:40:54.052" v="85" actId="478"/>
          <ac:picMkLst>
            <pc:docMk/>
            <pc:sldMk cId="668842809" sldId="358"/>
            <ac:picMk id="10" creationId="{663A3E69-F943-3B96-8949-0CEFF582C060}"/>
          </ac:picMkLst>
        </pc:picChg>
        <pc:picChg chg="add del mod">
          <ac:chgData name="Dominic Stöcker" userId="62b80181f64e58a3" providerId="LiveId" clId="{ADDA12FB-890E-492B-87B2-02ED78C9862C}" dt="2023-12-11T15:00:44.210" v="1695" actId="478"/>
          <ac:picMkLst>
            <pc:docMk/>
            <pc:sldMk cId="668842809" sldId="358"/>
            <ac:picMk id="12" creationId="{C0DC0996-3B67-B15B-342E-4E10456B8F00}"/>
          </ac:picMkLst>
        </pc:pic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412742254" sldId="362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4025814522" sldId="363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2787678049" sldId="364"/>
        </pc:sldMkLst>
      </pc:sldChg>
      <pc:sldChg chg="addSp delSp modSp del mod">
        <pc:chgData name="Dominic Stöcker" userId="62b80181f64e58a3" providerId="LiveId" clId="{ADDA12FB-890E-492B-87B2-02ED78C9862C}" dt="2023-12-11T14:39:24.739" v="1426" actId="2696"/>
        <pc:sldMkLst>
          <pc:docMk/>
          <pc:sldMk cId="1785714669" sldId="365"/>
        </pc:sldMkLst>
        <pc:spChg chg="add del">
          <ac:chgData name="Dominic Stöcker" userId="62b80181f64e58a3" providerId="LiveId" clId="{ADDA12FB-890E-492B-87B2-02ED78C9862C}" dt="2023-12-11T14:25:42.528" v="1198" actId="478"/>
          <ac:spMkLst>
            <pc:docMk/>
            <pc:sldMk cId="1785714669" sldId="365"/>
            <ac:spMk id="2" creationId="{3625DF8C-B634-7036-1807-A8E2C34A4C6A}"/>
          </ac:spMkLst>
        </pc:spChg>
        <pc:spChg chg="mod">
          <ac:chgData name="Dominic Stöcker" userId="62b80181f64e58a3" providerId="LiveId" clId="{ADDA12FB-890E-492B-87B2-02ED78C9862C}" dt="2023-12-11T14:24:51.180" v="1192" actId="1076"/>
          <ac:spMkLst>
            <pc:docMk/>
            <pc:sldMk cId="1785714669" sldId="365"/>
            <ac:spMk id="4" creationId="{1DDBDE21-4AC1-EB4D-9875-252AE5A899AE}"/>
          </ac:spMkLst>
        </pc:spChg>
        <pc:spChg chg="add del mod">
          <ac:chgData name="Dominic Stöcker" userId="62b80181f64e58a3" providerId="LiveId" clId="{ADDA12FB-890E-492B-87B2-02ED78C9862C}" dt="2023-12-11T14:30:52.190" v="1269" actId="478"/>
          <ac:spMkLst>
            <pc:docMk/>
            <pc:sldMk cId="1785714669" sldId="365"/>
            <ac:spMk id="7" creationId="{9ECB6415-EBD2-3B47-66C3-36D350C0AB6B}"/>
          </ac:spMkLst>
        </pc:spChg>
        <pc:spChg chg="add mod">
          <ac:chgData name="Dominic Stöcker" userId="62b80181f64e58a3" providerId="LiveId" clId="{ADDA12FB-890E-492B-87B2-02ED78C9862C}" dt="2023-12-11T14:33:34.819" v="1313" actId="20577"/>
          <ac:spMkLst>
            <pc:docMk/>
            <pc:sldMk cId="1785714669" sldId="365"/>
            <ac:spMk id="8" creationId="{490BBB1F-1E87-E2B7-E0E1-0DCDC828621B}"/>
          </ac:spMkLst>
        </pc:spChg>
        <pc:spChg chg="add mod">
          <ac:chgData name="Dominic Stöcker" userId="62b80181f64e58a3" providerId="LiveId" clId="{ADDA12FB-890E-492B-87B2-02ED78C9862C}" dt="2023-12-11T14:33:41.666" v="1323" actId="20577"/>
          <ac:spMkLst>
            <pc:docMk/>
            <pc:sldMk cId="1785714669" sldId="365"/>
            <ac:spMk id="9" creationId="{8AF37519-61E9-1618-945E-ED2D752A1884}"/>
          </ac:spMkLst>
        </pc:spChg>
        <pc:spChg chg="add mod">
          <ac:chgData name="Dominic Stöcker" userId="62b80181f64e58a3" providerId="LiveId" clId="{ADDA12FB-890E-492B-87B2-02ED78C9862C}" dt="2023-12-11T14:33:53.334" v="1337" actId="255"/>
          <ac:spMkLst>
            <pc:docMk/>
            <pc:sldMk cId="1785714669" sldId="365"/>
            <ac:spMk id="10" creationId="{6B441ACC-BA29-84AF-CBE2-B4ED9AFCAB37}"/>
          </ac:spMkLst>
        </pc:spChg>
        <pc:spChg chg="add mod">
          <ac:chgData name="Dominic Stöcker" userId="62b80181f64e58a3" providerId="LiveId" clId="{ADDA12FB-890E-492B-87B2-02ED78C9862C}" dt="2023-12-11T14:34:00.456" v="1345" actId="20577"/>
          <ac:spMkLst>
            <pc:docMk/>
            <pc:sldMk cId="1785714669" sldId="365"/>
            <ac:spMk id="11" creationId="{B092D8BB-5BFE-6560-0FA7-8D520C01C7D7}"/>
          </ac:spMkLst>
        </pc:spChg>
        <pc:spChg chg="add mod">
          <ac:chgData name="Dominic Stöcker" userId="62b80181f64e58a3" providerId="LiveId" clId="{ADDA12FB-890E-492B-87B2-02ED78C9862C}" dt="2023-12-11T14:34:08.108" v="1355" actId="20577"/>
          <ac:spMkLst>
            <pc:docMk/>
            <pc:sldMk cId="1785714669" sldId="365"/>
            <ac:spMk id="12" creationId="{2A55D2E7-2B8A-46BD-D4FF-7E5C50163E39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6" creationId="{4B6E64D3-4571-9380-CADB-1072FB82772D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7" creationId="{800F019D-C48D-A5B0-A66A-FF92C2EE9E25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29" creationId="{C5A04D70-E2D8-4316-F1F3-F4C866521111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30" creationId="{DD860485-F639-CECA-FB05-A921C01B8388}"/>
          </ac:spMkLst>
        </pc:spChg>
        <pc:spChg chg="add del">
          <ac:chgData name="Dominic Stöcker" userId="62b80181f64e58a3" providerId="LiveId" clId="{ADDA12FB-890E-492B-87B2-02ED78C9862C}" dt="2023-12-11T14:36:06.249" v="1385" actId="22"/>
          <ac:spMkLst>
            <pc:docMk/>
            <pc:sldMk cId="1785714669" sldId="365"/>
            <ac:spMk id="32" creationId="{C26DD413-1F51-3B0A-1638-F3EBCDDCF920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4" creationId="{D6732D2D-53F6-5B5C-6063-5BE58B2C16AC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5" creationId="{1F274F86-A4A2-B3EF-6BC9-D56FBFC50A14}"/>
          </ac:spMkLst>
        </pc:spChg>
        <pc:spChg chg="add mod">
          <ac:chgData name="Dominic Stöcker" userId="62b80181f64e58a3" providerId="LiveId" clId="{ADDA12FB-890E-492B-87B2-02ED78C9862C}" dt="2023-12-11T14:36:38.093" v="1393" actId="14100"/>
          <ac:spMkLst>
            <pc:docMk/>
            <pc:sldMk cId="1785714669" sldId="365"/>
            <ac:spMk id="37" creationId="{9DE3FF28-41D8-660E-B45E-FF8F6B87317C}"/>
          </ac:spMkLst>
        </pc:spChg>
        <pc:spChg chg="add mod">
          <ac:chgData name="Dominic Stöcker" userId="62b80181f64e58a3" providerId="LiveId" clId="{ADDA12FB-890E-492B-87B2-02ED78C9862C}" dt="2023-12-11T14:36:27.116" v="1390"/>
          <ac:spMkLst>
            <pc:docMk/>
            <pc:sldMk cId="1785714669" sldId="365"/>
            <ac:spMk id="38" creationId="{F5130E03-496D-5E95-BC0A-5256A822DD31}"/>
          </ac:spMkLst>
        </pc:spChg>
        <pc:spChg chg="add mod">
          <ac:chgData name="Dominic Stöcker" userId="62b80181f64e58a3" providerId="LiveId" clId="{ADDA12FB-890E-492B-87B2-02ED78C9862C}" dt="2023-12-11T14:36:49.776" v="1395"/>
          <ac:spMkLst>
            <pc:docMk/>
            <pc:sldMk cId="1785714669" sldId="365"/>
            <ac:spMk id="40" creationId="{F6F948A3-45F0-2E16-8021-50A9EE7DE561}"/>
          </ac:spMkLst>
        </pc:spChg>
        <pc:spChg chg="add mod">
          <ac:chgData name="Dominic Stöcker" userId="62b80181f64e58a3" providerId="LiveId" clId="{ADDA12FB-890E-492B-87B2-02ED78C9862C}" dt="2023-12-11T14:37:05.263" v="1399" actId="14100"/>
          <ac:spMkLst>
            <pc:docMk/>
            <pc:sldMk cId="1785714669" sldId="365"/>
            <ac:spMk id="41" creationId="{B5D2EC61-84EB-BB75-7AC4-0EF95798C9A1}"/>
          </ac:spMkLst>
        </pc:spChg>
        <pc:grpChg chg="add mod">
          <ac:chgData name="Dominic Stöcker" userId="62b80181f64e58a3" providerId="LiveId" clId="{ADDA12FB-890E-492B-87B2-02ED78C9862C}" dt="2023-12-11T14:37:40.327" v="1407" actId="14100"/>
          <ac:grpSpMkLst>
            <pc:docMk/>
            <pc:sldMk cId="1785714669" sldId="365"/>
            <ac:grpSpMk id="25" creationId="{E08E521C-0B3C-F43E-7328-9250C4A3B67F}"/>
          </ac:grpSpMkLst>
        </pc:grpChg>
        <pc:grpChg chg="add mod">
          <ac:chgData name="Dominic Stöcker" userId="62b80181f64e58a3" providerId="LiveId" clId="{ADDA12FB-890E-492B-87B2-02ED78C9862C}" dt="2023-12-11T14:37:26.732" v="1405" actId="14100"/>
          <ac:grpSpMkLst>
            <pc:docMk/>
            <pc:sldMk cId="1785714669" sldId="365"/>
            <ac:grpSpMk id="28" creationId="{06605541-1CAE-FAFB-8C62-6A695D645ACD}"/>
          </ac:grpSpMkLst>
        </pc:grpChg>
        <pc:grpChg chg="add mod">
          <ac:chgData name="Dominic Stöcker" userId="62b80181f64e58a3" providerId="LiveId" clId="{ADDA12FB-890E-492B-87B2-02ED78C9862C}" dt="2023-12-11T14:37:19.228" v="1403" actId="14100"/>
          <ac:grpSpMkLst>
            <pc:docMk/>
            <pc:sldMk cId="1785714669" sldId="365"/>
            <ac:grpSpMk id="33" creationId="{C600E42A-8872-F5EC-7B78-91FB859435A7}"/>
          </ac:grpSpMkLst>
        </pc:grpChg>
        <pc:grpChg chg="add mod">
          <ac:chgData name="Dominic Stöcker" userId="62b80181f64e58a3" providerId="LiveId" clId="{ADDA12FB-890E-492B-87B2-02ED78C9862C}" dt="2023-12-11T14:37:16.555" v="1402" actId="14100"/>
          <ac:grpSpMkLst>
            <pc:docMk/>
            <pc:sldMk cId="1785714669" sldId="365"/>
            <ac:grpSpMk id="36" creationId="{3EDF77F6-C66B-3856-31C8-5E39335941C1}"/>
          </ac:grpSpMkLst>
        </pc:grpChg>
        <pc:grpChg chg="add mod">
          <ac:chgData name="Dominic Stöcker" userId="62b80181f64e58a3" providerId="LiveId" clId="{ADDA12FB-890E-492B-87B2-02ED78C9862C}" dt="2023-12-11T14:37:23.303" v="1404" actId="14100"/>
          <ac:grpSpMkLst>
            <pc:docMk/>
            <pc:sldMk cId="1785714669" sldId="365"/>
            <ac:grpSpMk id="39" creationId="{1F2284D2-183E-C9FC-9545-813656AEDABD}"/>
          </ac:grpSpMkLst>
        </pc:grpChg>
        <pc:graphicFrameChg chg="add del mod modGraphic">
          <ac:chgData name="Dominic Stöcker" userId="62b80181f64e58a3" providerId="LiveId" clId="{ADDA12FB-890E-492B-87B2-02ED78C9862C}" dt="2023-12-11T14:25:48.133" v="1200" actId="478"/>
          <ac:graphicFrameMkLst>
            <pc:docMk/>
            <pc:sldMk cId="1785714669" sldId="365"/>
            <ac:graphicFrameMk id="3" creationId="{4E9E31FC-1C49-51C8-D66F-EAAD8D0EE4E6}"/>
          </ac:graphicFrameMkLst>
        </pc:graphicFrameChg>
        <pc:graphicFrameChg chg="del mod">
          <ac:chgData name="Dominic Stöcker" userId="62b80181f64e58a3" providerId="LiveId" clId="{ADDA12FB-890E-492B-87B2-02ED78C9862C}" dt="2023-12-11T14:37:55.009" v="1409" actId="478"/>
          <ac:graphicFrameMkLst>
            <pc:docMk/>
            <pc:sldMk cId="1785714669" sldId="365"/>
            <ac:graphicFrameMk id="5" creationId="{CBF92DBE-248F-E68A-6F47-C04B3406437E}"/>
          </ac:graphicFrameMkLst>
        </pc:graphicFrameChg>
        <pc:graphicFrameChg chg="add del mod modGraphic">
          <ac:chgData name="Dominic Stöcker" userId="62b80181f64e58a3" providerId="LiveId" clId="{ADDA12FB-890E-492B-87B2-02ED78C9862C}" dt="2023-12-11T14:33:22.215" v="1303" actId="478"/>
          <ac:graphicFrameMkLst>
            <pc:docMk/>
            <pc:sldMk cId="1785714669" sldId="365"/>
            <ac:graphicFrameMk id="6" creationId="{F795987A-1751-686F-416C-994A5893439E}"/>
          </ac:graphicFrameMkLst>
        </pc:graphicFrameChg>
        <pc:cxnChg chg="add del">
          <ac:chgData name="Dominic Stöcker" userId="62b80181f64e58a3" providerId="LiveId" clId="{ADDA12FB-890E-492B-87B2-02ED78C9862C}" dt="2023-12-11T14:34:17.401" v="1357" actId="11529"/>
          <ac:cxnSpMkLst>
            <pc:docMk/>
            <pc:sldMk cId="1785714669" sldId="365"/>
            <ac:cxnSpMk id="14" creationId="{822A8907-7A4B-CB73-A119-01F92A8CD75D}"/>
          </ac:cxnSpMkLst>
        </pc:cxnChg>
        <pc:cxnChg chg="add mod">
          <ac:chgData name="Dominic Stöcker" userId="62b80181f64e58a3" providerId="LiveId" clId="{ADDA12FB-890E-492B-87B2-02ED78C9862C}" dt="2023-12-11T14:34:28.570" v="1359" actId="14100"/>
          <ac:cxnSpMkLst>
            <pc:docMk/>
            <pc:sldMk cId="1785714669" sldId="365"/>
            <ac:cxnSpMk id="16" creationId="{FC32378F-E98A-60BD-CBAD-28B5F0B43F85}"/>
          </ac:cxnSpMkLst>
        </pc:cxnChg>
        <pc:cxnChg chg="add mod">
          <ac:chgData name="Dominic Stöcker" userId="62b80181f64e58a3" providerId="LiveId" clId="{ADDA12FB-890E-492B-87B2-02ED78C9862C}" dt="2023-12-11T14:34:37.675" v="1363" actId="14100"/>
          <ac:cxnSpMkLst>
            <pc:docMk/>
            <pc:sldMk cId="1785714669" sldId="365"/>
            <ac:cxnSpMk id="18" creationId="{6C6796B0-65A2-739F-B1D6-848E80CED4C1}"/>
          </ac:cxnSpMkLst>
        </pc:cxnChg>
        <pc:cxnChg chg="add mod">
          <ac:chgData name="Dominic Stöcker" userId="62b80181f64e58a3" providerId="LiveId" clId="{ADDA12FB-890E-492B-87B2-02ED78C9862C}" dt="2023-12-11T14:34:42.550" v="1365" actId="1076"/>
          <ac:cxnSpMkLst>
            <pc:docMk/>
            <pc:sldMk cId="1785714669" sldId="365"/>
            <ac:cxnSpMk id="21" creationId="{1B549108-C27B-A3A1-39A0-F6F557B7B1FE}"/>
          </ac:cxnSpMkLst>
        </pc:cxnChg>
        <pc:cxnChg chg="add mod">
          <ac:chgData name="Dominic Stöcker" userId="62b80181f64e58a3" providerId="LiveId" clId="{ADDA12FB-890E-492B-87B2-02ED78C9862C}" dt="2023-12-11T14:34:52.805" v="1369" actId="14100"/>
          <ac:cxnSpMkLst>
            <pc:docMk/>
            <pc:sldMk cId="1785714669" sldId="365"/>
            <ac:cxnSpMk id="22" creationId="{272C536C-583F-7CC9-A739-795A22D06F6E}"/>
          </ac:cxnSpMkLst>
        </pc:cxn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945223311" sldId="36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603161274" sldId="370"/>
        </pc:sldMkLst>
      </pc:sldChg>
      <pc:sldChg chg="addSp delSp modSp mod">
        <pc:chgData name="Dominic Stöcker" userId="62b80181f64e58a3" providerId="LiveId" clId="{ADDA12FB-890E-492B-87B2-02ED78C9862C}" dt="2023-12-11T15:12:11.299" v="1814" actId="20577"/>
        <pc:sldMkLst>
          <pc:docMk/>
          <pc:sldMk cId="4076600297" sldId="371"/>
        </pc:sldMkLst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2" creationId="{57EB7525-AB63-71E6-4AC3-84C1E556B7F3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3" creationId="{7FC94A19-481E-75BF-4C61-5A67ECB11E75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6" creationId="{49FA7759-99FC-F34F-F69E-A636FE70E70E}"/>
          </ac:spMkLst>
        </pc:spChg>
        <pc:spChg chg="add del mod">
          <ac:chgData name="Dominic Stöcker" userId="62b80181f64e58a3" providerId="LiveId" clId="{ADDA12FB-890E-492B-87B2-02ED78C9862C}" dt="2023-12-11T14:50:51.790" v="1649" actId="478"/>
          <ac:spMkLst>
            <pc:docMk/>
            <pc:sldMk cId="4076600297" sldId="371"/>
            <ac:spMk id="7" creationId="{BA7C0F5F-1419-6709-243E-68B6F9B34E8F}"/>
          </ac:spMkLst>
        </pc:spChg>
        <pc:spChg chg="del mod">
          <ac:chgData name="Dominic Stöcker" userId="62b80181f64e58a3" providerId="LiveId" clId="{ADDA12FB-890E-492B-87B2-02ED78C9862C}" dt="2023-12-11T14:50:53.052" v="1650" actId="478"/>
          <ac:spMkLst>
            <pc:docMk/>
            <pc:sldMk cId="4076600297" sldId="371"/>
            <ac:spMk id="8" creationId="{6D2A1A8D-80A9-C4B7-FF05-1A35ECBDF68D}"/>
          </ac:spMkLst>
        </pc:spChg>
        <pc:spChg chg="add mod">
          <ac:chgData name="Dominic Stöcker" userId="62b80181f64e58a3" providerId="LiveId" clId="{ADDA12FB-890E-492B-87B2-02ED78C9862C}" dt="2023-12-11T15:12:11.299" v="1814" actId="20577"/>
          <ac:spMkLst>
            <pc:docMk/>
            <pc:sldMk cId="4076600297" sldId="371"/>
            <ac:spMk id="9" creationId="{82C51888-2E5F-6851-5A10-678AE445E094}"/>
          </ac:spMkLst>
        </pc:spChg>
        <pc:graphicFrameChg chg="del mod">
          <ac:chgData name="Dominic Stöcker" userId="62b80181f64e58a3" providerId="LiveId" clId="{ADDA12FB-890E-492B-87B2-02ED78C9862C}" dt="2023-12-11T14:50:49.297" v="1648" actId="478"/>
          <ac:graphicFrameMkLst>
            <pc:docMk/>
            <pc:sldMk cId="4076600297" sldId="371"/>
            <ac:graphicFrameMk id="5" creationId="{D0E7035D-9C50-7898-DCC8-F520EEB50AFF}"/>
          </ac:graphicFrameMkLst>
        </pc:graphicFrameChg>
      </pc:sldChg>
      <pc:sldChg chg="del">
        <pc:chgData name="Dominic Stöcker" userId="62b80181f64e58a3" providerId="LiveId" clId="{ADDA12FB-890E-492B-87B2-02ED78C9862C}" dt="2023-12-11T13:49:41.882" v="156" actId="2696"/>
        <pc:sldMkLst>
          <pc:docMk/>
          <pc:sldMk cId="1940826102" sldId="372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488093086" sldId="37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787388488" sldId="377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2256207621" sldId="378"/>
        </pc:sldMkLst>
      </pc:sldChg>
      <pc:sldChg chg="addSp delSp modSp mod">
        <pc:chgData name="Dominic Stöcker" userId="62b80181f64e58a3" providerId="LiveId" clId="{ADDA12FB-890E-492B-87B2-02ED78C9862C}" dt="2023-12-11T14:58:59.647" v="1678" actId="478"/>
        <pc:sldMkLst>
          <pc:docMk/>
          <pc:sldMk cId="2777395804" sldId="379"/>
        </pc:sldMkLst>
        <pc:spChg chg="add mod">
          <ac:chgData name="Dominic Stöcker" userId="62b80181f64e58a3" providerId="LiveId" clId="{ADDA12FB-890E-492B-87B2-02ED78C9862C}" dt="2023-12-11T14:40:09.128" v="1458" actId="14100"/>
          <ac:spMkLst>
            <pc:docMk/>
            <pc:sldMk cId="2777395804" sldId="379"/>
            <ac:spMk id="2" creationId="{EDCDC795-29C0-66CC-D5DD-8F33A26445F1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3" creationId="{DE96BA9B-9CA0-B6FA-D782-7ECFAAB88EAE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6" creationId="{B91C3872-1104-03E2-6D44-F281B516C2F6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7" creationId="{A71BC4EC-4ECB-D927-4390-F64A9D36B669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8" creationId="{28FF5A2B-EBA5-67CB-45F8-4FB4A656FE48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3" creationId="{3487088E-B273-24DC-4E51-8CA9B87070A4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4" creationId="{F8D30C20-B263-1ECB-D7FB-ABD9B8819C71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6" creationId="{49F826AB-F22C-860D-CFDC-09A26EF288CE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7" creationId="{A7321AA4-1C23-6FC4-0FB7-96E9674E445A}"/>
          </ac:spMkLst>
        </pc:spChg>
        <pc:spChg chg="add mod">
          <ac:chgData name="Dominic Stöcker" userId="62b80181f64e58a3" providerId="LiveId" clId="{ADDA12FB-890E-492B-87B2-02ED78C9862C}" dt="2023-12-11T14:41:48.259" v="1507"/>
          <ac:spMkLst>
            <pc:docMk/>
            <pc:sldMk cId="2777395804" sldId="379"/>
            <ac:spMk id="29" creationId="{6A2CC962-EF84-FDDB-B72B-2B8B1D7EF2A7}"/>
          </ac:spMkLst>
        </pc:spChg>
        <pc:spChg chg="add mod">
          <ac:chgData name="Dominic Stöcker" userId="62b80181f64e58a3" providerId="LiveId" clId="{ADDA12FB-890E-492B-87B2-02ED78C9862C}" dt="2023-12-11T14:43:00.676" v="1527" actId="1076"/>
          <ac:spMkLst>
            <pc:docMk/>
            <pc:sldMk cId="2777395804" sldId="379"/>
            <ac:spMk id="30" creationId="{30AA5764-4856-C40F-F2ED-C44C369FA1CF}"/>
          </ac:spMkLst>
        </pc:spChg>
        <pc:spChg chg="add mod">
          <ac:chgData name="Dominic Stöcker" userId="62b80181f64e58a3" providerId="LiveId" clId="{ADDA12FB-890E-492B-87B2-02ED78C9862C}" dt="2023-12-11T14:42:00.264" v="1511"/>
          <ac:spMkLst>
            <pc:docMk/>
            <pc:sldMk cId="2777395804" sldId="379"/>
            <ac:spMk id="32" creationId="{0852660B-99CF-A6D8-0492-0CCCEEFCEC0E}"/>
          </ac:spMkLst>
        </pc:spChg>
        <pc:spChg chg="add mod">
          <ac:chgData name="Dominic Stöcker" userId="62b80181f64e58a3" providerId="LiveId" clId="{ADDA12FB-890E-492B-87B2-02ED78C9862C}" dt="2023-12-11T14:42:17.746" v="1517" actId="14100"/>
          <ac:spMkLst>
            <pc:docMk/>
            <pc:sldMk cId="2777395804" sldId="379"/>
            <ac:spMk id="33" creationId="{546B48F7-0016-C9BF-FAFB-4A7473059123}"/>
          </ac:spMkLst>
        </pc:spChg>
        <pc:spChg chg="mod">
          <ac:chgData name="Dominic Stöcker" userId="62b80181f64e58a3" providerId="LiveId" clId="{ADDA12FB-890E-492B-87B2-02ED78C9862C}" dt="2023-12-11T14:43:36.813" v="1536"/>
          <ac:spMkLst>
            <pc:docMk/>
            <pc:sldMk cId="2777395804" sldId="379"/>
            <ac:spMk id="35" creationId="{F787212F-6DB4-E302-30FE-F94C325D6758}"/>
          </ac:spMkLst>
        </pc:spChg>
        <pc:spChg chg="mod">
          <ac:chgData name="Dominic Stöcker" userId="62b80181f64e58a3" providerId="LiveId" clId="{ADDA12FB-890E-492B-87B2-02ED78C9862C}" dt="2023-12-11T14:43:52.543" v="1585" actId="20577"/>
          <ac:spMkLst>
            <pc:docMk/>
            <pc:sldMk cId="2777395804" sldId="379"/>
            <ac:spMk id="36" creationId="{BB02B62E-9459-50B8-CEFB-D421C6DAFA42}"/>
          </ac:spMkLst>
        </pc:s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2" creationId="{C6750FF8-9BC5-17FE-FEBA-4ABB65B96887}"/>
          </ac:grpSpMkLst>
        </pc:grpChg>
        <pc:grpChg chg="add mod">
          <ac:chgData name="Dominic Stöcker" userId="62b80181f64e58a3" providerId="LiveId" clId="{ADDA12FB-890E-492B-87B2-02ED78C9862C}" dt="2023-12-11T14:43:15.551" v="1531" actId="1076"/>
          <ac:grpSpMkLst>
            <pc:docMk/>
            <pc:sldMk cId="2777395804" sldId="379"/>
            <ac:grpSpMk id="25" creationId="{113A8280-F3C0-3D81-77EF-F9736DF03FE1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8" creationId="{7A86252B-06E8-AF7B-20F4-2C25465BAAB8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1" creationId="{DCE33695-5E94-BD4E-8D0B-B032D7C95F95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4" creationId="{1F09625F-4994-2C14-1B80-579B51A008FD}"/>
          </ac:grpSpMkLst>
        </pc:grpChg>
        <pc:graphicFrameChg chg="del mod">
          <ac:chgData name="Dominic Stöcker" userId="62b80181f64e58a3" providerId="LiveId" clId="{ADDA12FB-890E-492B-87B2-02ED78C9862C}" dt="2023-12-11T14:44:04.498" v="1586" actId="478"/>
          <ac:graphicFrameMkLst>
            <pc:docMk/>
            <pc:sldMk cId="2777395804" sldId="379"/>
            <ac:graphicFrameMk id="5" creationId="{CBF92DBE-248F-E68A-6F47-C04B3406437E}"/>
          </ac:graphicFrameMkLst>
        </pc:graphicFrameChg>
        <pc:cxnChg chg="add del mod">
          <ac:chgData name="Dominic Stöcker" userId="62b80181f64e58a3" providerId="LiveId" clId="{ADDA12FB-890E-492B-87B2-02ED78C9862C}" dt="2023-12-11T14:58:59.647" v="1678" actId="478"/>
          <ac:cxnSpMkLst>
            <pc:docMk/>
            <pc:sldMk cId="2777395804" sldId="379"/>
            <ac:cxnSpMk id="10" creationId="{7233A5F4-4007-202D-6660-FDEEF21C24FC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1" creationId="{7E4F9DFE-3439-604D-14ED-0338F71130CD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4" creationId="{93FFF71A-42EA-2E7F-98ED-01000D6E2B4B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7" creationId="{B572E7AE-7BD1-3CB2-1457-B0D1156ED5F9}"/>
          </ac:cxnSpMkLst>
        </pc:cxnChg>
        <pc:cxnChg chg="add del mod">
          <ac:chgData name="Dominic Stöcker" userId="62b80181f64e58a3" providerId="LiveId" clId="{ADDA12FB-890E-492B-87B2-02ED78C9862C}" dt="2023-12-11T14:41:16.960" v="1498" actId="478"/>
          <ac:cxnSpMkLst>
            <pc:docMk/>
            <pc:sldMk cId="2777395804" sldId="379"/>
            <ac:cxnSpMk id="21" creationId="{0C54B690-58E9-9C59-FC10-B754FA35F27E}"/>
          </ac:cxnSpMkLst>
        </pc:cxnChg>
      </pc:sldChg>
      <pc:sldChg chg="del">
        <pc:chgData name="Dominic Stöcker" userId="62b80181f64e58a3" providerId="LiveId" clId="{ADDA12FB-890E-492B-87B2-02ED78C9862C}" dt="2023-12-11T13:49:23.426" v="154" actId="2696"/>
        <pc:sldMkLst>
          <pc:docMk/>
          <pc:sldMk cId="1648020509" sldId="380"/>
        </pc:sldMkLst>
      </pc:sldChg>
      <pc:sldChg chg="addSp delSp modSp mod">
        <pc:chgData name="Dominic Stöcker" userId="62b80181f64e58a3" providerId="LiveId" clId="{ADDA12FB-890E-492B-87B2-02ED78C9862C}" dt="2023-12-11T14:04:18.619" v="1063" actId="478"/>
        <pc:sldMkLst>
          <pc:docMk/>
          <pc:sldMk cId="2176244174" sldId="381"/>
        </pc:sldMkLst>
        <pc:spChg chg="add mod">
          <ac:chgData name="Dominic Stöcker" userId="62b80181f64e58a3" providerId="LiveId" clId="{ADDA12FB-890E-492B-87B2-02ED78C9862C}" dt="2023-12-11T14:03:20.879" v="1052" actId="255"/>
          <ac:spMkLst>
            <pc:docMk/>
            <pc:sldMk cId="2176244174" sldId="381"/>
            <ac:spMk id="2" creationId="{6A1B376E-2A02-AFAC-002A-A0AEBC509E87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3" creationId="{B0019D32-2911-3657-EAC3-D9DACB58B29B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6" creationId="{8537FC70-B2DD-5887-052F-77ABF6A9D78B}"/>
          </ac:spMkLst>
        </pc:spChg>
        <pc:spChg chg="add mod">
          <ac:chgData name="Dominic Stöcker" userId="62b80181f64e58a3" providerId="LiveId" clId="{ADDA12FB-890E-492B-87B2-02ED78C9862C}" dt="2023-12-11T14:02:56.839" v="1049" actId="1076"/>
          <ac:spMkLst>
            <pc:docMk/>
            <pc:sldMk cId="2176244174" sldId="381"/>
            <ac:spMk id="21" creationId="{B61CAF2D-5DC6-842E-6730-9C04A8729B1D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3" creationId="{4FE90E56-9FD7-E597-3301-58B14B2626CF}"/>
          </ac:spMkLst>
        </pc:spChg>
        <pc:spChg chg="add del mod">
          <ac:chgData name="Dominic Stöcker" userId="62b80181f64e58a3" providerId="LiveId" clId="{ADDA12FB-890E-492B-87B2-02ED78C9862C}" dt="2023-12-11T14:04:16.677" v="1062" actId="478"/>
          <ac:spMkLst>
            <pc:docMk/>
            <pc:sldMk cId="2176244174" sldId="381"/>
            <ac:spMk id="24" creationId="{D41F6B30-8AB9-3575-3765-87757EBD9A97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5" creationId="{B1B26B5A-9FC3-E60A-892A-BC79ED2ACB5E}"/>
          </ac:spMkLst>
        </pc:spChg>
        <pc:spChg chg="add del mod">
          <ac:chgData name="Dominic Stöcker" userId="62b80181f64e58a3" providerId="LiveId" clId="{ADDA12FB-890E-492B-87B2-02ED78C9862C}" dt="2023-12-11T14:02:49.215" v="1048" actId="478"/>
          <ac:spMkLst>
            <pc:docMk/>
            <pc:sldMk cId="2176244174" sldId="381"/>
            <ac:spMk id="26" creationId="{141FE274-70D9-D8FD-14DC-E9F8CC7DD003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27" creationId="{EE4D4090-F7CF-A69B-FAD5-993520AB6607}"/>
          </ac:spMkLst>
        </pc:spChg>
        <pc:spChg chg="add mod">
          <ac:chgData name="Dominic Stöcker" userId="62b80181f64e58a3" providerId="LiveId" clId="{ADDA12FB-890E-492B-87B2-02ED78C9862C}" dt="2023-12-11T14:02:46.170" v="1047" actId="1076"/>
          <ac:spMkLst>
            <pc:docMk/>
            <pc:sldMk cId="2176244174" sldId="381"/>
            <ac:spMk id="28" creationId="{F672DA89-08FF-AF98-E625-7F3EB66FB7CF}"/>
          </ac:spMkLst>
        </pc:spChg>
        <pc:graphicFrameChg chg="del mod">
          <ac:chgData name="Dominic Stöcker" userId="62b80181f64e58a3" providerId="LiveId" clId="{ADDA12FB-890E-492B-87B2-02ED78C9862C}" dt="2023-12-11T14:03:04.785" v="1051" actId="478"/>
          <ac:graphicFrameMkLst>
            <pc:docMk/>
            <pc:sldMk cId="2176244174" sldId="381"/>
            <ac:graphicFrameMk id="5" creationId="{BEC0A803-0B0C-83EF-1AFC-C443A46F7522}"/>
          </ac:graphicFrameMkLst>
        </pc:graphicFrameChg>
        <pc:cxnChg chg="add del mod">
          <ac:chgData name="Dominic Stöcker" userId="62b80181f64e58a3" providerId="LiveId" clId="{ADDA12FB-890E-492B-87B2-02ED78C9862C}" dt="2023-12-11T14:04:03.357" v="1059" actId="478"/>
          <ac:cxnSpMkLst>
            <pc:docMk/>
            <pc:sldMk cId="2176244174" sldId="381"/>
            <ac:cxnSpMk id="8" creationId="{6765141F-BE77-0C08-50D4-E5378C6BCEC9}"/>
          </ac:cxnSpMkLst>
        </pc:cxnChg>
        <pc:cxnChg chg="add del mod">
          <ac:chgData name="Dominic Stöcker" userId="62b80181f64e58a3" providerId="LiveId" clId="{ADDA12FB-890E-492B-87B2-02ED78C9862C}" dt="2023-12-11T13:58:09.834" v="827" actId="478"/>
          <ac:cxnSpMkLst>
            <pc:docMk/>
            <pc:sldMk cId="2176244174" sldId="381"/>
            <ac:cxnSpMk id="10" creationId="{B5335A9E-450D-0903-6B60-C8B854A372F4}"/>
          </ac:cxnSpMkLst>
        </pc:cxnChg>
        <pc:cxnChg chg="add del mod">
          <ac:chgData name="Dominic Stöcker" userId="62b80181f64e58a3" providerId="LiveId" clId="{ADDA12FB-890E-492B-87B2-02ED78C9862C}" dt="2023-12-11T14:04:14.984" v="1061" actId="478"/>
          <ac:cxnSpMkLst>
            <pc:docMk/>
            <pc:sldMk cId="2176244174" sldId="381"/>
            <ac:cxnSpMk id="13" creationId="{70FAA7C1-4C9B-2CA1-F093-75273F3DC0AE}"/>
          </ac:cxnSpMkLst>
        </pc:cxnChg>
        <pc:cxnChg chg="add del mod">
          <ac:chgData name="Dominic Stöcker" userId="62b80181f64e58a3" providerId="LiveId" clId="{ADDA12FB-890E-492B-87B2-02ED78C9862C}" dt="2023-12-11T14:04:18.619" v="1063" actId="478"/>
          <ac:cxnSpMkLst>
            <pc:docMk/>
            <pc:sldMk cId="2176244174" sldId="381"/>
            <ac:cxnSpMk id="14" creationId="{C12CB6DF-C062-5705-A642-01B3459A92C5}"/>
          </ac:cxnSpMkLst>
        </pc:cxnChg>
        <pc:cxnChg chg="add del">
          <ac:chgData name="Dominic Stöcker" userId="62b80181f64e58a3" providerId="LiveId" clId="{ADDA12FB-890E-492B-87B2-02ED78C9862C}" dt="2023-12-11T14:04:10.198" v="1060" actId="478"/>
          <ac:cxnSpMkLst>
            <pc:docMk/>
            <pc:sldMk cId="2176244174" sldId="381"/>
            <ac:cxnSpMk id="19" creationId="{F0372849-9C58-DBD5-E7D1-1889865ADDE4}"/>
          </ac:cxnSpMkLst>
        </pc:cxnChg>
      </pc:sldChg>
      <pc:sldChg chg="addSp delSp modSp mod modShow">
        <pc:chgData name="Dominic Stöcker" userId="62b80181f64e58a3" providerId="LiveId" clId="{ADDA12FB-890E-492B-87B2-02ED78C9862C}" dt="2023-12-11T16:41:53.332" v="3114" actId="20577"/>
        <pc:sldMkLst>
          <pc:docMk/>
          <pc:sldMk cId="272024263" sldId="382"/>
        </pc:sldMkLst>
        <pc:spChg chg="add del mod">
          <ac:chgData name="Dominic Stöcker" userId="62b80181f64e58a3" providerId="LiveId" clId="{ADDA12FB-890E-492B-87B2-02ED78C9862C}" dt="2023-12-11T15:06:54.430" v="1696" actId="478"/>
          <ac:spMkLst>
            <pc:docMk/>
            <pc:sldMk cId="272024263" sldId="382"/>
            <ac:spMk id="2" creationId="{F31E0C0F-132C-FFF1-4440-A0617C68E18B}"/>
          </ac:spMkLst>
        </pc:spChg>
        <pc:spChg chg="add del">
          <ac:chgData name="Dominic Stöcker" userId="62b80181f64e58a3" providerId="LiveId" clId="{ADDA12FB-890E-492B-87B2-02ED78C9862C}" dt="2023-12-11T15:07:32.134" v="1699"/>
          <ac:spMkLst>
            <pc:docMk/>
            <pc:sldMk cId="272024263" sldId="382"/>
            <ac:spMk id="3" creationId="{8D36BF8A-8C98-F427-391F-F2E01214BB9D}"/>
          </ac:spMkLst>
        </pc:spChg>
        <pc:spChg chg="mod">
          <ac:chgData name="Dominic Stöcker" userId="62b80181f64e58a3" providerId="LiveId" clId="{ADDA12FB-890E-492B-87B2-02ED78C9862C}" dt="2023-12-11T16:32:33.445" v="2761" actId="20577"/>
          <ac:spMkLst>
            <pc:docMk/>
            <pc:sldMk cId="272024263" sldId="382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5:51:21.755" v="2522"/>
          <ac:spMkLst>
            <pc:docMk/>
            <pc:sldMk cId="272024263" sldId="382"/>
            <ac:spMk id="5" creationId="{CF9E427E-3C83-4FA3-5953-BBAC322D1F00}"/>
          </ac:spMkLst>
        </pc:spChg>
        <pc:spChg chg="add del mod">
          <ac:chgData name="Dominic Stöcker" userId="62b80181f64e58a3" providerId="LiveId" clId="{ADDA12FB-890E-492B-87B2-02ED78C9862C}" dt="2023-12-11T15:12:22.248" v="1818" actId="478"/>
          <ac:spMkLst>
            <pc:docMk/>
            <pc:sldMk cId="272024263" sldId="382"/>
            <ac:spMk id="6" creationId="{71B6552C-3E14-AF15-1963-65DEF562F444}"/>
          </ac:spMkLst>
        </pc:spChg>
        <pc:spChg chg="add del mod">
          <ac:chgData name="Dominic Stöcker" userId="62b80181f64e58a3" providerId="LiveId" clId="{ADDA12FB-890E-492B-87B2-02ED78C9862C}" dt="2023-12-11T15:12:19.986" v="1817"/>
          <ac:spMkLst>
            <pc:docMk/>
            <pc:sldMk cId="272024263" sldId="382"/>
            <ac:spMk id="7" creationId="{18409DE0-3F54-AF8F-AF5E-B9F6D5564983}"/>
          </ac:spMkLst>
        </pc:spChg>
        <pc:spChg chg="add del mod">
          <ac:chgData name="Dominic Stöcker" userId="62b80181f64e58a3" providerId="LiveId" clId="{ADDA12FB-890E-492B-87B2-02ED78C9862C}" dt="2023-12-11T15:30:28.685" v="1870"/>
          <ac:spMkLst>
            <pc:docMk/>
            <pc:sldMk cId="272024263" sldId="382"/>
            <ac:spMk id="8" creationId="{BE3714B6-AD50-4D99-471B-4D03678BD565}"/>
          </ac:spMkLst>
        </pc:spChg>
        <pc:spChg chg="add del">
          <ac:chgData name="Dominic Stöcker" userId="62b80181f64e58a3" providerId="LiveId" clId="{ADDA12FB-890E-492B-87B2-02ED78C9862C}" dt="2023-12-11T15:36:12.770" v="1872"/>
          <ac:spMkLst>
            <pc:docMk/>
            <pc:sldMk cId="272024263" sldId="382"/>
            <ac:spMk id="9" creationId="{3772327C-F3D0-0DD8-7AC2-50486B6BB46B}"/>
          </ac:spMkLst>
        </pc:spChg>
        <pc:spChg chg="add del mod">
          <ac:chgData name="Dominic Stöcker" userId="62b80181f64e58a3" providerId="LiveId" clId="{ADDA12FB-890E-492B-87B2-02ED78C9862C}" dt="2023-12-11T15:36:31.653" v="1882" actId="14100"/>
          <ac:spMkLst>
            <pc:docMk/>
            <pc:sldMk cId="272024263" sldId="382"/>
            <ac:spMk id="10" creationId="{3BE9CC71-9F55-B40E-EFE2-112EDE56CEDE}"/>
          </ac:spMkLst>
        </pc:spChg>
        <pc:spChg chg="add del">
          <ac:chgData name="Dominic Stöcker" userId="62b80181f64e58a3" providerId="LiveId" clId="{ADDA12FB-890E-492B-87B2-02ED78C9862C}" dt="2023-12-11T15:36:21.165" v="1878"/>
          <ac:spMkLst>
            <pc:docMk/>
            <pc:sldMk cId="272024263" sldId="382"/>
            <ac:spMk id="11" creationId="{EB3013CF-A30A-9F78-8F10-90EA80C8D8D2}"/>
          </ac:spMkLst>
        </pc:spChg>
        <pc:spChg chg="add del">
          <ac:chgData name="Dominic Stöcker" userId="62b80181f64e58a3" providerId="LiveId" clId="{ADDA12FB-890E-492B-87B2-02ED78C9862C}" dt="2023-12-11T15:36:31.261" v="1881"/>
          <ac:spMkLst>
            <pc:docMk/>
            <pc:sldMk cId="272024263" sldId="382"/>
            <ac:spMk id="12" creationId="{1EBBE297-64EC-07D0-AD59-A0C684AB7CAE}"/>
          </ac:spMkLst>
        </pc:spChg>
        <pc:spChg chg="add del mod">
          <ac:chgData name="Dominic Stöcker" userId="62b80181f64e58a3" providerId="LiveId" clId="{ADDA12FB-890E-492B-87B2-02ED78C9862C}" dt="2023-12-11T15:52:27.194" v="2540" actId="478"/>
          <ac:spMkLst>
            <pc:docMk/>
            <pc:sldMk cId="272024263" sldId="382"/>
            <ac:spMk id="13" creationId="{D4A21221-0D0B-379E-79D3-0105A971901E}"/>
          </ac:spMkLst>
        </pc:spChg>
        <pc:spChg chg="add del mod">
          <ac:chgData name="Dominic Stöcker" userId="62b80181f64e58a3" providerId="LiveId" clId="{ADDA12FB-890E-492B-87B2-02ED78C9862C}" dt="2023-12-11T15:37:03.047" v="1908"/>
          <ac:spMkLst>
            <pc:docMk/>
            <pc:sldMk cId="272024263" sldId="382"/>
            <ac:spMk id="14" creationId="{D3471944-F4B9-3950-1DF4-3706A7BECE58}"/>
          </ac:spMkLst>
        </pc:spChg>
        <pc:spChg chg="add del">
          <ac:chgData name="Dominic Stöcker" userId="62b80181f64e58a3" providerId="LiveId" clId="{ADDA12FB-890E-492B-87B2-02ED78C9862C}" dt="2023-12-11T15:43:46.905" v="2361"/>
          <ac:spMkLst>
            <pc:docMk/>
            <pc:sldMk cId="272024263" sldId="382"/>
            <ac:spMk id="16" creationId="{7BEC577E-2811-12DF-F674-A5E50F33DB98}"/>
          </ac:spMkLst>
        </pc:spChg>
        <pc:spChg chg="add del">
          <ac:chgData name="Dominic Stöcker" userId="62b80181f64e58a3" providerId="LiveId" clId="{ADDA12FB-890E-492B-87B2-02ED78C9862C}" dt="2023-12-11T15:43:49.846" v="2363"/>
          <ac:spMkLst>
            <pc:docMk/>
            <pc:sldMk cId="272024263" sldId="382"/>
            <ac:spMk id="17" creationId="{A455F81A-BAC0-57FA-0BF4-790C00F53868}"/>
          </ac:spMkLst>
        </pc:spChg>
        <pc:spChg chg="add del mod">
          <ac:chgData name="Dominic Stöcker" userId="62b80181f64e58a3" providerId="LiveId" clId="{ADDA12FB-890E-492B-87B2-02ED78C9862C}" dt="2023-12-11T15:52:30.959" v="2542" actId="478"/>
          <ac:spMkLst>
            <pc:docMk/>
            <pc:sldMk cId="272024263" sldId="382"/>
            <ac:spMk id="18" creationId="{DC47403F-752E-9E56-F79A-E477E7814E3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19" creationId="{A7464587-B6FB-7991-6FD4-FDE0EF8AED60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0" creationId="{30F19C72-479E-56AA-F1F4-72DFFFC7877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1" creationId="{7EB4161C-99D6-BA7E-5D66-A3D7E31CA52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2" creationId="{0BA3D879-4042-E73C-58F0-5B6510818B2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3" creationId="{D391E535-4B9C-6EB7-AFDB-9A4F7FB48234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4" creationId="{F51E8A76-E905-5E7A-A4AA-96EE89B7B6B1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5" creationId="{7D114C47-51DD-55A6-305B-B2E22947932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6" creationId="{0FC8FC56-17D1-8B92-6726-FDEC53E06AE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39" creationId="{0F37F5CF-3E1D-503B-BC3A-79B1EA753BF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41" creationId="{1F34E843-5656-4EC2-514F-04CA82930FC5}"/>
          </ac:spMkLst>
        </pc:spChg>
        <pc:spChg chg="add del mod">
          <ac:chgData name="Dominic Stöcker" userId="62b80181f64e58a3" providerId="LiveId" clId="{ADDA12FB-890E-492B-87B2-02ED78C9862C}" dt="2023-12-11T16:12:09.437" v="2662" actId="478"/>
          <ac:spMkLst>
            <pc:docMk/>
            <pc:sldMk cId="272024263" sldId="382"/>
            <ac:spMk id="65" creationId="{D584C6C3-EB54-2FA8-7412-B70A1EED89EB}"/>
          </ac:spMkLst>
        </pc:spChg>
        <pc:spChg chg="add del mod">
          <ac:chgData name="Dominic Stöcker" userId="62b80181f64e58a3" providerId="LiveId" clId="{ADDA12FB-890E-492B-87B2-02ED78C9862C}" dt="2023-12-11T16:12:22.471" v="2665" actId="478"/>
          <ac:spMkLst>
            <pc:docMk/>
            <pc:sldMk cId="272024263" sldId="382"/>
            <ac:spMk id="66" creationId="{0DAD67C5-44FE-2DBC-4994-AC595353BCB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7" creationId="{941DE3D3-8434-AF86-5A46-80ADCDF44DC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8" creationId="{27B08809-9B04-3419-2EEC-9A1F646F3CFE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9" creationId="{C923D279-0502-BB18-24B8-4072FB16DA6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0" creationId="{B5420905-AEF2-06E9-1CC8-BB4EFFBAC6F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1" creationId="{6E3395F8-1318-B289-FDD2-C27ED5A7B7FB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2" creationId="{2FD190D3-64CA-9319-5689-F345D4BF3E7C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7" creationId="{0D4B9A19-8159-C94C-9B81-04A51FF779A7}"/>
          </ac:spMkLst>
        </pc:spChg>
        <pc:spChg chg="add mod">
          <ac:chgData name="Dominic Stöcker" userId="62b80181f64e58a3" providerId="LiveId" clId="{ADDA12FB-890E-492B-87B2-02ED78C9862C}" dt="2023-12-11T16:41:53.332" v="3114" actId="20577"/>
          <ac:spMkLst>
            <pc:docMk/>
            <pc:sldMk cId="272024263" sldId="382"/>
            <ac:spMk id="78" creationId="{89F2C97C-FE11-1625-55AC-B85D4B2329F1}"/>
          </ac:spMkLst>
        </pc:spChg>
        <pc:graphicFrameChg chg="add del mod modGraphic">
          <ac:chgData name="Dominic Stöcker" userId="62b80181f64e58a3" providerId="LiveId" clId="{ADDA12FB-890E-492B-87B2-02ED78C9862C}" dt="2023-12-11T15:52:29.438" v="2541" actId="478"/>
          <ac:graphicFrameMkLst>
            <pc:docMk/>
            <pc:sldMk cId="272024263" sldId="382"/>
            <ac:graphicFrameMk id="15" creationId="{9ABC13E9-83E4-4D3A-032D-4C29F5EB2C29}"/>
          </ac:graphicFrameMkLst>
        </pc:graphicFrame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28" creationId="{B0E1AF87-8B63-4673-5E7E-D0751904C83C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0" creationId="{52800059-B59B-44EE-B6E2-763F7EDF334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2" creationId="{C8C3A732-41C7-D72E-90D7-B7DC483BBF0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5" creationId="{2762FD68-F15D-5B32-4F08-274C413D2BE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7" creationId="{91A1F84E-B9B8-B0DF-0DFA-D250FC8DA86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1" creationId="{D40ABA76-444F-06A7-8BCA-B68AA429D41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2" creationId="{B1A6BEE3-C1E9-CBA9-571A-7E813C5DBD7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4" creationId="{3D330332-37B1-D412-76B7-2C42CA2AA4E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6" creationId="{6B4E82A9-B4F7-35BB-084A-4151EFAFABE4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7" creationId="{84D54C75-5C37-AF8D-3511-3D0D2810880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8" creationId="{2104C723-C2EA-388B-E6E3-432F3E53E52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9" creationId="{D9DDE799-6F74-A544-2B6E-83E145556C5E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4" creationId="{FA8A6827-9563-0F98-F8F7-060C565E132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6" creationId="{BFA9ABE6-4AE6-7F8A-5873-3A1A81C7CC61}"/>
          </ac:cxnSpMkLst>
        </pc:cxnChg>
      </pc:sldChg>
      <pc:sldChg chg="add del">
        <pc:chgData name="Dominic Stöcker" userId="62b80181f64e58a3" providerId="LiveId" clId="{ADDA12FB-890E-492B-87B2-02ED78C9862C}" dt="2023-12-11T14:03:33.975" v="1055" actId="2696"/>
        <pc:sldMkLst>
          <pc:docMk/>
          <pc:sldMk cId="985192159" sldId="383"/>
        </pc:sldMkLst>
      </pc:sldChg>
      <pc:sldChg chg="add del">
        <pc:chgData name="Dominic Stöcker" userId="62b80181f64e58a3" providerId="LiveId" clId="{ADDA12FB-890E-492B-87B2-02ED78C9862C}" dt="2023-12-11T14:03:57.257" v="1058" actId="2696"/>
        <pc:sldMkLst>
          <pc:docMk/>
          <pc:sldMk cId="3714337985" sldId="383"/>
        </pc:sldMkLst>
      </pc:sldChg>
      <pc:sldChg chg="delSp modSp add mod">
        <pc:chgData name="Dominic Stöcker" userId="62b80181f64e58a3" providerId="LiveId" clId="{ADDA12FB-890E-492B-87B2-02ED78C9862C}" dt="2023-12-11T14:04:38.360" v="1072" actId="478"/>
        <pc:sldMkLst>
          <pc:docMk/>
          <pc:sldMk cId="2078701294" sldId="384"/>
        </pc:sldMkLst>
        <pc:spChg chg="del">
          <ac:chgData name="Dominic Stöcker" userId="62b80181f64e58a3" providerId="LiveId" clId="{ADDA12FB-890E-492B-87B2-02ED78C9862C}" dt="2023-12-11T14:04:29.911" v="1065" actId="478"/>
          <ac:spMkLst>
            <pc:docMk/>
            <pc:sldMk cId="2078701294" sldId="384"/>
            <ac:spMk id="6" creationId="{8537FC70-B2DD-5887-052F-77ABF6A9D78B}"/>
          </ac:spMkLst>
        </pc:spChg>
        <pc:spChg chg="del mod">
          <ac:chgData name="Dominic Stöcker" userId="62b80181f64e58a3" providerId="LiveId" clId="{ADDA12FB-890E-492B-87B2-02ED78C9862C}" dt="2023-12-11T14:04:33.222" v="1069" actId="478"/>
          <ac:spMkLst>
            <pc:docMk/>
            <pc:sldMk cId="2078701294" sldId="384"/>
            <ac:spMk id="23" creationId="{4FE90E56-9FD7-E597-3301-58B14B2626CF}"/>
          </ac:spMkLst>
        </pc:spChg>
        <pc:spChg chg="del">
          <ac:chgData name="Dominic Stöcker" userId="62b80181f64e58a3" providerId="LiveId" clId="{ADDA12FB-890E-492B-87B2-02ED78C9862C}" dt="2023-12-11T14:04:31.448" v="1067" actId="478"/>
          <ac:spMkLst>
            <pc:docMk/>
            <pc:sldMk cId="2078701294" sldId="384"/>
            <ac:spMk id="25" creationId="{B1B26B5A-9FC3-E60A-892A-BC79ED2ACB5E}"/>
          </ac:spMkLst>
        </pc:spChg>
        <pc:cxnChg chg="del mod">
          <ac:chgData name="Dominic Stöcker" userId="62b80181f64e58a3" providerId="LiveId" clId="{ADDA12FB-890E-492B-87B2-02ED78C9862C}" dt="2023-12-11T14:04:30.995" v="1066" actId="478"/>
          <ac:cxnSpMkLst>
            <pc:docMk/>
            <pc:sldMk cId="2078701294" sldId="384"/>
            <ac:cxnSpMk id="8" creationId="{6765141F-BE77-0C08-50D4-E5378C6BCEC9}"/>
          </ac:cxnSpMkLst>
        </pc:cxnChg>
        <pc:cxnChg chg="del mod">
          <ac:chgData name="Dominic Stöcker" userId="62b80181f64e58a3" providerId="LiveId" clId="{ADDA12FB-890E-492B-87B2-02ED78C9862C}" dt="2023-12-11T14:04:37.584" v="1071" actId="478"/>
          <ac:cxnSpMkLst>
            <pc:docMk/>
            <pc:sldMk cId="2078701294" sldId="384"/>
            <ac:cxnSpMk id="13" creationId="{70FAA7C1-4C9B-2CA1-F093-75273F3DC0AE}"/>
          </ac:cxnSpMkLst>
        </pc:cxnChg>
        <pc:cxnChg chg="del mod">
          <ac:chgData name="Dominic Stöcker" userId="62b80181f64e58a3" providerId="LiveId" clId="{ADDA12FB-890E-492B-87B2-02ED78C9862C}" dt="2023-12-11T14:04:38.360" v="1072" actId="478"/>
          <ac:cxnSpMkLst>
            <pc:docMk/>
            <pc:sldMk cId="2078701294" sldId="384"/>
            <ac:cxnSpMk id="14" creationId="{C12CB6DF-C062-5705-A642-01B3459A92C5}"/>
          </ac:cxnSpMkLst>
        </pc:cxnChg>
        <pc:cxnChg chg="del">
          <ac:chgData name="Dominic Stöcker" userId="62b80181f64e58a3" providerId="LiveId" clId="{ADDA12FB-890E-492B-87B2-02ED78C9862C}" dt="2023-12-11T14:04:34.420" v="1070" actId="478"/>
          <ac:cxnSpMkLst>
            <pc:docMk/>
            <pc:sldMk cId="2078701294" sldId="384"/>
            <ac:cxnSpMk id="19" creationId="{F0372849-9C58-DBD5-E7D1-1889865ADDE4}"/>
          </ac:cxnSpMkLst>
        </pc:cxnChg>
      </pc:sldChg>
      <pc:sldChg chg="modSp add mod">
        <pc:chgData name="Dominic Stöcker" userId="62b80181f64e58a3" providerId="LiveId" clId="{ADDA12FB-890E-492B-87B2-02ED78C9862C}" dt="2023-12-11T14:22:13.964" v="1174" actId="14100"/>
        <pc:sldMkLst>
          <pc:docMk/>
          <pc:sldMk cId="1061408635" sldId="385"/>
        </pc:sldMkLst>
        <pc:spChg chg="mod">
          <ac:chgData name="Dominic Stöcker" userId="62b80181f64e58a3" providerId="LiveId" clId="{ADDA12FB-890E-492B-87B2-02ED78C9862C}" dt="2023-12-11T14:22:04.341" v="1172" actId="20577"/>
          <ac:spMkLst>
            <pc:docMk/>
            <pc:sldMk cId="1061408635" sldId="385"/>
            <ac:spMk id="21" creationId="{B61CAF2D-5DC6-842E-6730-9C04A8729B1D}"/>
          </ac:spMkLst>
        </pc:spChg>
        <pc:spChg chg="mod">
          <ac:chgData name="Dominic Stöcker" userId="62b80181f64e58a3" providerId="LiveId" clId="{ADDA12FB-890E-492B-87B2-02ED78C9862C}" dt="2023-12-11T14:22:11.241" v="1173" actId="20577"/>
          <ac:spMkLst>
            <pc:docMk/>
            <pc:sldMk cId="1061408635" sldId="385"/>
            <ac:spMk id="23" creationId="{4FE90E56-9FD7-E597-3301-58B14B2626CF}"/>
          </ac:spMkLst>
        </pc:spChg>
        <pc:spChg chg="mod">
          <ac:chgData name="Dominic Stöcker" userId="62b80181f64e58a3" providerId="LiveId" clId="{ADDA12FB-890E-492B-87B2-02ED78C9862C}" dt="2023-12-11T14:22:13.964" v="1174" actId="14100"/>
          <ac:spMkLst>
            <pc:docMk/>
            <pc:sldMk cId="1061408635" sldId="385"/>
            <ac:spMk id="25" creationId="{B1B26B5A-9FC3-E60A-892A-BC79ED2ACB5E}"/>
          </ac:spMkLst>
        </pc:spChg>
        <pc:spChg chg="mod">
          <ac:chgData name="Dominic Stöcker" userId="62b80181f64e58a3" providerId="LiveId" clId="{ADDA12FB-890E-492B-87B2-02ED78C9862C}" dt="2023-12-11T14:21:47.258" v="1127" actId="20577"/>
          <ac:spMkLst>
            <pc:docMk/>
            <pc:sldMk cId="1061408635" sldId="385"/>
            <ac:spMk id="27" creationId="{EE4D4090-F7CF-A69B-FAD5-993520AB6607}"/>
          </ac:spMkLst>
        </pc:spChg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2382785422" sldId="386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26427549" sldId="387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49327002" sldId="388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52624302" sldId="389"/>
        </pc:sldMkLst>
      </pc:sldChg>
      <pc:sldChg chg="delSp modSp add mod">
        <pc:chgData name="Dominic Stöcker" userId="62b80181f64e58a3" providerId="LiveId" clId="{ADDA12FB-890E-492B-87B2-02ED78C9862C}" dt="2023-12-11T14:58:28.040" v="1670" actId="478"/>
        <pc:sldMkLst>
          <pc:docMk/>
          <pc:sldMk cId="3879869483" sldId="390"/>
        </pc:sldMkLst>
        <pc:spChg chg="del mod">
          <ac:chgData name="Dominic Stöcker" userId="62b80181f64e58a3" providerId="LiveId" clId="{ADDA12FB-890E-492B-87B2-02ED78C9862C}" dt="2023-12-11T14:58:26.504" v="1668" actId="478"/>
          <ac:spMkLst>
            <pc:docMk/>
            <pc:sldMk cId="3879869483" sldId="390"/>
            <ac:spMk id="9" creationId="{8AF37519-61E9-1618-945E-ED2D752A1884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1" creationId="{B092D8BB-5BFE-6560-0FA7-8D520C01C7D7}"/>
          </ac:spMkLst>
        </pc:spChg>
        <pc:spChg chg="del mod">
          <ac:chgData name="Dominic Stöcker" userId="62b80181f64e58a3" providerId="LiveId" clId="{ADDA12FB-890E-492B-87B2-02ED78C9862C}" dt="2023-12-11T14:58:24.283" v="1666" actId="478"/>
          <ac:spMkLst>
            <pc:docMk/>
            <pc:sldMk cId="3879869483" sldId="390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27.008" v="1669" actId="478"/>
          <ac:grpSpMkLst>
            <pc:docMk/>
            <pc:sldMk cId="3879869483" sldId="390"/>
            <ac:grpSpMk id="28" creationId="{06605541-1CAE-FAFB-8C62-6A695D645ACD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6" creationId="{3EDF77F6-C66B-3856-31C8-5E39335941C1}"/>
          </ac:grpSpMkLst>
        </pc:grpChg>
        <pc:grpChg chg="del mod">
          <ac:chgData name="Dominic Stöcker" userId="62b80181f64e58a3" providerId="LiveId" clId="{ADDA12FB-890E-492B-87B2-02ED78C9862C}" dt="2023-12-11T14:58:23.689" v="1665" actId="478"/>
          <ac:grpSpMkLst>
            <pc:docMk/>
            <pc:sldMk cId="3879869483" sldId="390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28.040" v="1670" actId="478"/>
          <ac:cxnSpMkLst>
            <pc:docMk/>
            <pc:sldMk cId="3879869483" sldId="390"/>
            <ac:cxnSpMk id="16" creationId="{FC32378F-E98A-60BD-CBAD-28B5F0B43F85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35.052" v="1672" actId="478"/>
        <pc:sldMkLst>
          <pc:docMk/>
          <pc:sldMk cId="3931635146" sldId="391"/>
        </pc:sldMkLst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6" creationId="{3EDF77F6-C66B-3856-31C8-5E39335941C1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35.052" v="1672" actId="478"/>
          <ac:cxnSpMkLst>
            <pc:docMk/>
            <pc:sldMk cId="3931635146" sldId="391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1.385" v="1674" actId="478"/>
        <pc:sldMkLst>
          <pc:docMk/>
          <pc:sldMk cId="2488562972" sldId="392"/>
        </pc:sldMkLst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9" creationId="{1F2284D2-183E-C9FC-9545-813656AEDABD}"/>
          </ac:grpSpMkLst>
        </pc:grpChg>
        <pc:cxnChg chg="del">
          <ac:chgData name="Dominic Stöcker" userId="62b80181f64e58a3" providerId="LiveId" clId="{ADDA12FB-890E-492B-87B2-02ED78C9862C}" dt="2023-12-11T14:58:41.385" v="1674" actId="478"/>
          <ac:cxnSpMkLst>
            <pc:docMk/>
            <pc:sldMk cId="2488562972" sldId="392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40.557" v="1673" actId="478"/>
          <ac:cxnSpMkLst>
            <pc:docMk/>
            <pc:sldMk cId="2488562972" sldId="392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7.484" v="1676" actId="478"/>
        <pc:sldMkLst>
          <pc:docMk/>
          <pc:sldMk cId="1599211776" sldId="393"/>
        </pc:sldMkLst>
        <pc:spChg chg="del">
          <ac:chgData name="Dominic Stöcker" userId="62b80181f64e58a3" providerId="LiveId" clId="{ADDA12FB-890E-492B-87B2-02ED78C9862C}" dt="2023-12-11T14:58:46.977" v="1675" actId="478"/>
          <ac:spMkLst>
            <pc:docMk/>
            <pc:sldMk cId="1599211776" sldId="393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6.977" v="1675" actId="478"/>
          <ac:grpSpMkLst>
            <pc:docMk/>
            <pc:sldMk cId="1599211776" sldId="393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47.484" v="1676" actId="478"/>
          <ac:cxnSpMkLst>
            <pc:docMk/>
            <pc:sldMk cId="1599211776" sldId="393"/>
            <ac:cxnSpMk id="22" creationId="{272C536C-583F-7CC9-A739-795A22D06F6E}"/>
          </ac:cxnSpMkLst>
        </pc:cxnChg>
      </pc:sldChg>
      <pc:sldChg chg="add">
        <pc:chgData name="Dominic Stöcker" userId="62b80181f64e58a3" providerId="LiveId" clId="{ADDA12FB-890E-492B-87B2-02ED78C9862C}" dt="2023-12-11T14:58:03.459" v="1657" actId="2890"/>
        <pc:sldMkLst>
          <pc:docMk/>
          <pc:sldMk cId="4206474034" sldId="394"/>
        </pc:sldMkLst>
      </pc:sldChg>
      <pc:sldChg chg="add">
        <pc:chgData name="Dominic Stöcker" userId="62b80181f64e58a3" providerId="LiveId" clId="{ADDA12FB-890E-492B-87B2-02ED78C9862C}" dt="2023-12-11T14:58:03.801" v="1658" actId="2890"/>
        <pc:sldMkLst>
          <pc:docMk/>
          <pc:sldMk cId="3686179132" sldId="395"/>
        </pc:sldMkLst>
      </pc:sldChg>
      <pc:sldChg chg="delSp modSp add mod">
        <pc:chgData name="Dominic Stöcker" userId="62b80181f64e58a3" providerId="LiveId" clId="{ADDA12FB-890E-492B-87B2-02ED78C9862C}" dt="2023-12-11T14:59:09.851" v="1680" actId="478"/>
        <pc:sldMkLst>
          <pc:docMk/>
          <pc:sldMk cId="1106828226" sldId="396"/>
        </pc:sldMkLst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6" creationId="{B91C3872-1104-03E2-6D44-F281B516C2F6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28" creationId="{7A86252B-06E8-AF7B-20F4-2C25465BAAB8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09.851" v="1680" actId="478"/>
          <ac:cxnSpMkLst>
            <pc:docMk/>
            <pc:sldMk cId="1106828226" sldId="396"/>
            <ac:cxnSpMk id="11" creationId="{7E4F9DFE-3439-604D-14ED-0338F71130CD}"/>
          </ac:cxnSpMkLst>
        </pc:cxnChg>
        <pc:cxnChg chg="del mod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7" creationId="{B572E7AE-7BD1-3CB2-1457-B0D1156ED5F9}"/>
          </ac:cxnSpMkLst>
        </pc:cxnChg>
      </pc:sldChg>
      <pc:sldChg chg="delSp modSp add mod">
        <pc:chgData name="Dominic Stöcker" userId="62b80181f64e58a3" providerId="LiveId" clId="{ADDA12FB-890E-492B-87B2-02ED78C9862C}" dt="2023-12-11T14:59:17.210" v="1682" actId="478"/>
        <pc:sldMkLst>
          <pc:docMk/>
          <pc:sldMk cId="1368902571" sldId="397"/>
        </pc:sldMkLst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17.210" v="1682" actId="478"/>
          <ac:cxnSpMkLst>
            <pc:docMk/>
            <pc:sldMk cId="1368902571" sldId="397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15.357" v="1681" actId="478"/>
          <ac:cxnSpMkLst>
            <pc:docMk/>
            <pc:sldMk cId="1368902571" sldId="397"/>
            <ac:cxnSpMk id="17" creationId="{B572E7AE-7BD1-3CB2-1457-B0D1156ED5F9}"/>
          </ac:cxnSpMkLst>
        </pc:cxnChg>
      </pc:sldChg>
      <pc:sldChg chg="delSp add mod">
        <pc:chgData name="Dominic Stöcker" userId="62b80181f64e58a3" providerId="LiveId" clId="{ADDA12FB-890E-492B-87B2-02ED78C9862C}" dt="2023-12-11T14:59:27.400" v="1684" actId="478"/>
        <pc:sldMkLst>
          <pc:docMk/>
          <pc:sldMk cId="4157509928" sldId="398"/>
        </pc:sldMkLst>
        <pc:spChg chg="del">
          <ac:chgData name="Dominic Stöcker" userId="62b80181f64e58a3" providerId="LiveId" clId="{ADDA12FB-890E-492B-87B2-02ED78C9862C}" dt="2023-12-11T14:59:25.113" v="1683" actId="478"/>
          <ac:spMkLst>
            <pc:docMk/>
            <pc:sldMk cId="4157509928" sldId="398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25.113" v="1683" actId="478"/>
          <ac:grpSpMkLst>
            <pc:docMk/>
            <pc:sldMk cId="4157509928" sldId="398"/>
            <ac:grpSpMk id="34" creationId="{1F09625F-4994-2C14-1B80-579B51A008FD}"/>
          </ac:grpSpMkLst>
        </pc:grpChg>
        <pc:cxnChg chg="del">
          <ac:chgData name="Dominic Stöcker" userId="62b80181f64e58a3" providerId="LiveId" clId="{ADDA12FB-890E-492B-87B2-02ED78C9862C}" dt="2023-12-11T14:59:27.400" v="1684" actId="478"/>
          <ac:cxnSpMkLst>
            <pc:docMk/>
            <pc:sldMk cId="4157509928" sldId="398"/>
            <ac:cxnSpMk id="17" creationId="{B572E7AE-7BD1-3CB2-1457-B0D1156ED5F9}"/>
          </ac:cxnSpMkLst>
        </pc:cxnChg>
      </pc:sldChg>
      <pc:sldChg chg="add">
        <pc:chgData name="Dominic Stöcker" userId="62b80181f64e58a3" providerId="LiveId" clId="{ADDA12FB-890E-492B-87B2-02ED78C9862C}" dt="2023-12-11T14:58:07.451" v="1662" actId="2890"/>
        <pc:sldMkLst>
          <pc:docMk/>
          <pc:sldMk cId="3726182444" sldId="399"/>
        </pc:sldMkLst>
      </pc:sldChg>
      <pc:sldChg chg="addSp delSp modSp new del mod">
        <pc:chgData name="Dominic Stöcker" userId="62b80181f64e58a3" providerId="LiveId" clId="{ADDA12FB-890E-492B-87B2-02ED78C9862C}" dt="2023-12-11T15:51:55.031" v="2529" actId="2696"/>
        <pc:sldMkLst>
          <pc:docMk/>
          <pc:sldMk cId="894226928" sldId="400"/>
        </pc:sldMkLst>
        <pc:spChg chg="del">
          <ac:chgData name="Dominic Stöcker" userId="62b80181f64e58a3" providerId="LiveId" clId="{ADDA12FB-890E-492B-87B2-02ED78C9862C}" dt="2023-12-11T15:51:36.248" v="2525" actId="478"/>
          <ac:spMkLst>
            <pc:docMk/>
            <pc:sldMk cId="894226928" sldId="400"/>
            <ac:spMk id="2" creationId="{4A6D35DC-70F2-978C-8F82-D4450AF1F5D4}"/>
          </ac:spMkLst>
        </pc:spChg>
        <pc:spChg chg="del">
          <ac:chgData name="Dominic Stöcker" userId="62b80181f64e58a3" providerId="LiveId" clId="{ADDA12FB-890E-492B-87B2-02ED78C9862C}" dt="2023-12-11T15:51:33.706" v="2524" actId="478"/>
          <ac:spMkLst>
            <pc:docMk/>
            <pc:sldMk cId="894226928" sldId="400"/>
            <ac:spMk id="3" creationId="{7EFFD6CB-35CE-7BFB-C27C-1BB316AE41D6}"/>
          </ac:spMkLst>
        </pc:spChg>
        <pc:spChg chg="del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4" creationId="{33219252-E800-1B58-20D8-EDE3D46BAD11}"/>
          </ac:spMkLst>
        </pc:spChg>
        <pc:spChg chg="add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6" creationId="{C2FA1111-D60D-C83C-587B-94B8585D064C}"/>
          </ac:spMkLst>
        </pc:spChg>
      </pc:sldChg>
      <pc:sldChg chg="add del">
        <pc:chgData name="Dominic Stöcker" userId="62b80181f64e58a3" providerId="LiveId" clId="{ADDA12FB-890E-492B-87B2-02ED78C9862C}" dt="2023-12-11T14:59:34.238" v="1685" actId="2696"/>
        <pc:sldMkLst>
          <pc:docMk/>
          <pc:sldMk cId="3114897455" sldId="400"/>
        </pc:sldMkLst>
      </pc:sldChg>
      <pc:sldChg chg="addSp delSp modSp add mod">
        <pc:chgData name="Dominic Stöcker" userId="62b80181f64e58a3" providerId="LiveId" clId="{ADDA12FB-890E-492B-87B2-02ED78C9862C}" dt="2023-12-11T16:56:49.321" v="3346" actId="1076"/>
        <pc:sldMkLst>
          <pc:docMk/>
          <pc:sldMk cId="2252071242" sldId="401"/>
        </pc:sldMkLst>
        <pc:spChg chg="add mod">
          <ac:chgData name="Dominic Stöcker" userId="62b80181f64e58a3" providerId="LiveId" clId="{ADDA12FB-890E-492B-87B2-02ED78C9862C}" dt="2023-12-11T16:56:46.140" v="3345" actId="113"/>
          <ac:spMkLst>
            <pc:docMk/>
            <pc:sldMk cId="2252071242" sldId="401"/>
            <ac:spMk id="8" creationId="{27521C13-2242-BA0D-3FF9-FD5A954BC88F}"/>
          </ac:spMkLst>
        </pc:spChg>
        <pc:spChg chg="del">
          <ac:chgData name="Dominic Stöcker" userId="62b80181f64e58a3" providerId="LiveId" clId="{ADDA12FB-890E-492B-87B2-02ED78C9862C}" dt="2023-12-11T16:32:41.870" v="2762" actId="478"/>
          <ac:spMkLst>
            <pc:docMk/>
            <pc:sldMk cId="2252071242" sldId="401"/>
            <ac:spMk id="13" creationId="{D4A21221-0D0B-379E-79D3-0105A971901E}"/>
          </ac:spMkLst>
        </pc:spChg>
        <pc:spChg chg="del">
          <ac:chgData name="Dominic Stöcker" userId="62b80181f64e58a3" providerId="LiveId" clId="{ADDA12FB-890E-492B-87B2-02ED78C9862C}" dt="2023-12-11T16:32:45.169" v="2764" actId="478"/>
          <ac:spMkLst>
            <pc:docMk/>
            <pc:sldMk cId="2252071242" sldId="401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6:32:43.448" v="2763" actId="478"/>
          <ac:graphicFrameMkLst>
            <pc:docMk/>
            <pc:sldMk cId="2252071242" sldId="401"/>
            <ac:graphicFrameMk id="15" creationId="{9ABC13E9-83E4-4D3A-032D-4C29F5EB2C29}"/>
          </ac:graphicFrameMkLst>
        </pc:graphicFrameChg>
        <pc:picChg chg="add del mod">
          <ac:chgData name="Dominic Stöcker" userId="62b80181f64e58a3" providerId="LiveId" clId="{ADDA12FB-890E-492B-87B2-02ED78C9862C}" dt="2023-12-11T16:34:57.625" v="2793" actId="21"/>
          <ac:picMkLst>
            <pc:docMk/>
            <pc:sldMk cId="2252071242" sldId="401"/>
            <ac:picMk id="3" creationId="{1F2C2A18-E44C-71FA-5DE7-74BFE292C07F}"/>
          </ac:picMkLst>
        </pc:picChg>
        <pc:picChg chg="add mod">
          <ac:chgData name="Dominic Stöcker" userId="62b80181f64e58a3" providerId="LiveId" clId="{ADDA12FB-890E-492B-87B2-02ED78C9862C}" dt="2023-12-11T16:56:49.321" v="3346" actId="1076"/>
          <ac:picMkLst>
            <pc:docMk/>
            <pc:sldMk cId="2252071242" sldId="401"/>
            <ac:picMk id="5" creationId="{6F512147-4775-332E-CC36-8AE6F131D48C}"/>
          </ac:picMkLst>
        </pc:picChg>
        <pc:cxnChg chg="add">
          <ac:chgData name="Dominic Stöcker" userId="62b80181f64e58a3" providerId="LiveId" clId="{ADDA12FB-890E-492B-87B2-02ED78C9862C}" dt="2023-12-11T16:55:38.848" v="3129" actId="11529"/>
          <ac:cxnSpMkLst>
            <pc:docMk/>
            <pc:sldMk cId="2252071242" sldId="401"/>
            <ac:cxnSpMk id="7" creationId="{74FA3BF7-1D06-DAEF-2F07-4090C539E80B}"/>
          </ac:cxnSpMkLst>
        </pc:cxnChg>
      </pc:sldChg>
      <pc:sldChg chg="addSp delSp modSp add del mod">
        <pc:chgData name="Dominic Stöcker" userId="62b80181f64e58a3" providerId="LiveId" clId="{ADDA12FB-890E-492B-87B2-02ED78C9862C}" dt="2023-12-11T16:55:10.293" v="3124" actId="2696"/>
        <pc:sldMkLst>
          <pc:docMk/>
          <pc:sldMk cId="48301851" sldId="402"/>
        </pc:sldMkLst>
        <pc:spChg chg="mod">
          <ac:chgData name="Dominic Stöcker" userId="62b80181f64e58a3" providerId="LiveId" clId="{ADDA12FB-890E-492B-87B2-02ED78C9862C}" dt="2023-12-11T16:34:28.176" v="2783" actId="14100"/>
          <ac:spMkLst>
            <pc:docMk/>
            <pc:sldMk cId="48301851" sldId="402"/>
            <ac:spMk id="4" creationId="{1EBF3BBF-CE26-A748-0E80-5D93023DD918}"/>
          </ac:spMkLst>
        </pc:spChg>
        <pc:spChg chg="del">
          <ac:chgData name="Dominic Stöcker" userId="62b80181f64e58a3" providerId="LiveId" clId="{ADDA12FB-890E-492B-87B2-02ED78C9862C}" dt="2023-12-11T15:52:17.863" v="2534" actId="478"/>
          <ac:spMkLst>
            <pc:docMk/>
            <pc:sldMk cId="48301851" sldId="402"/>
            <ac:spMk id="13" creationId="{D4A21221-0D0B-379E-79D3-0105A971901E}"/>
          </ac:spMkLst>
        </pc:spChg>
        <pc:spChg chg="del mod">
          <ac:chgData name="Dominic Stöcker" userId="62b80181f64e58a3" providerId="LiveId" clId="{ADDA12FB-890E-492B-87B2-02ED78C9862C}" dt="2023-12-11T15:52:22.242" v="2539"/>
          <ac:spMkLst>
            <pc:docMk/>
            <pc:sldMk cId="48301851" sldId="402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5:52:19.290" v="2535" actId="478"/>
          <ac:graphicFrameMkLst>
            <pc:docMk/>
            <pc:sldMk cId="48301851" sldId="402"/>
            <ac:graphicFrameMk id="15" creationId="{9ABC13E9-83E4-4D3A-032D-4C29F5EB2C29}"/>
          </ac:graphicFrameMkLst>
        </pc:graphicFrameChg>
        <pc:picChg chg="add mod">
          <ac:chgData name="Dominic Stöcker" userId="62b80181f64e58a3" providerId="LiveId" clId="{ADDA12FB-890E-492B-87B2-02ED78C9862C}" dt="2023-12-11T16:34:19.538" v="2778" actId="1076"/>
          <ac:picMkLst>
            <pc:docMk/>
            <pc:sldMk cId="48301851" sldId="402"/>
            <ac:picMk id="3" creationId="{E005DB5F-9AD6-6623-6563-BA1B5E6068E3}"/>
          </ac:picMkLst>
        </pc:picChg>
        <pc:picChg chg="add del mod">
          <ac:chgData name="Dominic Stöcker" userId="62b80181f64e58a3" providerId="LiveId" clId="{ADDA12FB-890E-492B-87B2-02ED78C9862C}" dt="2023-12-11T16:35:09.811" v="2797" actId="21"/>
          <ac:picMkLst>
            <pc:docMk/>
            <pc:sldMk cId="48301851" sldId="402"/>
            <ac:picMk id="5" creationId="{511706C1-193B-41D6-0F17-1D5E9DACF4CB}"/>
          </ac:picMkLst>
        </pc:picChg>
      </pc:sldChg>
      <pc:sldChg chg="new del">
        <pc:chgData name="Dominic Stöcker" userId="62b80181f64e58a3" providerId="LiveId" clId="{ADDA12FB-890E-492B-87B2-02ED78C9862C}" dt="2023-12-11T16:36:21.977" v="2800" actId="2696"/>
        <pc:sldMkLst>
          <pc:docMk/>
          <pc:sldMk cId="298009658" sldId="403"/>
        </pc:sldMkLst>
      </pc:sldChg>
      <pc:sldChg chg="new del">
        <pc:chgData name="Dominic Stöcker" userId="62b80181f64e58a3" providerId="LiveId" clId="{ADDA12FB-890E-492B-87B2-02ED78C9862C}" dt="2023-12-11T16:33:00.009" v="2770" actId="2696"/>
        <pc:sldMkLst>
          <pc:docMk/>
          <pc:sldMk cId="1237871324" sldId="403"/>
        </pc:sldMkLst>
      </pc:sldChg>
      <pc:sldChg chg="modSp add del mod">
        <pc:chgData name="Dominic Stöcker" userId="62b80181f64e58a3" providerId="LiveId" clId="{ADDA12FB-890E-492B-87B2-02ED78C9862C}" dt="2023-12-11T16:34:43.401" v="2789" actId="2696"/>
        <pc:sldMkLst>
          <pc:docMk/>
          <pc:sldMk cId="2036983479" sldId="403"/>
        </pc:sldMkLst>
        <pc:spChg chg="mod">
          <ac:chgData name="Dominic Stöcker" userId="62b80181f64e58a3" providerId="LiveId" clId="{ADDA12FB-890E-492B-87B2-02ED78C9862C}" dt="2023-12-11T16:34:35.850" v="2788" actId="14100"/>
          <ac:spMkLst>
            <pc:docMk/>
            <pc:sldMk cId="2036983479" sldId="403"/>
            <ac:spMk id="4" creationId="{1EBF3BBF-CE26-A748-0E80-5D93023DD918}"/>
          </ac:spMkLst>
        </pc:spChg>
      </pc:sldChg>
      <pc:sldChg chg="addSp delSp modSp add del mod">
        <pc:chgData name="Dominic Stöcker" userId="62b80181f64e58a3" providerId="LiveId" clId="{ADDA12FB-890E-492B-87B2-02ED78C9862C}" dt="2023-12-11T16:55:17.839" v="3125" actId="2696"/>
        <pc:sldMkLst>
          <pc:docMk/>
          <pc:sldMk cId="4117817000" sldId="403"/>
        </pc:sldMkLst>
        <pc:spChg chg="mod">
          <ac:chgData name="Dominic Stöcker" userId="62b80181f64e58a3" providerId="LiveId" clId="{ADDA12FB-890E-492B-87B2-02ED78C9862C}" dt="2023-12-11T16:36:39.440" v="2824" actId="20577"/>
          <ac:spMkLst>
            <pc:docMk/>
            <pc:sldMk cId="4117817000" sldId="403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6:54:54.349" v="3122" actId="20577"/>
          <ac:spMkLst>
            <pc:docMk/>
            <pc:sldMk cId="4117817000" sldId="403"/>
            <ac:spMk id="5" creationId="{102DCE4D-3D90-7268-2CE0-4B2B0C47DBE7}"/>
          </ac:spMkLst>
        </pc:spChg>
        <pc:picChg chg="del">
          <ac:chgData name="Dominic Stöcker" userId="62b80181f64e58a3" providerId="LiveId" clId="{ADDA12FB-890E-492B-87B2-02ED78C9862C}" dt="2023-12-11T16:36:30.380" v="2802" actId="478"/>
          <ac:picMkLst>
            <pc:docMk/>
            <pc:sldMk cId="4117817000" sldId="403"/>
            <ac:picMk id="3" creationId="{E005DB5F-9AD6-6623-6563-BA1B5E6068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6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58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1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 Dezember 2023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1 | </a:t>
            </a:r>
            <a:fld id="{8AB8AE3C-4F02-BE49-87A2-4A6516160ED6}" type="datetime4">
              <a:rPr lang="de-DE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 Dezember 2023</a:t>
            </a:fld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8342" b="17567"/>
          <a:stretch/>
        </p:blipFill>
        <p:spPr>
          <a:xfrm>
            <a:off x="0" y="1800000"/>
            <a:ext cx="8748000" cy="3204000"/>
          </a:xfr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Hard-</a:t>
            </a:r>
            <a:r>
              <a:rPr lang="de-DE" sz="1400" dirty="0" err="1"/>
              <a:t>coded</a:t>
            </a:r>
            <a:r>
              <a:rPr lang="de-DE" sz="1400" dirty="0"/>
              <a:t> </a:t>
            </a:r>
            <a:r>
              <a:rPr lang="de-DE" sz="1400" dirty="0" err="1"/>
              <a:t>thresholds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making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4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Hard-</a:t>
            </a:r>
            <a:r>
              <a:rPr lang="de-DE" sz="1400" dirty="0" err="1"/>
              <a:t>coded</a:t>
            </a:r>
            <a:r>
              <a:rPr lang="de-DE" sz="1400" dirty="0"/>
              <a:t> </a:t>
            </a:r>
            <a:r>
              <a:rPr lang="de-DE" sz="1400" dirty="0" err="1"/>
              <a:t>thresholds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making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70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626042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984760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426292"/>
            <a:ext cx="4226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RFC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2" y="3343478"/>
            <a:ext cx="4155954" cy="18986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7EB7525-AB63-71E6-4AC3-84C1E556B7F3}"/>
              </a:ext>
            </a:extLst>
          </p:cNvPr>
          <p:cNvSpPr/>
          <p:nvPr/>
        </p:nvSpPr>
        <p:spPr>
          <a:xfrm>
            <a:off x="1028821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Hider</a:t>
            </a:r>
            <a:endParaRPr lang="de-DE" sz="41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FC94A19-481E-75BF-4C61-5A67ECB11E75}"/>
              </a:ext>
            </a:extLst>
          </p:cNvPr>
          <p:cNvSpPr/>
          <p:nvPr/>
        </p:nvSpPr>
        <p:spPr>
          <a:xfrm>
            <a:off x="4435142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Restorer</a:t>
            </a:r>
            <a:endParaRPr lang="de-DE" sz="4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A7759-99FC-F34F-F69E-A636FE70E70E}"/>
              </a:ext>
            </a:extLst>
          </p:cNvPr>
          <p:cNvSpPr/>
          <p:nvPr/>
        </p:nvSpPr>
        <p:spPr>
          <a:xfrm>
            <a:off x="7841463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Detector</a:t>
            </a:r>
            <a:endParaRPr lang="de-DE" sz="4100" dirty="0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82C51888-2E5F-6851-5A10-678AE445E094}"/>
              </a:ext>
            </a:extLst>
          </p:cNvPr>
          <p:cNvSpPr/>
          <p:nvPr/>
        </p:nvSpPr>
        <p:spPr>
          <a:xfrm>
            <a:off x="2248142" y="3765983"/>
            <a:ext cx="4114800" cy="596034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Dynamic </a:t>
            </a:r>
            <a:r>
              <a:rPr lang="de-DE" dirty="0" err="1">
                <a:solidFill>
                  <a:schemeClr val="tx1"/>
                </a:solidFill>
              </a:rPr>
              <a:t>Arithmetic</a:t>
            </a:r>
            <a:r>
              <a:rPr lang="de-DE" dirty="0">
                <a:solidFill>
                  <a:schemeClr val="tx1"/>
                </a:solidFill>
              </a:rPr>
              <a:t> Encoding</a:t>
            </a:r>
          </a:p>
        </p:txBody>
      </p:sp>
    </p:spTree>
    <p:extLst>
      <p:ext uri="{BB962C8B-B14F-4D97-AF65-F5344CB8AC3E}">
        <p14:creationId xmlns:p14="http://schemas.microsoft.com/office/powerpoint/2010/main" val="40766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7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659</Words>
  <Application>Microsoft Office PowerPoint</Application>
  <PresentationFormat>Breitbild</PresentationFormat>
  <Paragraphs>157</Paragraphs>
  <Slides>18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17</cp:revision>
  <cp:lastPrinted>2021-03-24T16:10:50Z</cp:lastPrinted>
  <dcterms:created xsi:type="dcterms:W3CDTF">2023-11-04T12:02:10Z</dcterms:created>
  <dcterms:modified xsi:type="dcterms:W3CDTF">2023-12-11T16:56:55Z</dcterms:modified>
</cp:coreProperties>
</file>