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710" r:id="rId2"/>
  </p:sldMasterIdLst>
  <p:notesMasterIdLst>
    <p:notesMasterId r:id="rId20"/>
  </p:notesMasterIdLst>
  <p:sldIdLst>
    <p:sldId id="358" r:id="rId3"/>
    <p:sldId id="404" r:id="rId4"/>
    <p:sldId id="390" r:id="rId5"/>
    <p:sldId id="391" r:id="rId6"/>
    <p:sldId id="392" r:id="rId7"/>
    <p:sldId id="393" r:id="rId8"/>
    <p:sldId id="394" r:id="rId9"/>
    <p:sldId id="379" r:id="rId10"/>
    <p:sldId id="396" r:id="rId11"/>
    <p:sldId id="397" r:id="rId12"/>
    <p:sldId id="398" r:id="rId13"/>
    <p:sldId id="399" r:id="rId14"/>
    <p:sldId id="382" r:id="rId15"/>
    <p:sldId id="401" r:id="rId16"/>
    <p:sldId id="385" r:id="rId17"/>
    <p:sldId id="402" r:id="rId18"/>
    <p:sldId id="403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A5F4D1D2-6A3F-7D46-95BD-6897DBE6AF50}">
          <p14:sldIdLst>
            <p14:sldId id="358"/>
          </p14:sldIdLst>
        </p14:section>
        <p14:section name="Outline" id="{436197D4-F59F-0640-A885-2015334A74FC}">
          <p14:sldIdLst>
            <p14:sldId id="404"/>
          </p14:sldIdLst>
        </p14:section>
        <p14:section name="Hider" id="{64BA9AB4-C98F-034F-9CE6-91271C7B74C4}">
          <p14:sldIdLst>
            <p14:sldId id="390"/>
            <p14:sldId id="391"/>
            <p14:sldId id="392"/>
            <p14:sldId id="393"/>
            <p14:sldId id="394"/>
          </p14:sldIdLst>
        </p14:section>
        <p14:section name="Restorer" id="{46E0EEE1-22A7-1043-AEEE-78E3553A5D01}">
          <p14:sldIdLst>
            <p14:sldId id="379"/>
            <p14:sldId id="396"/>
            <p14:sldId id="397"/>
            <p14:sldId id="398"/>
            <p14:sldId id="399"/>
          </p14:sldIdLst>
        </p14:section>
        <p14:section name="Codec" id="{775C5E62-E971-8840-BDD3-A4DB2B9F2E65}">
          <p14:sldIdLst>
            <p14:sldId id="382"/>
            <p14:sldId id="401"/>
          </p14:sldIdLst>
        </p14:section>
        <p14:section name="Detector" id="{AAFADF46-FE1B-2547-88FA-33C245810C2D}">
          <p14:sldIdLst>
            <p14:sldId id="385"/>
            <p14:sldId id="402"/>
            <p14:sldId id="40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0D1E"/>
    <a:srgbClr val="434343"/>
    <a:srgbClr val="000000"/>
    <a:srgbClr val="FF6C00"/>
    <a:srgbClr val="1F90CC"/>
    <a:srgbClr val="9013FE"/>
    <a:srgbClr val="C40E02"/>
    <a:srgbClr val="FFFFFF"/>
    <a:srgbClr val="49CB40"/>
    <a:srgbClr val="C50E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DA12FB-890E-492B-87B2-02ED78C9862C}" v="851" dt="2023-12-11T16:55:45.3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74"/>
    <p:restoredTop sz="82742" autoAdjust="0"/>
  </p:normalViewPr>
  <p:slideViewPr>
    <p:cSldViewPr snapToGrid="0" snapToObjects="1">
      <p:cViewPr>
        <p:scale>
          <a:sx n="400" d="100"/>
          <a:sy n="400" d="100"/>
        </p:scale>
        <p:origin x="1368" y="-2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53" d="100"/>
          <a:sy n="153" d="100"/>
        </p:scale>
        <p:origin x="492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c Stöcker" userId="62b80181f64e58a3" providerId="LiveId" clId="{ADDA12FB-890E-492B-87B2-02ED78C9862C}"/>
    <pc:docChg chg="undo custSel addSld delSld modSld modSection">
      <pc:chgData name="Dominic Stöcker" userId="62b80181f64e58a3" providerId="LiveId" clId="{ADDA12FB-890E-492B-87B2-02ED78C9862C}" dt="2023-12-11T16:56:49.321" v="3346" actId="1076"/>
      <pc:docMkLst>
        <pc:docMk/>
      </pc:docMkLst>
      <pc:sldChg chg="addSp delSp modSp mod">
        <pc:chgData name="Dominic Stöcker" userId="62b80181f64e58a3" providerId="LiveId" clId="{ADDA12FB-890E-492B-87B2-02ED78C9862C}" dt="2023-12-11T15:00:44.210" v="1695" actId="478"/>
        <pc:sldMkLst>
          <pc:docMk/>
          <pc:sldMk cId="668842809" sldId="358"/>
        </pc:sldMkLst>
        <pc:spChg chg="add del">
          <ac:chgData name="Dominic Stöcker" userId="62b80181f64e58a3" providerId="LiveId" clId="{ADDA12FB-890E-492B-87B2-02ED78C9862C}" dt="2023-12-11T13:35:59.775" v="2" actId="22"/>
          <ac:spMkLst>
            <pc:docMk/>
            <pc:sldMk cId="668842809" sldId="358"/>
            <ac:spMk id="3" creationId="{131B902C-4BF3-FD68-2F12-2331B2E10D5D}"/>
          </ac:spMkLst>
        </pc:spChg>
        <pc:picChg chg="mod modCrop">
          <ac:chgData name="Dominic Stöcker" userId="62b80181f64e58a3" providerId="LiveId" clId="{ADDA12FB-890E-492B-87B2-02ED78C9862C}" dt="2023-12-11T13:45:14.387" v="129" actId="732"/>
          <ac:picMkLst>
            <pc:docMk/>
            <pc:sldMk cId="668842809" sldId="358"/>
            <ac:picMk id="5" creationId="{E7DC3021-155B-38A2-1066-BD79F1305016}"/>
          </ac:picMkLst>
        </pc:picChg>
        <pc:picChg chg="add del mod modCrop">
          <ac:chgData name="Dominic Stöcker" userId="62b80181f64e58a3" providerId="LiveId" clId="{ADDA12FB-890E-492B-87B2-02ED78C9862C}" dt="2023-12-11T13:38:52.315" v="37" actId="931"/>
          <ac:picMkLst>
            <pc:docMk/>
            <pc:sldMk cId="668842809" sldId="358"/>
            <ac:picMk id="6" creationId="{B0C1960F-50E1-ABAC-FA40-C6FD796DE4B3}"/>
          </ac:picMkLst>
        </pc:picChg>
        <pc:picChg chg="add del mod modCrop">
          <ac:chgData name="Dominic Stöcker" userId="62b80181f64e58a3" providerId="LiveId" clId="{ADDA12FB-890E-492B-87B2-02ED78C9862C}" dt="2023-12-11T13:40:54.052" v="85" actId="478"/>
          <ac:picMkLst>
            <pc:docMk/>
            <pc:sldMk cId="668842809" sldId="358"/>
            <ac:picMk id="10" creationId="{663A3E69-F943-3B96-8949-0CEFF582C060}"/>
          </ac:picMkLst>
        </pc:picChg>
        <pc:picChg chg="add del mod">
          <ac:chgData name="Dominic Stöcker" userId="62b80181f64e58a3" providerId="LiveId" clId="{ADDA12FB-890E-492B-87B2-02ED78C9862C}" dt="2023-12-11T15:00:44.210" v="1695" actId="478"/>
          <ac:picMkLst>
            <pc:docMk/>
            <pc:sldMk cId="668842809" sldId="358"/>
            <ac:picMk id="12" creationId="{C0DC0996-3B67-B15B-342E-4E10456B8F00}"/>
          </ac:picMkLst>
        </pc:picChg>
      </pc:sldChg>
      <pc:sldChg chg="del">
        <pc:chgData name="Dominic Stöcker" userId="62b80181f64e58a3" providerId="LiveId" clId="{ADDA12FB-890E-492B-87B2-02ED78C9862C}" dt="2023-12-11T14:38:02.370" v="1410" actId="2696"/>
        <pc:sldMkLst>
          <pc:docMk/>
          <pc:sldMk cId="3412742254" sldId="362"/>
        </pc:sldMkLst>
      </pc:sldChg>
      <pc:sldChg chg="del">
        <pc:chgData name="Dominic Stöcker" userId="62b80181f64e58a3" providerId="LiveId" clId="{ADDA12FB-890E-492B-87B2-02ED78C9862C}" dt="2023-12-11T14:38:02.370" v="1410" actId="2696"/>
        <pc:sldMkLst>
          <pc:docMk/>
          <pc:sldMk cId="4025814522" sldId="363"/>
        </pc:sldMkLst>
      </pc:sldChg>
      <pc:sldChg chg="del">
        <pc:chgData name="Dominic Stöcker" userId="62b80181f64e58a3" providerId="LiveId" clId="{ADDA12FB-890E-492B-87B2-02ED78C9862C}" dt="2023-12-11T14:38:02.370" v="1410" actId="2696"/>
        <pc:sldMkLst>
          <pc:docMk/>
          <pc:sldMk cId="2787678049" sldId="364"/>
        </pc:sldMkLst>
      </pc:sldChg>
      <pc:sldChg chg="addSp delSp modSp del mod">
        <pc:chgData name="Dominic Stöcker" userId="62b80181f64e58a3" providerId="LiveId" clId="{ADDA12FB-890E-492B-87B2-02ED78C9862C}" dt="2023-12-11T14:39:24.739" v="1426" actId="2696"/>
        <pc:sldMkLst>
          <pc:docMk/>
          <pc:sldMk cId="1785714669" sldId="365"/>
        </pc:sldMkLst>
        <pc:spChg chg="add del">
          <ac:chgData name="Dominic Stöcker" userId="62b80181f64e58a3" providerId="LiveId" clId="{ADDA12FB-890E-492B-87B2-02ED78C9862C}" dt="2023-12-11T14:25:42.528" v="1198" actId="478"/>
          <ac:spMkLst>
            <pc:docMk/>
            <pc:sldMk cId="1785714669" sldId="365"/>
            <ac:spMk id="2" creationId="{3625DF8C-B634-7036-1807-A8E2C34A4C6A}"/>
          </ac:spMkLst>
        </pc:spChg>
        <pc:spChg chg="mod">
          <ac:chgData name="Dominic Stöcker" userId="62b80181f64e58a3" providerId="LiveId" clId="{ADDA12FB-890E-492B-87B2-02ED78C9862C}" dt="2023-12-11T14:24:51.180" v="1192" actId="1076"/>
          <ac:spMkLst>
            <pc:docMk/>
            <pc:sldMk cId="1785714669" sldId="365"/>
            <ac:spMk id="4" creationId="{1DDBDE21-4AC1-EB4D-9875-252AE5A899AE}"/>
          </ac:spMkLst>
        </pc:spChg>
        <pc:spChg chg="add del mod">
          <ac:chgData name="Dominic Stöcker" userId="62b80181f64e58a3" providerId="LiveId" clId="{ADDA12FB-890E-492B-87B2-02ED78C9862C}" dt="2023-12-11T14:30:52.190" v="1269" actId="478"/>
          <ac:spMkLst>
            <pc:docMk/>
            <pc:sldMk cId="1785714669" sldId="365"/>
            <ac:spMk id="7" creationId="{9ECB6415-EBD2-3B47-66C3-36D350C0AB6B}"/>
          </ac:spMkLst>
        </pc:spChg>
        <pc:spChg chg="add mod">
          <ac:chgData name="Dominic Stöcker" userId="62b80181f64e58a3" providerId="LiveId" clId="{ADDA12FB-890E-492B-87B2-02ED78C9862C}" dt="2023-12-11T14:33:34.819" v="1313" actId="20577"/>
          <ac:spMkLst>
            <pc:docMk/>
            <pc:sldMk cId="1785714669" sldId="365"/>
            <ac:spMk id="8" creationId="{490BBB1F-1E87-E2B7-E0E1-0DCDC828621B}"/>
          </ac:spMkLst>
        </pc:spChg>
        <pc:spChg chg="add mod">
          <ac:chgData name="Dominic Stöcker" userId="62b80181f64e58a3" providerId="LiveId" clId="{ADDA12FB-890E-492B-87B2-02ED78C9862C}" dt="2023-12-11T14:33:41.666" v="1323" actId="20577"/>
          <ac:spMkLst>
            <pc:docMk/>
            <pc:sldMk cId="1785714669" sldId="365"/>
            <ac:spMk id="9" creationId="{8AF37519-61E9-1618-945E-ED2D752A1884}"/>
          </ac:spMkLst>
        </pc:spChg>
        <pc:spChg chg="add mod">
          <ac:chgData name="Dominic Stöcker" userId="62b80181f64e58a3" providerId="LiveId" clId="{ADDA12FB-890E-492B-87B2-02ED78C9862C}" dt="2023-12-11T14:33:53.334" v="1337" actId="255"/>
          <ac:spMkLst>
            <pc:docMk/>
            <pc:sldMk cId="1785714669" sldId="365"/>
            <ac:spMk id="10" creationId="{6B441ACC-BA29-84AF-CBE2-B4ED9AFCAB37}"/>
          </ac:spMkLst>
        </pc:spChg>
        <pc:spChg chg="add mod">
          <ac:chgData name="Dominic Stöcker" userId="62b80181f64e58a3" providerId="LiveId" clId="{ADDA12FB-890E-492B-87B2-02ED78C9862C}" dt="2023-12-11T14:34:00.456" v="1345" actId="20577"/>
          <ac:spMkLst>
            <pc:docMk/>
            <pc:sldMk cId="1785714669" sldId="365"/>
            <ac:spMk id="11" creationId="{B092D8BB-5BFE-6560-0FA7-8D520C01C7D7}"/>
          </ac:spMkLst>
        </pc:spChg>
        <pc:spChg chg="add mod">
          <ac:chgData name="Dominic Stöcker" userId="62b80181f64e58a3" providerId="LiveId" clId="{ADDA12FB-890E-492B-87B2-02ED78C9862C}" dt="2023-12-11T14:34:08.108" v="1355" actId="20577"/>
          <ac:spMkLst>
            <pc:docMk/>
            <pc:sldMk cId="1785714669" sldId="365"/>
            <ac:spMk id="12" creationId="{2A55D2E7-2B8A-46BD-D4FF-7E5C50163E39}"/>
          </ac:spMkLst>
        </pc:spChg>
        <pc:spChg chg="add mod">
          <ac:chgData name="Dominic Stöcker" userId="62b80181f64e58a3" providerId="LiveId" clId="{ADDA12FB-890E-492B-87B2-02ED78C9862C}" dt="2023-12-11T14:35:06.157" v="1371"/>
          <ac:spMkLst>
            <pc:docMk/>
            <pc:sldMk cId="1785714669" sldId="365"/>
            <ac:spMk id="26" creationId="{4B6E64D3-4571-9380-CADB-1072FB82772D}"/>
          </ac:spMkLst>
        </pc:spChg>
        <pc:spChg chg="add mod">
          <ac:chgData name="Dominic Stöcker" userId="62b80181f64e58a3" providerId="LiveId" clId="{ADDA12FB-890E-492B-87B2-02ED78C9862C}" dt="2023-12-11T14:35:06.157" v="1371"/>
          <ac:spMkLst>
            <pc:docMk/>
            <pc:sldMk cId="1785714669" sldId="365"/>
            <ac:spMk id="27" creationId="{800F019D-C48D-A5B0-A66A-FF92C2EE9E25}"/>
          </ac:spMkLst>
        </pc:spChg>
        <pc:spChg chg="add mod">
          <ac:chgData name="Dominic Stöcker" userId="62b80181f64e58a3" providerId="LiveId" clId="{ADDA12FB-890E-492B-87B2-02ED78C9862C}" dt="2023-12-11T14:35:29.616" v="1377"/>
          <ac:spMkLst>
            <pc:docMk/>
            <pc:sldMk cId="1785714669" sldId="365"/>
            <ac:spMk id="29" creationId="{C5A04D70-E2D8-4316-F1F3-F4C866521111}"/>
          </ac:spMkLst>
        </pc:spChg>
        <pc:spChg chg="add mod">
          <ac:chgData name="Dominic Stöcker" userId="62b80181f64e58a3" providerId="LiveId" clId="{ADDA12FB-890E-492B-87B2-02ED78C9862C}" dt="2023-12-11T14:35:29.616" v="1377"/>
          <ac:spMkLst>
            <pc:docMk/>
            <pc:sldMk cId="1785714669" sldId="365"/>
            <ac:spMk id="30" creationId="{DD860485-F639-CECA-FB05-A921C01B8388}"/>
          </ac:spMkLst>
        </pc:spChg>
        <pc:spChg chg="add del">
          <ac:chgData name="Dominic Stöcker" userId="62b80181f64e58a3" providerId="LiveId" clId="{ADDA12FB-890E-492B-87B2-02ED78C9862C}" dt="2023-12-11T14:36:06.249" v="1385" actId="22"/>
          <ac:spMkLst>
            <pc:docMk/>
            <pc:sldMk cId="1785714669" sldId="365"/>
            <ac:spMk id="32" creationId="{C26DD413-1F51-3B0A-1638-F3EBCDDCF920}"/>
          </ac:spMkLst>
        </pc:spChg>
        <pc:spChg chg="add mod">
          <ac:chgData name="Dominic Stöcker" userId="62b80181f64e58a3" providerId="LiveId" clId="{ADDA12FB-890E-492B-87B2-02ED78C9862C}" dt="2023-12-11T14:36:13.485" v="1387"/>
          <ac:spMkLst>
            <pc:docMk/>
            <pc:sldMk cId="1785714669" sldId="365"/>
            <ac:spMk id="34" creationId="{D6732D2D-53F6-5B5C-6063-5BE58B2C16AC}"/>
          </ac:spMkLst>
        </pc:spChg>
        <pc:spChg chg="add mod">
          <ac:chgData name="Dominic Stöcker" userId="62b80181f64e58a3" providerId="LiveId" clId="{ADDA12FB-890E-492B-87B2-02ED78C9862C}" dt="2023-12-11T14:36:13.485" v="1387"/>
          <ac:spMkLst>
            <pc:docMk/>
            <pc:sldMk cId="1785714669" sldId="365"/>
            <ac:spMk id="35" creationId="{1F274F86-A4A2-B3EF-6BC9-D56FBFC50A14}"/>
          </ac:spMkLst>
        </pc:spChg>
        <pc:spChg chg="add mod">
          <ac:chgData name="Dominic Stöcker" userId="62b80181f64e58a3" providerId="LiveId" clId="{ADDA12FB-890E-492B-87B2-02ED78C9862C}" dt="2023-12-11T14:36:38.093" v="1393" actId="14100"/>
          <ac:spMkLst>
            <pc:docMk/>
            <pc:sldMk cId="1785714669" sldId="365"/>
            <ac:spMk id="37" creationId="{9DE3FF28-41D8-660E-B45E-FF8F6B87317C}"/>
          </ac:spMkLst>
        </pc:spChg>
        <pc:spChg chg="add mod">
          <ac:chgData name="Dominic Stöcker" userId="62b80181f64e58a3" providerId="LiveId" clId="{ADDA12FB-890E-492B-87B2-02ED78C9862C}" dt="2023-12-11T14:36:27.116" v="1390"/>
          <ac:spMkLst>
            <pc:docMk/>
            <pc:sldMk cId="1785714669" sldId="365"/>
            <ac:spMk id="38" creationId="{F5130E03-496D-5E95-BC0A-5256A822DD31}"/>
          </ac:spMkLst>
        </pc:spChg>
        <pc:spChg chg="add mod">
          <ac:chgData name="Dominic Stöcker" userId="62b80181f64e58a3" providerId="LiveId" clId="{ADDA12FB-890E-492B-87B2-02ED78C9862C}" dt="2023-12-11T14:36:49.776" v="1395"/>
          <ac:spMkLst>
            <pc:docMk/>
            <pc:sldMk cId="1785714669" sldId="365"/>
            <ac:spMk id="40" creationId="{F6F948A3-45F0-2E16-8021-50A9EE7DE561}"/>
          </ac:spMkLst>
        </pc:spChg>
        <pc:spChg chg="add mod">
          <ac:chgData name="Dominic Stöcker" userId="62b80181f64e58a3" providerId="LiveId" clId="{ADDA12FB-890E-492B-87B2-02ED78C9862C}" dt="2023-12-11T14:37:05.263" v="1399" actId="14100"/>
          <ac:spMkLst>
            <pc:docMk/>
            <pc:sldMk cId="1785714669" sldId="365"/>
            <ac:spMk id="41" creationId="{B5D2EC61-84EB-BB75-7AC4-0EF95798C9A1}"/>
          </ac:spMkLst>
        </pc:spChg>
        <pc:grpChg chg="add mod">
          <ac:chgData name="Dominic Stöcker" userId="62b80181f64e58a3" providerId="LiveId" clId="{ADDA12FB-890E-492B-87B2-02ED78C9862C}" dt="2023-12-11T14:37:40.327" v="1407" actId="14100"/>
          <ac:grpSpMkLst>
            <pc:docMk/>
            <pc:sldMk cId="1785714669" sldId="365"/>
            <ac:grpSpMk id="25" creationId="{E08E521C-0B3C-F43E-7328-9250C4A3B67F}"/>
          </ac:grpSpMkLst>
        </pc:grpChg>
        <pc:grpChg chg="add mod">
          <ac:chgData name="Dominic Stöcker" userId="62b80181f64e58a3" providerId="LiveId" clId="{ADDA12FB-890E-492B-87B2-02ED78C9862C}" dt="2023-12-11T14:37:26.732" v="1405" actId="14100"/>
          <ac:grpSpMkLst>
            <pc:docMk/>
            <pc:sldMk cId="1785714669" sldId="365"/>
            <ac:grpSpMk id="28" creationId="{06605541-1CAE-FAFB-8C62-6A695D645ACD}"/>
          </ac:grpSpMkLst>
        </pc:grpChg>
        <pc:grpChg chg="add mod">
          <ac:chgData name="Dominic Stöcker" userId="62b80181f64e58a3" providerId="LiveId" clId="{ADDA12FB-890E-492B-87B2-02ED78C9862C}" dt="2023-12-11T14:37:19.228" v="1403" actId="14100"/>
          <ac:grpSpMkLst>
            <pc:docMk/>
            <pc:sldMk cId="1785714669" sldId="365"/>
            <ac:grpSpMk id="33" creationId="{C600E42A-8872-F5EC-7B78-91FB859435A7}"/>
          </ac:grpSpMkLst>
        </pc:grpChg>
        <pc:grpChg chg="add mod">
          <ac:chgData name="Dominic Stöcker" userId="62b80181f64e58a3" providerId="LiveId" clId="{ADDA12FB-890E-492B-87B2-02ED78C9862C}" dt="2023-12-11T14:37:16.555" v="1402" actId="14100"/>
          <ac:grpSpMkLst>
            <pc:docMk/>
            <pc:sldMk cId="1785714669" sldId="365"/>
            <ac:grpSpMk id="36" creationId="{3EDF77F6-C66B-3856-31C8-5E39335941C1}"/>
          </ac:grpSpMkLst>
        </pc:grpChg>
        <pc:grpChg chg="add mod">
          <ac:chgData name="Dominic Stöcker" userId="62b80181f64e58a3" providerId="LiveId" clId="{ADDA12FB-890E-492B-87B2-02ED78C9862C}" dt="2023-12-11T14:37:23.303" v="1404" actId="14100"/>
          <ac:grpSpMkLst>
            <pc:docMk/>
            <pc:sldMk cId="1785714669" sldId="365"/>
            <ac:grpSpMk id="39" creationId="{1F2284D2-183E-C9FC-9545-813656AEDABD}"/>
          </ac:grpSpMkLst>
        </pc:grpChg>
        <pc:graphicFrameChg chg="add del mod modGraphic">
          <ac:chgData name="Dominic Stöcker" userId="62b80181f64e58a3" providerId="LiveId" clId="{ADDA12FB-890E-492B-87B2-02ED78C9862C}" dt="2023-12-11T14:25:48.133" v="1200" actId="478"/>
          <ac:graphicFrameMkLst>
            <pc:docMk/>
            <pc:sldMk cId="1785714669" sldId="365"/>
            <ac:graphicFrameMk id="3" creationId="{4E9E31FC-1C49-51C8-D66F-EAAD8D0EE4E6}"/>
          </ac:graphicFrameMkLst>
        </pc:graphicFrameChg>
        <pc:graphicFrameChg chg="del mod">
          <ac:chgData name="Dominic Stöcker" userId="62b80181f64e58a3" providerId="LiveId" clId="{ADDA12FB-890E-492B-87B2-02ED78C9862C}" dt="2023-12-11T14:37:55.009" v="1409" actId="478"/>
          <ac:graphicFrameMkLst>
            <pc:docMk/>
            <pc:sldMk cId="1785714669" sldId="365"/>
            <ac:graphicFrameMk id="5" creationId="{CBF92DBE-248F-E68A-6F47-C04B3406437E}"/>
          </ac:graphicFrameMkLst>
        </pc:graphicFrameChg>
        <pc:graphicFrameChg chg="add del mod modGraphic">
          <ac:chgData name="Dominic Stöcker" userId="62b80181f64e58a3" providerId="LiveId" clId="{ADDA12FB-890E-492B-87B2-02ED78C9862C}" dt="2023-12-11T14:33:22.215" v="1303" actId="478"/>
          <ac:graphicFrameMkLst>
            <pc:docMk/>
            <pc:sldMk cId="1785714669" sldId="365"/>
            <ac:graphicFrameMk id="6" creationId="{F795987A-1751-686F-416C-994A5893439E}"/>
          </ac:graphicFrameMkLst>
        </pc:graphicFrameChg>
        <pc:cxnChg chg="add del">
          <ac:chgData name="Dominic Stöcker" userId="62b80181f64e58a3" providerId="LiveId" clId="{ADDA12FB-890E-492B-87B2-02ED78C9862C}" dt="2023-12-11T14:34:17.401" v="1357" actId="11529"/>
          <ac:cxnSpMkLst>
            <pc:docMk/>
            <pc:sldMk cId="1785714669" sldId="365"/>
            <ac:cxnSpMk id="14" creationId="{822A8907-7A4B-CB73-A119-01F92A8CD75D}"/>
          </ac:cxnSpMkLst>
        </pc:cxnChg>
        <pc:cxnChg chg="add mod">
          <ac:chgData name="Dominic Stöcker" userId="62b80181f64e58a3" providerId="LiveId" clId="{ADDA12FB-890E-492B-87B2-02ED78C9862C}" dt="2023-12-11T14:34:28.570" v="1359" actId="14100"/>
          <ac:cxnSpMkLst>
            <pc:docMk/>
            <pc:sldMk cId="1785714669" sldId="365"/>
            <ac:cxnSpMk id="16" creationId="{FC32378F-E98A-60BD-CBAD-28B5F0B43F85}"/>
          </ac:cxnSpMkLst>
        </pc:cxnChg>
        <pc:cxnChg chg="add mod">
          <ac:chgData name="Dominic Stöcker" userId="62b80181f64e58a3" providerId="LiveId" clId="{ADDA12FB-890E-492B-87B2-02ED78C9862C}" dt="2023-12-11T14:34:37.675" v="1363" actId="14100"/>
          <ac:cxnSpMkLst>
            <pc:docMk/>
            <pc:sldMk cId="1785714669" sldId="365"/>
            <ac:cxnSpMk id="18" creationId="{6C6796B0-65A2-739F-B1D6-848E80CED4C1}"/>
          </ac:cxnSpMkLst>
        </pc:cxnChg>
        <pc:cxnChg chg="add mod">
          <ac:chgData name="Dominic Stöcker" userId="62b80181f64e58a3" providerId="LiveId" clId="{ADDA12FB-890E-492B-87B2-02ED78C9862C}" dt="2023-12-11T14:34:42.550" v="1365" actId="1076"/>
          <ac:cxnSpMkLst>
            <pc:docMk/>
            <pc:sldMk cId="1785714669" sldId="365"/>
            <ac:cxnSpMk id="21" creationId="{1B549108-C27B-A3A1-39A0-F6F557B7B1FE}"/>
          </ac:cxnSpMkLst>
        </pc:cxnChg>
        <pc:cxnChg chg="add mod">
          <ac:chgData name="Dominic Stöcker" userId="62b80181f64e58a3" providerId="LiveId" clId="{ADDA12FB-890E-492B-87B2-02ED78C9862C}" dt="2023-12-11T14:34:52.805" v="1369" actId="14100"/>
          <ac:cxnSpMkLst>
            <pc:docMk/>
            <pc:sldMk cId="1785714669" sldId="365"/>
            <ac:cxnSpMk id="22" creationId="{272C536C-583F-7CC9-A739-795A22D06F6E}"/>
          </ac:cxnSpMkLst>
        </pc:cxnChg>
      </pc:sldChg>
      <pc:sldChg chg="del">
        <pc:chgData name="Dominic Stöcker" userId="62b80181f64e58a3" providerId="LiveId" clId="{ADDA12FB-890E-492B-87B2-02ED78C9862C}" dt="2023-12-11T14:38:02.370" v="1410" actId="2696"/>
        <pc:sldMkLst>
          <pc:docMk/>
          <pc:sldMk cId="3945223311" sldId="366"/>
        </pc:sldMkLst>
      </pc:sldChg>
      <pc:sldChg chg="del">
        <pc:chgData name="Dominic Stöcker" userId="62b80181f64e58a3" providerId="LiveId" clId="{ADDA12FB-890E-492B-87B2-02ED78C9862C}" dt="2023-12-11T14:38:33.535" v="1416" actId="2696"/>
        <pc:sldMkLst>
          <pc:docMk/>
          <pc:sldMk cId="1603161274" sldId="370"/>
        </pc:sldMkLst>
      </pc:sldChg>
      <pc:sldChg chg="addSp delSp modSp mod">
        <pc:chgData name="Dominic Stöcker" userId="62b80181f64e58a3" providerId="LiveId" clId="{ADDA12FB-890E-492B-87B2-02ED78C9862C}" dt="2023-12-11T15:12:11.299" v="1814" actId="20577"/>
        <pc:sldMkLst>
          <pc:docMk/>
          <pc:sldMk cId="4076600297" sldId="371"/>
        </pc:sldMkLst>
        <pc:spChg chg="add mod">
          <ac:chgData name="Dominic Stöcker" userId="62b80181f64e58a3" providerId="LiveId" clId="{ADDA12FB-890E-492B-87B2-02ED78C9862C}" dt="2023-12-11T14:51:02.912" v="1651" actId="1076"/>
          <ac:spMkLst>
            <pc:docMk/>
            <pc:sldMk cId="4076600297" sldId="371"/>
            <ac:spMk id="2" creationId="{57EB7525-AB63-71E6-4AC3-84C1E556B7F3}"/>
          </ac:spMkLst>
        </pc:spChg>
        <pc:spChg chg="add mod">
          <ac:chgData name="Dominic Stöcker" userId="62b80181f64e58a3" providerId="LiveId" clId="{ADDA12FB-890E-492B-87B2-02ED78C9862C}" dt="2023-12-11T14:51:02.912" v="1651" actId="1076"/>
          <ac:spMkLst>
            <pc:docMk/>
            <pc:sldMk cId="4076600297" sldId="371"/>
            <ac:spMk id="3" creationId="{7FC94A19-481E-75BF-4C61-5A67ECB11E75}"/>
          </ac:spMkLst>
        </pc:spChg>
        <pc:spChg chg="add mod">
          <ac:chgData name="Dominic Stöcker" userId="62b80181f64e58a3" providerId="LiveId" clId="{ADDA12FB-890E-492B-87B2-02ED78C9862C}" dt="2023-12-11T14:51:02.912" v="1651" actId="1076"/>
          <ac:spMkLst>
            <pc:docMk/>
            <pc:sldMk cId="4076600297" sldId="371"/>
            <ac:spMk id="6" creationId="{49FA7759-99FC-F34F-F69E-A636FE70E70E}"/>
          </ac:spMkLst>
        </pc:spChg>
        <pc:spChg chg="add del mod">
          <ac:chgData name="Dominic Stöcker" userId="62b80181f64e58a3" providerId="LiveId" clId="{ADDA12FB-890E-492B-87B2-02ED78C9862C}" dt="2023-12-11T14:50:51.790" v="1649" actId="478"/>
          <ac:spMkLst>
            <pc:docMk/>
            <pc:sldMk cId="4076600297" sldId="371"/>
            <ac:spMk id="7" creationId="{BA7C0F5F-1419-6709-243E-68B6F9B34E8F}"/>
          </ac:spMkLst>
        </pc:spChg>
        <pc:spChg chg="del mod">
          <ac:chgData name="Dominic Stöcker" userId="62b80181f64e58a3" providerId="LiveId" clId="{ADDA12FB-890E-492B-87B2-02ED78C9862C}" dt="2023-12-11T14:50:53.052" v="1650" actId="478"/>
          <ac:spMkLst>
            <pc:docMk/>
            <pc:sldMk cId="4076600297" sldId="371"/>
            <ac:spMk id="8" creationId="{6D2A1A8D-80A9-C4B7-FF05-1A35ECBDF68D}"/>
          </ac:spMkLst>
        </pc:spChg>
        <pc:spChg chg="add mod">
          <ac:chgData name="Dominic Stöcker" userId="62b80181f64e58a3" providerId="LiveId" clId="{ADDA12FB-890E-492B-87B2-02ED78C9862C}" dt="2023-12-11T15:12:11.299" v="1814" actId="20577"/>
          <ac:spMkLst>
            <pc:docMk/>
            <pc:sldMk cId="4076600297" sldId="371"/>
            <ac:spMk id="9" creationId="{82C51888-2E5F-6851-5A10-678AE445E094}"/>
          </ac:spMkLst>
        </pc:spChg>
        <pc:graphicFrameChg chg="del mod">
          <ac:chgData name="Dominic Stöcker" userId="62b80181f64e58a3" providerId="LiveId" clId="{ADDA12FB-890E-492B-87B2-02ED78C9862C}" dt="2023-12-11T14:50:49.297" v="1648" actId="478"/>
          <ac:graphicFrameMkLst>
            <pc:docMk/>
            <pc:sldMk cId="4076600297" sldId="371"/>
            <ac:graphicFrameMk id="5" creationId="{D0E7035D-9C50-7898-DCC8-F520EEB50AFF}"/>
          </ac:graphicFrameMkLst>
        </pc:graphicFrameChg>
      </pc:sldChg>
      <pc:sldChg chg="del">
        <pc:chgData name="Dominic Stöcker" userId="62b80181f64e58a3" providerId="LiveId" clId="{ADDA12FB-890E-492B-87B2-02ED78C9862C}" dt="2023-12-11T13:49:41.882" v="156" actId="2696"/>
        <pc:sldMkLst>
          <pc:docMk/>
          <pc:sldMk cId="1940826102" sldId="372"/>
        </pc:sldMkLst>
      </pc:sldChg>
      <pc:sldChg chg="del">
        <pc:chgData name="Dominic Stöcker" userId="62b80181f64e58a3" providerId="LiveId" clId="{ADDA12FB-890E-492B-87B2-02ED78C9862C}" dt="2023-12-11T14:38:33.535" v="1416" actId="2696"/>
        <pc:sldMkLst>
          <pc:docMk/>
          <pc:sldMk cId="488093086" sldId="376"/>
        </pc:sldMkLst>
      </pc:sldChg>
      <pc:sldChg chg="del">
        <pc:chgData name="Dominic Stöcker" userId="62b80181f64e58a3" providerId="LiveId" clId="{ADDA12FB-890E-492B-87B2-02ED78C9862C}" dt="2023-12-11T14:38:33.535" v="1416" actId="2696"/>
        <pc:sldMkLst>
          <pc:docMk/>
          <pc:sldMk cId="1787388488" sldId="377"/>
        </pc:sldMkLst>
      </pc:sldChg>
      <pc:sldChg chg="del">
        <pc:chgData name="Dominic Stöcker" userId="62b80181f64e58a3" providerId="LiveId" clId="{ADDA12FB-890E-492B-87B2-02ED78C9862C}" dt="2023-12-11T14:38:33.535" v="1416" actId="2696"/>
        <pc:sldMkLst>
          <pc:docMk/>
          <pc:sldMk cId="2256207621" sldId="378"/>
        </pc:sldMkLst>
      </pc:sldChg>
      <pc:sldChg chg="addSp delSp modSp mod">
        <pc:chgData name="Dominic Stöcker" userId="62b80181f64e58a3" providerId="LiveId" clId="{ADDA12FB-890E-492B-87B2-02ED78C9862C}" dt="2023-12-11T14:58:59.647" v="1678" actId="478"/>
        <pc:sldMkLst>
          <pc:docMk/>
          <pc:sldMk cId="2777395804" sldId="379"/>
        </pc:sldMkLst>
        <pc:spChg chg="add mod">
          <ac:chgData name="Dominic Stöcker" userId="62b80181f64e58a3" providerId="LiveId" clId="{ADDA12FB-890E-492B-87B2-02ED78C9862C}" dt="2023-12-11T14:40:09.128" v="1458" actId="14100"/>
          <ac:spMkLst>
            <pc:docMk/>
            <pc:sldMk cId="2777395804" sldId="379"/>
            <ac:spMk id="2" creationId="{EDCDC795-29C0-66CC-D5DD-8F33A26445F1}"/>
          </ac:spMkLst>
        </pc:spChg>
        <pc:spChg chg="add del mod">
          <ac:chgData name="Dominic Stöcker" userId="62b80181f64e58a3" providerId="LiveId" clId="{ADDA12FB-890E-492B-87B2-02ED78C9862C}" dt="2023-12-11T14:58:57.955" v="1677" actId="478"/>
          <ac:spMkLst>
            <pc:docMk/>
            <pc:sldMk cId="2777395804" sldId="379"/>
            <ac:spMk id="3" creationId="{DE96BA9B-9CA0-B6FA-D782-7ECFAAB88EAE}"/>
          </ac:spMkLst>
        </pc:spChg>
        <pc:spChg chg="add del mod">
          <ac:chgData name="Dominic Stöcker" userId="62b80181f64e58a3" providerId="LiveId" clId="{ADDA12FB-890E-492B-87B2-02ED78C9862C}" dt="2023-12-11T14:58:57.955" v="1677" actId="478"/>
          <ac:spMkLst>
            <pc:docMk/>
            <pc:sldMk cId="2777395804" sldId="379"/>
            <ac:spMk id="6" creationId="{B91C3872-1104-03E2-6D44-F281B516C2F6}"/>
          </ac:spMkLst>
        </pc:spChg>
        <pc:spChg chg="add del mod">
          <ac:chgData name="Dominic Stöcker" userId="62b80181f64e58a3" providerId="LiveId" clId="{ADDA12FB-890E-492B-87B2-02ED78C9862C}" dt="2023-12-11T14:58:57.955" v="1677" actId="478"/>
          <ac:spMkLst>
            <pc:docMk/>
            <pc:sldMk cId="2777395804" sldId="379"/>
            <ac:spMk id="7" creationId="{A71BC4EC-4ECB-D927-4390-F64A9D36B669}"/>
          </ac:spMkLst>
        </pc:spChg>
        <pc:spChg chg="add del mod">
          <ac:chgData name="Dominic Stöcker" userId="62b80181f64e58a3" providerId="LiveId" clId="{ADDA12FB-890E-492B-87B2-02ED78C9862C}" dt="2023-12-11T14:58:57.955" v="1677" actId="478"/>
          <ac:spMkLst>
            <pc:docMk/>
            <pc:sldMk cId="2777395804" sldId="379"/>
            <ac:spMk id="8" creationId="{28FF5A2B-EBA5-67CB-45F8-4FB4A656FE48}"/>
          </ac:spMkLst>
        </pc:spChg>
        <pc:spChg chg="add mod">
          <ac:chgData name="Dominic Stöcker" userId="62b80181f64e58a3" providerId="LiveId" clId="{ADDA12FB-890E-492B-87B2-02ED78C9862C}" dt="2023-12-11T14:41:25.041" v="1499"/>
          <ac:spMkLst>
            <pc:docMk/>
            <pc:sldMk cId="2777395804" sldId="379"/>
            <ac:spMk id="23" creationId="{3487088E-B273-24DC-4E51-8CA9B87070A4}"/>
          </ac:spMkLst>
        </pc:spChg>
        <pc:spChg chg="add mod">
          <ac:chgData name="Dominic Stöcker" userId="62b80181f64e58a3" providerId="LiveId" clId="{ADDA12FB-890E-492B-87B2-02ED78C9862C}" dt="2023-12-11T14:41:25.041" v="1499"/>
          <ac:spMkLst>
            <pc:docMk/>
            <pc:sldMk cId="2777395804" sldId="379"/>
            <ac:spMk id="24" creationId="{F8D30C20-B263-1ECB-D7FB-ABD9B8819C71}"/>
          </ac:spMkLst>
        </pc:spChg>
        <pc:spChg chg="add mod">
          <ac:chgData name="Dominic Stöcker" userId="62b80181f64e58a3" providerId="LiveId" clId="{ADDA12FB-890E-492B-87B2-02ED78C9862C}" dt="2023-12-11T14:41:36.103" v="1503"/>
          <ac:spMkLst>
            <pc:docMk/>
            <pc:sldMk cId="2777395804" sldId="379"/>
            <ac:spMk id="26" creationId="{49F826AB-F22C-860D-CFDC-09A26EF288CE}"/>
          </ac:spMkLst>
        </pc:spChg>
        <pc:spChg chg="add mod">
          <ac:chgData name="Dominic Stöcker" userId="62b80181f64e58a3" providerId="LiveId" clId="{ADDA12FB-890E-492B-87B2-02ED78C9862C}" dt="2023-12-11T14:41:36.103" v="1503"/>
          <ac:spMkLst>
            <pc:docMk/>
            <pc:sldMk cId="2777395804" sldId="379"/>
            <ac:spMk id="27" creationId="{A7321AA4-1C23-6FC4-0FB7-96E9674E445A}"/>
          </ac:spMkLst>
        </pc:spChg>
        <pc:spChg chg="add mod">
          <ac:chgData name="Dominic Stöcker" userId="62b80181f64e58a3" providerId="LiveId" clId="{ADDA12FB-890E-492B-87B2-02ED78C9862C}" dt="2023-12-11T14:41:48.259" v="1507"/>
          <ac:spMkLst>
            <pc:docMk/>
            <pc:sldMk cId="2777395804" sldId="379"/>
            <ac:spMk id="29" creationId="{6A2CC962-EF84-FDDB-B72B-2B8B1D7EF2A7}"/>
          </ac:spMkLst>
        </pc:spChg>
        <pc:spChg chg="add mod">
          <ac:chgData name="Dominic Stöcker" userId="62b80181f64e58a3" providerId="LiveId" clId="{ADDA12FB-890E-492B-87B2-02ED78C9862C}" dt="2023-12-11T14:43:00.676" v="1527" actId="1076"/>
          <ac:spMkLst>
            <pc:docMk/>
            <pc:sldMk cId="2777395804" sldId="379"/>
            <ac:spMk id="30" creationId="{30AA5764-4856-C40F-F2ED-C44C369FA1CF}"/>
          </ac:spMkLst>
        </pc:spChg>
        <pc:spChg chg="add mod">
          <ac:chgData name="Dominic Stöcker" userId="62b80181f64e58a3" providerId="LiveId" clId="{ADDA12FB-890E-492B-87B2-02ED78C9862C}" dt="2023-12-11T14:42:00.264" v="1511"/>
          <ac:spMkLst>
            <pc:docMk/>
            <pc:sldMk cId="2777395804" sldId="379"/>
            <ac:spMk id="32" creationId="{0852660B-99CF-A6D8-0492-0CCCEEFCEC0E}"/>
          </ac:spMkLst>
        </pc:spChg>
        <pc:spChg chg="add mod">
          <ac:chgData name="Dominic Stöcker" userId="62b80181f64e58a3" providerId="LiveId" clId="{ADDA12FB-890E-492B-87B2-02ED78C9862C}" dt="2023-12-11T14:42:17.746" v="1517" actId="14100"/>
          <ac:spMkLst>
            <pc:docMk/>
            <pc:sldMk cId="2777395804" sldId="379"/>
            <ac:spMk id="33" creationId="{546B48F7-0016-C9BF-FAFB-4A7473059123}"/>
          </ac:spMkLst>
        </pc:spChg>
        <pc:spChg chg="mod">
          <ac:chgData name="Dominic Stöcker" userId="62b80181f64e58a3" providerId="LiveId" clId="{ADDA12FB-890E-492B-87B2-02ED78C9862C}" dt="2023-12-11T14:43:36.813" v="1536"/>
          <ac:spMkLst>
            <pc:docMk/>
            <pc:sldMk cId="2777395804" sldId="379"/>
            <ac:spMk id="35" creationId="{F787212F-6DB4-E302-30FE-F94C325D6758}"/>
          </ac:spMkLst>
        </pc:spChg>
        <pc:spChg chg="mod">
          <ac:chgData name="Dominic Stöcker" userId="62b80181f64e58a3" providerId="LiveId" clId="{ADDA12FB-890E-492B-87B2-02ED78C9862C}" dt="2023-12-11T14:43:52.543" v="1585" actId="20577"/>
          <ac:spMkLst>
            <pc:docMk/>
            <pc:sldMk cId="2777395804" sldId="379"/>
            <ac:spMk id="36" creationId="{BB02B62E-9459-50B8-CEFB-D421C6DAFA42}"/>
          </ac:spMkLst>
        </pc:spChg>
        <pc:grpChg chg="add del mod">
          <ac:chgData name="Dominic Stöcker" userId="62b80181f64e58a3" providerId="LiveId" clId="{ADDA12FB-890E-492B-87B2-02ED78C9862C}" dt="2023-12-11T14:58:57.955" v="1677" actId="478"/>
          <ac:grpSpMkLst>
            <pc:docMk/>
            <pc:sldMk cId="2777395804" sldId="379"/>
            <ac:grpSpMk id="22" creationId="{C6750FF8-9BC5-17FE-FEBA-4ABB65B96887}"/>
          </ac:grpSpMkLst>
        </pc:grpChg>
        <pc:grpChg chg="add mod">
          <ac:chgData name="Dominic Stöcker" userId="62b80181f64e58a3" providerId="LiveId" clId="{ADDA12FB-890E-492B-87B2-02ED78C9862C}" dt="2023-12-11T14:43:15.551" v="1531" actId="1076"/>
          <ac:grpSpMkLst>
            <pc:docMk/>
            <pc:sldMk cId="2777395804" sldId="379"/>
            <ac:grpSpMk id="25" creationId="{113A8280-F3C0-3D81-77EF-F9736DF03FE1}"/>
          </ac:grpSpMkLst>
        </pc:grpChg>
        <pc:grpChg chg="add del mod">
          <ac:chgData name="Dominic Stöcker" userId="62b80181f64e58a3" providerId="LiveId" clId="{ADDA12FB-890E-492B-87B2-02ED78C9862C}" dt="2023-12-11T14:58:57.955" v="1677" actId="478"/>
          <ac:grpSpMkLst>
            <pc:docMk/>
            <pc:sldMk cId="2777395804" sldId="379"/>
            <ac:grpSpMk id="28" creationId="{7A86252B-06E8-AF7B-20F4-2C25465BAAB8}"/>
          </ac:grpSpMkLst>
        </pc:grpChg>
        <pc:grpChg chg="add del mod">
          <ac:chgData name="Dominic Stöcker" userId="62b80181f64e58a3" providerId="LiveId" clId="{ADDA12FB-890E-492B-87B2-02ED78C9862C}" dt="2023-12-11T14:58:57.955" v="1677" actId="478"/>
          <ac:grpSpMkLst>
            <pc:docMk/>
            <pc:sldMk cId="2777395804" sldId="379"/>
            <ac:grpSpMk id="31" creationId="{DCE33695-5E94-BD4E-8D0B-B032D7C95F95}"/>
          </ac:grpSpMkLst>
        </pc:grpChg>
        <pc:grpChg chg="add del mod">
          <ac:chgData name="Dominic Stöcker" userId="62b80181f64e58a3" providerId="LiveId" clId="{ADDA12FB-890E-492B-87B2-02ED78C9862C}" dt="2023-12-11T14:58:57.955" v="1677" actId="478"/>
          <ac:grpSpMkLst>
            <pc:docMk/>
            <pc:sldMk cId="2777395804" sldId="379"/>
            <ac:grpSpMk id="34" creationId="{1F09625F-4994-2C14-1B80-579B51A008FD}"/>
          </ac:grpSpMkLst>
        </pc:grpChg>
        <pc:graphicFrameChg chg="del mod">
          <ac:chgData name="Dominic Stöcker" userId="62b80181f64e58a3" providerId="LiveId" clId="{ADDA12FB-890E-492B-87B2-02ED78C9862C}" dt="2023-12-11T14:44:04.498" v="1586" actId="478"/>
          <ac:graphicFrameMkLst>
            <pc:docMk/>
            <pc:sldMk cId="2777395804" sldId="379"/>
            <ac:graphicFrameMk id="5" creationId="{CBF92DBE-248F-E68A-6F47-C04B3406437E}"/>
          </ac:graphicFrameMkLst>
        </pc:graphicFrameChg>
        <pc:cxnChg chg="add del mod">
          <ac:chgData name="Dominic Stöcker" userId="62b80181f64e58a3" providerId="LiveId" clId="{ADDA12FB-890E-492B-87B2-02ED78C9862C}" dt="2023-12-11T14:58:59.647" v="1678" actId="478"/>
          <ac:cxnSpMkLst>
            <pc:docMk/>
            <pc:sldMk cId="2777395804" sldId="379"/>
            <ac:cxnSpMk id="10" creationId="{7233A5F4-4007-202D-6660-FDEEF21C24FC}"/>
          </ac:cxnSpMkLst>
        </pc:cxnChg>
        <pc:cxnChg chg="add del mod">
          <ac:chgData name="Dominic Stöcker" userId="62b80181f64e58a3" providerId="LiveId" clId="{ADDA12FB-890E-492B-87B2-02ED78C9862C}" dt="2023-12-11T14:58:57.955" v="1677" actId="478"/>
          <ac:cxnSpMkLst>
            <pc:docMk/>
            <pc:sldMk cId="2777395804" sldId="379"/>
            <ac:cxnSpMk id="11" creationId="{7E4F9DFE-3439-604D-14ED-0338F71130CD}"/>
          </ac:cxnSpMkLst>
        </pc:cxnChg>
        <pc:cxnChg chg="add del mod">
          <ac:chgData name="Dominic Stöcker" userId="62b80181f64e58a3" providerId="LiveId" clId="{ADDA12FB-890E-492B-87B2-02ED78C9862C}" dt="2023-12-11T14:58:57.955" v="1677" actId="478"/>
          <ac:cxnSpMkLst>
            <pc:docMk/>
            <pc:sldMk cId="2777395804" sldId="379"/>
            <ac:cxnSpMk id="14" creationId="{93FFF71A-42EA-2E7F-98ED-01000D6E2B4B}"/>
          </ac:cxnSpMkLst>
        </pc:cxnChg>
        <pc:cxnChg chg="add del mod">
          <ac:chgData name="Dominic Stöcker" userId="62b80181f64e58a3" providerId="LiveId" clId="{ADDA12FB-890E-492B-87B2-02ED78C9862C}" dt="2023-12-11T14:58:57.955" v="1677" actId="478"/>
          <ac:cxnSpMkLst>
            <pc:docMk/>
            <pc:sldMk cId="2777395804" sldId="379"/>
            <ac:cxnSpMk id="17" creationId="{B572E7AE-7BD1-3CB2-1457-B0D1156ED5F9}"/>
          </ac:cxnSpMkLst>
        </pc:cxnChg>
        <pc:cxnChg chg="add del mod">
          <ac:chgData name="Dominic Stöcker" userId="62b80181f64e58a3" providerId="LiveId" clId="{ADDA12FB-890E-492B-87B2-02ED78C9862C}" dt="2023-12-11T14:41:16.960" v="1498" actId="478"/>
          <ac:cxnSpMkLst>
            <pc:docMk/>
            <pc:sldMk cId="2777395804" sldId="379"/>
            <ac:cxnSpMk id="21" creationId="{0C54B690-58E9-9C59-FC10-B754FA35F27E}"/>
          </ac:cxnSpMkLst>
        </pc:cxnChg>
      </pc:sldChg>
      <pc:sldChg chg="del">
        <pc:chgData name="Dominic Stöcker" userId="62b80181f64e58a3" providerId="LiveId" clId="{ADDA12FB-890E-492B-87B2-02ED78C9862C}" dt="2023-12-11T13:49:23.426" v="154" actId="2696"/>
        <pc:sldMkLst>
          <pc:docMk/>
          <pc:sldMk cId="1648020509" sldId="380"/>
        </pc:sldMkLst>
      </pc:sldChg>
      <pc:sldChg chg="addSp delSp modSp mod">
        <pc:chgData name="Dominic Stöcker" userId="62b80181f64e58a3" providerId="LiveId" clId="{ADDA12FB-890E-492B-87B2-02ED78C9862C}" dt="2023-12-11T14:04:18.619" v="1063" actId="478"/>
        <pc:sldMkLst>
          <pc:docMk/>
          <pc:sldMk cId="2176244174" sldId="381"/>
        </pc:sldMkLst>
        <pc:spChg chg="add mod">
          <ac:chgData name="Dominic Stöcker" userId="62b80181f64e58a3" providerId="LiveId" clId="{ADDA12FB-890E-492B-87B2-02ED78C9862C}" dt="2023-12-11T14:03:20.879" v="1052" actId="255"/>
          <ac:spMkLst>
            <pc:docMk/>
            <pc:sldMk cId="2176244174" sldId="381"/>
            <ac:spMk id="2" creationId="{6A1B376E-2A02-AFAC-002A-A0AEBC509E87}"/>
          </ac:spMkLst>
        </pc:spChg>
        <pc:spChg chg="add del mod">
          <ac:chgData name="Dominic Stöcker" userId="62b80181f64e58a3" providerId="LiveId" clId="{ADDA12FB-890E-492B-87B2-02ED78C9862C}" dt="2023-12-11T14:04:14.984" v="1061" actId="478"/>
          <ac:spMkLst>
            <pc:docMk/>
            <pc:sldMk cId="2176244174" sldId="381"/>
            <ac:spMk id="3" creationId="{B0019D32-2911-3657-EAC3-D9DACB58B29B}"/>
          </ac:spMkLst>
        </pc:spChg>
        <pc:spChg chg="add del mod">
          <ac:chgData name="Dominic Stöcker" userId="62b80181f64e58a3" providerId="LiveId" clId="{ADDA12FB-890E-492B-87B2-02ED78C9862C}" dt="2023-12-11T14:04:03.357" v="1059" actId="478"/>
          <ac:spMkLst>
            <pc:docMk/>
            <pc:sldMk cId="2176244174" sldId="381"/>
            <ac:spMk id="6" creationId="{8537FC70-B2DD-5887-052F-77ABF6A9D78B}"/>
          </ac:spMkLst>
        </pc:spChg>
        <pc:spChg chg="add mod">
          <ac:chgData name="Dominic Stöcker" userId="62b80181f64e58a3" providerId="LiveId" clId="{ADDA12FB-890E-492B-87B2-02ED78C9862C}" dt="2023-12-11T14:02:56.839" v="1049" actId="1076"/>
          <ac:spMkLst>
            <pc:docMk/>
            <pc:sldMk cId="2176244174" sldId="381"/>
            <ac:spMk id="21" creationId="{B61CAF2D-5DC6-842E-6730-9C04A8729B1D}"/>
          </ac:spMkLst>
        </pc:spChg>
        <pc:spChg chg="add del mod">
          <ac:chgData name="Dominic Stöcker" userId="62b80181f64e58a3" providerId="LiveId" clId="{ADDA12FB-890E-492B-87B2-02ED78C9862C}" dt="2023-12-11T14:04:03.357" v="1059" actId="478"/>
          <ac:spMkLst>
            <pc:docMk/>
            <pc:sldMk cId="2176244174" sldId="381"/>
            <ac:spMk id="23" creationId="{4FE90E56-9FD7-E597-3301-58B14B2626CF}"/>
          </ac:spMkLst>
        </pc:spChg>
        <pc:spChg chg="add del mod">
          <ac:chgData name="Dominic Stöcker" userId="62b80181f64e58a3" providerId="LiveId" clId="{ADDA12FB-890E-492B-87B2-02ED78C9862C}" dt="2023-12-11T14:04:16.677" v="1062" actId="478"/>
          <ac:spMkLst>
            <pc:docMk/>
            <pc:sldMk cId="2176244174" sldId="381"/>
            <ac:spMk id="24" creationId="{D41F6B30-8AB9-3575-3765-87757EBD9A97}"/>
          </ac:spMkLst>
        </pc:spChg>
        <pc:spChg chg="add del mod">
          <ac:chgData name="Dominic Stöcker" userId="62b80181f64e58a3" providerId="LiveId" clId="{ADDA12FB-890E-492B-87B2-02ED78C9862C}" dt="2023-12-11T14:04:03.357" v="1059" actId="478"/>
          <ac:spMkLst>
            <pc:docMk/>
            <pc:sldMk cId="2176244174" sldId="381"/>
            <ac:spMk id="25" creationId="{B1B26B5A-9FC3-E60A-892A-BC79ED2ACB5E}"/>
          </ac:spMkLst>
        </pc:spChg>
        <pc:spChg chg="add del mod">
          <ac:chgData name="Dominic Stöcker" userId="62b80181f64e58a3" providerId="LiveId" clId="{ADDA12FB-890E-492B-87B2-02ED78C9862C}" dt="2023-12-11T14:02:49.215" v="1048" actId="478"/>
          <ac:spMkLst>
            <pc:docMk/>
            <pc:sldMk cId="2176244174" sldId="381"/>
            <ac:spMk id="26" creationId="{141FE274-70D9-D8FD-14DC-E9F8CC7DD003}"/>
          </ac:spMkLst>
        </pc:spChg>
        <pc:spChg chg="add del mod">
          <ac:chgData name="Dominic Stöcker" userId="62b80181f64e58a3" providerId="LiveId" clId="{ADDA12FB-890E-492B-87B2-02ED78C9862C}" dt="2023-12-11T14:04:14.984" v="1061" actId="478"/>
          <ac:spMkLst>
            <pc:docMk/>
            <pc:sldMk cId="2176244174" sldId="381"/>
            <ac:spMk id="27" creationId="{EE4D4090-F7CF-A69B-FAD5-993520AB6607}"/>
          </ac:spMkLst>
        </pc:spChg>
        <pc:spChg chg="add mod">
          <ac:chgData name="Dominic Stöcker" userId="62b80181f64e58a3" providerId="LiveId" clId="{ADDA12FB-890E-492B-87B2-02ED78C9862C}" dt="2023-12-11T14:02:46.170" v="1047" actId="1076"/>
          <ac:spMkLst>
            <pc:docMk/>
            <pc:sldMk cId="2176244174" sldId="381"/>
            <ac:spMk id="28" creationId="{F672DA89-08FF-AF98-E625-7F3EB66FB7CF}"/>
          </ac:spMkLst>
        </pc:spChg>
        <pc:graphicFrameChg chg="del mod">
          <ac:chgData name="Dominic Stöcker" userId="62b80181f64e58a3" providerId="LiveId" clId="{ADDA12FB-890E-492B-87B2-02ED78C9862C}" dt="2023-12-11T14:03:04.785" v="1051" actId="478"/>
          <ac:graphicFrameMkLst>
            <pc:docMk/>
            <pc:sldMk cId="2176244174" sldId="381"/>
            <ac:graphicFrameMk id="5" creationId="{BEC0A803-0B0C-83EF-1AFC-C443A46F7522}"/>
          </ac:graphicFrameMkLst>
        </pc:graphicFrameChg>
        <pc:cxnChg chg="add del mod">
          <ac:chgData name="Dominic Stöcker" userId="62b80181f64e58a3" providerId="LiveId" clId="{ADDA12FB-890E-492B-87B2-02ED78C9862C}" dt="2023-12-11T14:04:03.357" v="1059" actId="478"/>
          <ac:cxnSpMkLst>
            <pc:docMk/>
            <pc:sldMk cId="2176244174" sldId="381"/>
            <ac:cxnSpMk id="8" creationId="{6765141F-BE77-0C08-50D4-E5378C6BCEC9}"/>
          </ac:cxnSpMkLst>
        </pc:cxnChg>
        <pc:cxnChg chg="add del mod">
          <ac:chgData name="Dominic Stöcker" userId="62b80181f64e58a3" providerId="LiveId" clId="{ADDA12FB-890E-492B-87B2-02ED78C9862C}" dt="2023-12-11T13:58:09.834" v="827" actId="478"/>
          <ac:cxnSpMkLst>
            <pc:docMk/>
            <pc:sldMk cId="2176244174" sldId="381"/>
            <ac:cxnSpMk id="10" creationId="{B5335A9E-450D-0903-6B60-C8B854A372F4}"/>
          </ac:cxnSpMkLst>
        </pc:cxnChg>
        <pc:cxnChg chg="add del mod">
          <ac:chgData name="Dominic Stöcker" userId="62b80181f64e58a3" providerId="LiveId" clId="{ADDA12FB-890E-492B-87B2-02ED78C9862C}" dt="2023-12-11T14:04:14.984" v="1061" actId="478"/>
          <ac:cxnSpMkLst>
            <pc:docMk/>
            <pc:sldMk cId="2176244174" sldId="381"/>
            <ac:cxnSpMk id="13" creationId="{70FAA7C1-4C9B-2CA1-F093-75273F3DC0AE}"/>
          </ac:cxnSpMkLst>
        </pc:cxnChg>
        <pc:cxnChg chg="add del mod">
          <ac:chgData name="Dominic Stöcker" userId="62b80181f64e58a3" providerId="LiveId" clId="{ADDA12FB-890E-492B-87B2-02ED78C9862C}" dt="2023-12-11T14:04:18.619" v="1063" actId="478"/>
          <ac:cxnSpMkLst>
            <pc:docMk/>
            <pc:sldMk cId="2176244174" sldId="381"/>
            <ac:cxnSpMk id="14" creationId="{C12CB6DF-C062-5705-A642-01B3459A92C5}"/>
          </ac:cxnSpMkLst>
        </pc:cxnChg>
        <pc:cxnChg chg="add del">
          <ac:chgData name="Dominic Stöcker" userId="62b80181f64e58a3" providerId="LiveId" clId="{ADDA12FB-890E-492B-87B2-02ED78C9862C}" dt="2023-12-11T14:04:10.198" v="1060" actId="478"/>
          <ac:cxnSpMkLst>
            <pc:docMk/>
            <pc:sldMk cId="2176244174" sldId="381"/>
            <ac:cxnSpMk id="19" creationId="{F0372849-9C58-DBD5-E7D1-1889865ADDE4}"/>
          </ac:cxnSpMkLst>
        </pc:cxnChg>
      </pc:sldChg>
      <pc:sldChg chg="addSp delSp modSp mod modShow">
        <pc:chgData name="Dominic Stöcker" userId="62b80181f64e58a3" providerId="LiveId" clId="{ADDA12FB-890E-492B-87B2-02ED78C9862C}" dt="2023-12-11T16:41:53.332" v="3114" actId="20577"/>
        <pc:sldMkLst>
          <pc:docMk/>
          <pc:sldMk cId="272024263" sldId="382"/>
        </pc:sldMkLst>
        <pc:spChg chg="add del mod">
          <ac:chgData name="Dominic Stöcker" userId="62b80181f64e58a3" providerId="LiveId" clId="{ADDA12FB-890E-492B-87B2-02ED78C9862C}" dt="2023-12-11T15:06:54.430" v="1696" actId="478"/>
          <ac:spMkLst>
            <pc:docMk/>
            <pc:sldMk cId="272024263" sldId="382"/>
            <ac:spMk id="2" creationId="{F31E0C0F-132C-FFF1-4440-A0617C68E18B}"/>
          </ac:spMkLst>
        </pc:spChg>
        <pc:spChg chg="add del">
          <ac:chgData name="Dominic Stöcker" userId="62b80181f64e58a3" providerId="LiveId" clId="{ADDA12FB-890E-492B-87B2-02ED78C9862C}" dt="2023-12-11T15:07:32.134" v="1699"/>
          <ac:spMkLst>
            <pc:docMk/>
            <pc:sldMk cId="272024263" sldId="382"/>
            <ac:spMk id="3" creationId="{8D36BF8A-8C98-F427-391F-F2E01214BB9D}"/>
          </ac:spMkLst>
        </pc:spChg>
        <pc:spChg chg="mod">
          <ac:chgData name="Dominic Stöcker" userId="62b80181f64e58a3" providerId="LiveId" clId="{ADDA12FB-890E-492B-87B2-02ED78C9862C}" dt="2023-12-11T16:32:33.445" v="2761" actId="20577"/>
          <ac:spMkLst>
            <pc:docMk/>
            <pc:sldMk cId="272024263" sldId="382"/>
            <ac:spMk id="4" creationId="{1EBF3BBF-CE26-A748-0E80-5D93023DD918}"/>
          </ac:spMkLst>
        </pc:spChg>
        <pc:spChg chg="add del mod">
          <ac:chgData name="Dominic Stöcker" userId="62b80181f64e58a3" providerId="LiveId" clId="{ADDA12FB-890E-492B-87B2-02ED78C9862C}" dt="2023-12-11T15:51:21.755" v="2522"/>
          <ac:spMkLst>
            <pc:docMk/>
            <pc:sldMk cId="272024263" sldId="382"/>
            <ac:spMk id="5" creationId="{CF9E427E-3C83-4FA3-5953-BBAC322D1F00}"/>
          </ac:spMkLst>
        </pc:spChg>
        <pc:spChg chg="add del mod">
          <ac:chgData name="Dominic Stöcker" userId="62b80181f64e58a3" providerId="LiveId" clId="{ADDA12FB-890E-492B-87B2-02ED78C9862C}" dt="2023-12-11T15:12:22.248" v="1818" actId="478"/>
          <ac:spMkLst>
            <pc:docMk/>
            <pc:sldMk cId="272024263" sldId="382"/>
            <ac:spMk id="6" creationId="{71B6552C-3E14-AF15-1963-65DEF562F444}"/>
          </ac:spMkLst>
        </pc:spChg>
        <pc:spChg chg="add del mod">
          <ac:chgData name="Dominic Stöcker" userId="62b80181f64e58a3" providerId="LiveId" clId="{ADDA12FB-890E-492B-87B2-02ED78C9862C}" dt="2023-12-11T15:12:19.986" v="1817"/>
          <ac:spMkLst>
            <pc:docMk/>
            <pc:sldMk cId="272024263" sldId="382"/>
            <ac:spMk id="7" creationId="{18409DE0-3F54-AF8F-AF5E-B9F6D5564983}"/>
          </ac:spMkLst>
        </pc:spChg>
        <pc:spChg chg="add del mod">
          <ac:chgData name="Dominic Stöcker" userId="62b80181f64e58a3" providerId="LiveId" clId="{ADDA12FB-890E-492B-87B2-02ED78C9862C}" dt="2023-12-11T15:30:28.685" v="1870"/>
          <ac:spMkLst>
            <pc:docMk/>
            <pc:sldMk cId="272024263" sldId="382"/>
            <ac:spMk id="8" creationId="{BE3714B6-AD50-4D99-471B-4D03678BD565}"/>
          </ac:spMkLst>
        </pc:spChg>
        <pc:spChg chg="add del">
          <ac:chgData name="Dominic Stöcker" userId="62b80181f64e58a3" providerId="LiveId" clId="{ADDA12FB-890E-492B-87B2-02ED78C9862C}" dt="2023-12-11T15:36:12.770" v="1872"/>
          <ac:spMkLst>
            <pc:docMk/>
            <pc:sldMk cId="272024263" sldId="382"/>
            <ac:spMk id="9" creationId="{3772327C-F3D0-0DD8-7AC2-50486B6BB46B}"/>
          </ac:spMkLst>
        </pc:spChg>
        <pc:spChg chg="add del mod">
          <ac:chgData name="Dominic Stöcker" userId="62b80181f64e58a3" providerId="LiveId" clId="{ADDA12FB-890E-492B-87B2-02ED78C9862C}" dt="2023-12-11T15:36:31.653" v="1882" actId="14100"/>
          <ac:spMkLst>
            <pc:docMk/>
            <pc:sldMk cId="272024263" sldId="382"/>
            <ac:spMk id="10" creationId="{3BE9CC71-9F55-B40E-EFE2-112EDE56CEDE}"/>
          </ac:spMkLst>
        </pc:spChg>
        <pc:spChg chg="add del">
          <ac:chgData name="Dominic Stöcker" userId="62b80181f64e58a3" providerId="LiveId" clId="{ADDA12FB-890E-492B-87B2-02ED78C9862C}" dt="2023-12-11T15:36:21.165" v="1878"/>
          <ac:spMkLst>
            <pc:docMk/>
            <pc:sldMk cId="272024263" sldId="382"/>
            <ac:spMk id="11" creationId="{EB3013CF-A30A-9F78-8F10-90EA80C8D8D2}"/>
          </ac:spMkLst>
        </pc:spChg>
        <pc:spChg chg="add del">
          <ac:chgData name="Dominic Stöcker" userId="62b80181f64e58a3" providerId="LiveId" clId="{ADDA12FB-890E-492B-87B2-02ED78C9862C}" dt="2023-12-11T15:36:31.261" v="1881"/>
          <ac:spMkLst>
            <pc:docMk/>
            <pc:sldMk cId="272024263" sldId="382"/>
            <ac:spMk id="12" creationId="{1EBBE297-64EC-07D0-AD59-A0C684AB7CAE}"/>
          </ac:spMkLst>
        </pc:spChg>
        <pc:spChg chg="add del mod">
          <ac:chgData name="Dominic Stöcker" userId="62b80181f64e58a3" providerId="LiveId" clId="{ADDA12FB-890E-492B-87B2-02ED78C9862C}" dt="2023-12-11T15:52:27.194" v="2540" actId="478"/>
          <ac:spMkLst>
            <pc:docMk/>
            <pc:sldMk cId="272024263" sldId="382"/>
            <ac:spMk id="13" creationId="{D4A21221-0D0B-379E-79D3-0105A971901E}"/>
          </ac:spMkLst>
        </pc:spChg>
        <pc:spChg chg="add del mod">
          <ac:chgData name="Dominic Stöcker" userId="62b80181f64e58a3" providerId="LiveId" clId="{ADDA12FB-890E-492B-87B2-02ED78C9862C}" dt="2023-12-11T15:37:03.047" v="1908"/>
          <ac:spMkLst>
            <pc:docMk/>
            <pc:sldMk cId="272024263" sldId="382"/>
            <ac:spMk id="14" creationId="{D3471944-F4B9-3950-1DF4-3706A7BECE58}"/>
          </ac:spMkLst>
        </pc:spChg>
        <pc:spChg chg="add del">
          <ac:chgData name="Dominic Stöcker" userId="62b80181f64e58a3" providerId="LiveId" clId="{ADDA12FB-890E-492B-87B2-02ED78C9862C}" dt="2023-12-11T15:43:46.905" v="2361"/>
          <ac:spMkLst>
            <pc:docMk/>
            <pc:sldMk cId="272024263" sldId="382"/>
            <ac:spMk id="16" creationId="{7BEC577E-2811-12DF-F674-A5E50F33DB98}"/>
          </ac:spMkLst>
        </pc:spChg>
        <pc:spChg chg="add del">
          <ac:chgData name="Dominic Stöcker" userId="62b80181f64e58a3" providerId="LiveId" clId="{ADDA12FB-890E-492B-87B2-02ED78C9862C}" dt="2023-12-11T15:43:49.846" v="2363"/>
          <ac:spMkLst>
            <pc:docMk/>
            <pc:sldMk cId="272024263" sldId="382"/>
            <ac:spMk id="17" creationId="{A455F81A-BAC0-57FA-0BF4-790C00F53868}"/>
          </ac:spMkLst>
        </pc:spChg>
        <pc:spChg chg="add del mod">
          <ac:chgData name="Dominic Stöcker" userId="62b80181f64e58a3" providerId="LiveId" clId="{ADDA12FB-890E-492B-87B2-02ED78C9862C}" dt="2023-12-11T15:52:30.959" v="2542" actId="478"/>
          <ac:spMkLst>
            <pc:docMk/>
            <pc:sldMk cId="272024263" sldId="382"/>
            <ac:spMk id="18" creationId="{DC47403F-752E-9E56-F79A-E477E7814E37}"/>
          </ac:spMkLst>
        </pc:spChg>
        <pc:spChg chg="add mod">
          <ac:chgData name="Dominic Stöcker" userId="62b80181f64e58a3" providerId="LiveId" clId="{ADDA12FB-890E-492B-87B2-02ED78C9862C}" dt="2023-12-11T16:27:59.758" v="2737" actId="1076"/>
          <ac:spMkLst>
            <pc:docMk/>
            <pc:sldMk cId="272024263" sldId="382"/>
            <ac:spMk id="19" creationId="{A7464587-B6FB-7991-6FD4-FDE0EF8AED60}"/>
          </ac:spMkLst>
        </pc:spChg>
        <pc:spChg chg="add mod">
          <ac:chgData name="Dominic Stöcker" userId="62b80181f64e58a3" providerId="LiveId" clId="{ADDA12FB-890E-492B-87B2-02ED78C9862C}" dt="2023-12-11T16:27:59.758" v="2737" actId="1076"/>
          <ac:spMkLst>
            <pc:docMk/>
            <pc:sldMk cId="272024263" sldId="382"/>
            <ac:spMk id="20" creationId="{30F19C72-479E-56AA-F1F4-72DFFFC78777}"/>
          </ac:spMkLst>
        </pc:spChg>
        <pc:spChg chg="add mod">
          <ac:chgData name="Dominic Stöcker" userId="62b80181f64e58a3" providerId="LiveId" clId="{ADDA12FB-890E-492B-87B2-02ED78C9862C}" dt="2023-12-11T16:27:59.758" v="2737" actId="1076"/>
          <ac:spMkLst>
            <pc:docMk/>
            <pc:sldMk cId="272024263" sldId="382"/>
            <ac:spMk id="21" creationId="{7EB4161C-99D6-BA7E-5D66-A3D7E31CA522}"/>
          </ac:spMkLst>
        </pc:spChg>
        <pc:spChg chg="add mod">
          <ac:chgData name="Dominic Stöcker" userId="62b80181f64e58a3" providerId="LiveId" clId="{ADDA12FB-890E-492B-87B2-02ED78C9862C}" dt="2023-12-11T16:27:59.758" v="2737" actId="1076"/>
          <ac:spMkLst>
            <pc:docMk/>
            <pc:sldMk cId="272024263" sldId="382"/>
            <ac:spMk id="22" creationId="{0BA3D879-4042-E73C-58F0-5B6510818B28}"/>
          </ac:spMkLst>
        </pc:spChg>
        <pc:spChg chg="add mod">
          <ac:chgData name="Dominic Stöcker" userId="62b80181f64e58a3" providerId="LiveId" clId="{ADDA12FB-890E-492B-87B2-02ED78C9862C}" dt="2023-12-11T16:27:59.758" v="2737" actId="1076"/>
          <ac:spMkLst>
            <pc:docMk/>
            <pc:sldMk cId="272024263" sldId="382"/>
            <ac:spMk id="23" creationId="{D391E535-4B9C-6EB7-AFDB-9A4F7FB48234}"/>
          </ac:spMkLst>
        </pc:spChg>
        <pc:spChg chg="add mod">
          <ac:chgData name="Dominic Stöcker" userId="62b80181f64e58a3" providerId="LiveId" clId="{ADDA12FB-890E-492B-87B2-02ED78C9862C}" dt="2023-12-11T16:27:59.758" v="2737" actId="1076"/>
          <ac:spMkLst>
            <pc:docMk/>
            <pc:sldMk cId="272024263" sldId="382"/>
            <ac:spMk id="24" creationId="{F51E8A76-E905-5E7A-A4AA-96EE89B7B6B1}"/>
          </ac:spMkLst>
        </pc:spChg>
        <pc:spChg chg="add mod">
          <ac:chgData name="Dominic Stöcker" userId="62b80181f64e58a3" providerId="LiveId" clId="{ADDA12FB-890E-492B-87B2-02ED78C9862C}" dt="2023-12-11T16:27:59.758" v="2737" actId="1076"/>
          <ac:spMkLst>
            <pc:docMk/>
            <pc:sldMk cId="272024263" sldId="382"/>
            <ac:spMk id="25" creationId="{7D114C47-51DD-55A6-305B-B2E229479325}"/>
          </ac:spMkLst>
        </pc:spChg>
        <pc:spChg chg="add mod">
          <ac:chgData name="Dominic Stöcker" userId="62b80181f64e58a3" providerId="LiveId" clId="{ADDA12FB-890E-492B-87B2-02ED78C9862C}" dt="2023-12-11T16:27:59.758" v="2737" actId="1076"/>
          <ac:spMkLst>
            <pc:docMk/>
            <pc:sldMk cId="272024263" sldId="382"/>
            <ac:spMk id="26" creationId="{0FC8FC56-17D1-8B92-6726-FDEC53E06AE8}"/>
          </ac:spMkLst>
        </pc:spChg>
        <pc:spChg chg="add mod">
          <ac:chgData name="Dominic Stöcker" userId="62b80181f64e58a3" providerId="LiveId" clId="{ADDA12FB-890E-492B-87B2-02ED78C9862C}" dt="2023-12-11T16:27:59.758" v="2737" actId="1076"/>
          <ac:spMkLst>
            <pc:docMk/>
            <pc:sldMk cId="272024263" sldId="382"/>
            <ac:spMk id="39" creationId="{0F37F5CF-3E1D-503B-BC3A-79B1EA753BF7}"/>
          </ac:spMkLst>
        </pc:spChg>
        <pc:spChg chg="add mod">
          <ac:chgData name="Dominic Stöcker" userId="62b80181f64e58a3" providerId="LiveId" clId="{ADDA12FB-890E-492B-87B2-02ED78C9862C}" dt="2023-12-11T16:27:59.758" v="2737" actId="1076"/>
          <ac:spMkLst>
            <pc:docMk/>
            <pc:sldMk cId="272024263" sldId="382"/>
            <ac:spMk id="41" creationId="{1F34E843-5656-4EC2-514F-04CA82930FC5}"/>
          </ac:spMkLst>
        </pc:spChg>
        <pc:spChg chg="add del mod">
          <ac:chgData name="Dominic Stöcker" userId="62b80181f64e58a3" providerId="LiveId" clId="{ADDA12FB-890E-492B-87B2-02ED78C9862C}" dt="2023-12-11T16:12:09.437" v="2662" actId="478"/>
          <ac:spMkLst>
            <pc:docMk/>
            <pc:sldMk cId="272024263" sldId="382"/>
            <ac:spMk id="65" creationId="{D584C6C3-EB54-2FA8-7412-B70A1EED89EB}"/>
          </ac:spMkLst>
        </pc:spChg>
        <pc:spChg chg="add del mod">
          <ac:chgData name="Dominic Stöcker" userId="62b80181f64e58a3" providerId="LiveId" clId="{ADDA12FB-890E-492B-87B2-02ED78C9862C}" dt="2023-12-11T16:12:22.471" v="2665" actId="478"/>
          <ac:spMkLst>
            <pc:docMk/>
            <pc:sldMk cId="272024263" sldId="382"/>
            <ac:spMk id="66" creationId="{0DAD67C5-44FE-2DBC-4994-AC595353BCB2}"/>
          </ac:spMkLst>
        </pc:spChg>
        <pc:spChg chg="add mod">
          <ac:chgData name="Dominic Stöcker" userId="62b80181f64e58a3" providerId="LiveId" clId="{ADDA12FB-890E-492B-87B2-02ED78C9862C}" dt="2023-12-11T16:27:59.758" v="2737" actId="1076"/>
          <ac:spMkLst>
            <pc:docMk/>
            <pc:sldMk cId="272024263" sldId="382"/>
            <ac:spMk id="67" creationId="{941DE3D3-8434-AF86-5A46-80ADCDF44DC9}"/>
          </ac:spMkLst>
        </pc:spChg>
        <pc:spChg chg="add mod">
          <ac:chgData name="Dominic Stöcker" userId="62b80181f64e58a3" providerId="LiveId" clId="{ADDA12FB-890E-492B-87B2-02ED78C9862C}" dt="2023-12-11T16:27:59.758" v="2737" actId="1076"/>
          <ac:spMkLst>
            <pc:docMk/>
            <pc:sldMk cId="272024263" sldId="382"/>
            <ac:spMk id="68" creationId="{27B08809-9B04-3419-2EEC-9A1F646F3CFE}"/>
          </ac:spMkLst>
        </pc:spChg>
        <pc:spChg chg="add mod">
          <ac:chgData name="Dominic Stöcker" userId="62b80181f64e58a3" providerId="LiveId" clId="{ADDA12FB-890E-492B-87B2-02ED78C9862C}" dt="2023-12-11T16:27:59.758" v="2737" actId="1076"/>
          <ac:spMkLst>
            <pc:docMk/>
            <pc:sldMk cId="272024263" sldId="382"/>
            <ac:spMk id="69" creationId="{C923D279-0502-BB18-24B8-4072FB16DA69}"/>
          </ac:spMkLst>
        </pc:spChg>
        <pc:spChg chg="add mod">
          <ac:chgData name="Dominic Stöcker" userId="62b80181f64e58a3" providerId="LiveId" clId="{ADDA12FB-890E-492B-87B2-02ED78C9862C}" dt="2023-12-11T16:27:59.758" v="2737" actId="1076"/>
          <ac:spMkLst>
            <pc:docMk/>
            <pc:sldMk cId="272024263" sldId="382"/>
            <ac:spMk id="70" creationId="{B5420905-AEF2-06E9-1CC8-BB4EFFBAC6F5}"/>
          </ac:spMkLst>
        </pc:spChg>
        <pc:spChg chg="add mod">
          <ac:chgData name="Dominic Stöcker" userId="62b80181f64e58a3" providerId="LiveId" clId="{ADDA12FB-890E-492B-87B2-02ED78C9862C}" dt="2023-12-11T16:27:59.758" v="2737" actId="1076"/>
          <ac:spMkLst>
            <pc:docMk/>
            <pc:sldMk cId="272024263" sldId="382"/>
            <ac:spMk id="71" creationId="{6E3395F8-1318-B289-FDD2-C27ED5A7B7FB}"/>
          </ac:spMkLst>
        </pc:spChg>
        <pc:spChg chg="add mod">
          <ac:chgData name="Dominic Stöcker" userId="62b80181f64e58a3" providerId="LiveId" clId="{ADDA12FB-890E-492B-87B2-02ED78C9862C}" dt="2023-12-11T16:27:59.758" v="2737" actId="1076"/>
          <ac:spMkLst>
            <pc:docMk/>
            <pc:sldMk cId="272024263" sldId="382"/>
            <ac:spMk id="72" creationId="{2FD190D3-64CA-9319-5689-F345D4BF3E7C}"/>
          </ac:spMkLst>
        </pc:spChg>
        <pc:spChg chg="add mod">
          <ac:chgData name="Dominic Stöcker" userId="62b80181f64e58a3" providerId="LiveId" clId="{ADDA12FB-890E-492B-87B2-02ED78C9862C}" dt="2023-12-11T16:27:59.758" v="2737" actId="1076"/>
          <ac:spMkLst>
            <pc:docMk/>
            <pc:sldMk cId="272024263" sldId="382"/>
            <ac:spMk id="77" creationId="{0D4B9A19-8159-C94C-9B81-04A51FF779A7}"/>
          </ac:spMkLst>
        </pc:spChg>
        <pc:spChg chg="add mod">
          <ac:chgData name="Dominic Stöcker" userId="62b80181f64e58a3" providerId="LiveId" clId="{ADDA12FB-890E-492B-87B2-02ED78C9862C}" dt="2023-12-11T16:41:53.332" v="3114" actId="20577"/>
          <ac:spMkLst>
            <pc:docMk/>
            <pc:sldMk cId="272024263" sldId="382"/>
            <ac:spMk id="78" creationId="{89F2C97C-FE11-1625-55AC-B85D4B2329F1}"/>
          </ac:spMkLst>
        </pc:spChg>
        <pc:graphicFrameChg chg="add del mod modGraphic">
          <ac:chgData name="Dominic Stöcker" userId="62b80181f64e58a3" providerId="LiveId" clId="{ADDA12FB-890E-492B-87B2-02ED78C9862C}" dt="2023-12-11T15:52:29.438" v="2541" actId="478"/>
          <ac:graphicFrameMkLst>
            <pc:docMk/>
            <pc:sldMk cId="272024263" sldId="382"/>
            <ac:graphicFrameMk id="15" creationId="{9ABC13E9-83E4-4D3A-032D-4C29F5EB2C29}"/>
          </ac:graphicFrameMkLst>
        </pc:graphicFrameChg>
        <pc:cxnChg chg="add mod">
          <ac:chgData name="Dominic Stöcker" userId="62b80181f64e58a3" providerId="LiveId" clId="{ADDA12FB-890E-492B-87B2-02ED78C9862C}" dt="2023-12-11T16:27:59.758" v="2737" actId="1076"/>
          <ac:cxnSpMkLst>
            <pc:docMk/>
            <pc:sldMk cId="272024263" sldId="382"/>
            <ac:cxnSpMk id="28" creationId="{B0E1AF87-8B63-4673-5E7E-D0751904C83C}"/>
          </ac:cxnSpMkLst>
        </pc:cxnChg>
        <pc:cxnChg chg="add mod">
          <ac:chgData name="Dominic Stöcker" userId="62b80181f64e58a3" providerId="LiveId" clId="{ADDA12FB-890E-492B-87B2-02ED78C9862C}" dt="2023-12-11T16:27:59.758" v="2737" actId="1076"/>
          <ac:cxnSpMkLst>
            <pc:docMk/>
            <pc:sldMk cId="272024263" sldId="382"/>
            <ac:cxnSpMk id="30" creationId="{52800059-B59B-44EE-B6E2-763F7EDF334A}"/>
          </ac:cxnSpMkLst>
        </pc:cxnChg>
        <pc:cxnChg chg="add mod">
          <ac:chgData name="Dominic Stöcker" userId="62b80181f64e58a3" providerId="LiveId" clId="{ADDA12FB-890E-492B-87B2-02ED78C9862C}" dt="2023-12-11T16:27:59.758" v="2737" actId="1076"/>
          <ac:cxnSpMkLst>
            <pc:docMk/>
            <pc:sldMk cId="272024263" sldId="382"/>
            <ac:cxnSpMk id="32" creationId="{C8C3A732-41C7-D72E-90D7-B7DC483BBF09}"/>
          </ac:cxnSpMkLst>
        </pc:cxnChg>
        <pc:cxnChg chg="add mod">
          <ac:chgData name="Dominic Stöcker" userId="62b80181f64e58a3" providerId="LiveId" clId="{ADDA12FB-890E-492B-87B2-02ED78C9862C}" dt="2023-12-11T16:27:59.758" v="2737" actId="1076"/>
          <ac:cxnSpMkLst>
            <pc:docMk/>
            <pc:sldMk cId="272024263" sldId="382"/>
            <ac:cxnSpMk id="35" creationId="{2762FD68-F15D-5B32-4F08-274C413D2BEA}"/>
          </ac:cxnSpMkLst>
        </pc:cxnChg>
        <pc:cxnChg chg="add mod">
          <ac:chgData name="Dominic Stöcker" userId="62b80181f64e58a3" providerId="LiveId" clId="{ADDA12FB-890E-492B-87B2-02ED78C9862C}" dt="2023-12-11T16:27:59.758" v="2737" actId="1076"/>
          <ac:cxnSpMkLst>
            <pc:docMk/>
            <pc:sldMk cId="272024263" sldId="382"/>
            <ac:cxnSpMk id="37" creationId="{91A1F84E-B9B8-B0DF-0DFA-D250FC8DA868}"/>
          </ac:cxnSpMkLst>
        </pc:cxnChg>
        <pc:cxnChg chg="add mod">
          <ac:chgData name="Dominic Stöcker" userId="62b80181f64e58a3" providerId="LiveId" clId="{ADDA12FB-890E-492B-87B2-02ED78C9862C}" dt="2023-12-11T16:27:59.758" v="2737" actId="1076"/>
          <ac:cxnSpMkLst>
            <pc:docMk/>
            <pc:sldMk cId="272024263" sldId="382"/>
            <ac:cxnSpMk id="51" creationId="{D40ABA76-444F-06A7-8BCA-B68AA429D411}"/>
          </ac:cxnSpMkLst>
        </pc:cxnChg>
        <pc:cxnChg chg="add mod">
          <ac:chgData name="Dominic Stöcker" userId="62b80181f64e58a3" providerId="LiveId" clId="{ADDA12FB-890E-492B-87B2-02ED78C9862C}" dt="2023-12-11T16:27:59.758" v="2737" actId="1076"/>
          <ac:cxnSpMkLst>
            <pc:docMk/>
            <pc:sldMk cId="272024263" sldId="382"/>
            <ac:cxnSpMk id="52" creationId="{B1A6BEE3-C1E9-CBA9-571A-7E813C5DBD79}"/>
          </ac:cxnSpMkLst>
        </pc:cxnChg>
        <pc:cxnChg chg="add mod">
          <ac:chgData name="Dominic Stöcker" userId="62b80181f64e58a3" providerId="LiveId" clId="{ADDA12FB-890E-492B-87B2-02ED78C9862C}" dt="2023-12-11T16:27:59.758" v="2737" actId="1076"/>
          <ac:cxnSpMkLst>
            <pc:docMk/>
            <pc:sldMk cId="272024263" sldId="382"/>
            <ac:cxnSpMk id="54" creationId="{3D330332-37B1-D412-76B7-2C42CA2AA4E1}"/>
          </ac:cxnSpMkLst>
        </pc:cxnChg>
        <pc:cxnChg chg="add mod">
          <ac:chgData name="Dominic Stöcker" userId="62b80181f64e58a3" providerId="LiveId" clId="{ADDA12FB-890E-492B-87B2-02ED78C9862C}" dt="2023-12-11T16:27:59.758" v="2737" actId="1076"/>
          <ac:cxnSpMkLst>
            <pc:docMk/>
            <pc:sldMk cId="272024263" sldId="382"/>
            <ac:cxnSpMk id="56" creationId="{6B4E82A9-B4F7-35BB-084A-4151EFAFABE4}"/>
          </ac:cxnSpMkLst>
        </pc:cxnChg>
        <pc:cxnChg chg="add mod">
          <ac:chgData name="Dominic Stöcker" userId="62b80181f64e58a3" providerId="LiveId" clId="{ADDA12FB-890E-492B-87B2-02ED78C9862C}" dt="2023-12-11T16:27:59.758" v="2737" actId="1076"/>
          <ac:cxnSpMkLst>
            <pc:docMk/>
            <pc:sldMk cId="272024263" sldId="382"/>
            <ac:cxnSpMk id="57" creationId="{84D54C75-5C37-AF8D-3511-3D0D28108801}"/>
          </ac:cxnSpMkLst>
        </pc:cxnChg>
        <pc:cxnChg chg="add mod">
          <ac:chgData name="Dominic Stöcker" userId="62b80181f64e58a3" providerId="LiveId" clId="{ADDA12FB-890E-492B-87B2-02ED78C9862C}" dt="2023-12-11T16:27:59.758" v="2737" actId="1076"/>
          <ac:cxnSpMkLst>
            <pc:docMk/>
            <pc:sldMk cId="272024263" sldId="382"/>
            <ac:cxnSpMk id="58" creationId="{2104C723-C2EA-388B-E6E3-432F3E53E529}"/>
          </ac:cxnSpMkLst>
        </pc:cxnChg>
        <pc:cxnChg chg="add mod">
          <ac:chgData name="Dominic Stöcker" userId="62b80181f64e58a3" providerId="LiveId" clId="{ADDA12FB-890E-492B-87B2-02ED78C9862C}" dt="2023-12-11T16:27:59.758" v="2737" actId="1076"/>
          <ac:cxnSpMkLst>
            <pc:docMk/>
            <pc:sldMk cId="272024263" sldId="382"/>
            <ac:cxnSpMk id="59" creationId="{D9DDE799-6F74-A544-2B6E-83E145556C5E}"/>
          </ac:cxnSpMkLst>
        </pc:cxnChg>
        <pc:cxnChg chg="add mod">
          <ac:chgData name="Dominic Stöcker" userId="62b80181f64e58a3" providerId="LiveId" clId="{ADDA12FB-890E-492B-87B2-02ED78C9862C}" dt="2023-12-11T16:27:59.758" v="2737" actId="1076"/>
          <ac:cxnSpMkLst>
            <pc:docMk/>
            <pc:sldMk cId="272024263" sldId="382"/>
            <ac:cxnSpMk id="74" creationId="{FA8A6827-9563-0F98-F8F7-060C565E1328}"/>
          </ac:cxnSpMkLst>
        </pc:cxnChg>
        <pc:cxnChg chg="add mod">
          <ac:chgData name="Dominic Stöcker" userId="62b80181f64e58a3" providerId="LiveId" clId="{ADDA12FB-890E-492B-87B2-02ED78C9862C}" dt="2023-12-11T16:27:59.758" v="2737" actId="1076"/>
          <ac:cxnSpMkLst>
            <pc:docMk/>
            <pc:sldMk cId="272024263" sldId="382"/>
            <ac:cxnSpMk id="76" creationId="{BFA9ABE6-4AE6-7F8A-5873-3A1A81C7CC61}"/>
          </ac:cxnSpMkLst>
        </pc:cxnChg>
      </pc:sldChg>
      <pc:sldChg chg="add del">
        <pc:chgData name="Dominic Stöcker" userId="62b80181f64e58a3" providerId="LiveId" clId="{ADDA12FB-890E-492B-87B2-02ED78C9862C}" dt="2023-12-11T14:03:33.975" v="1055" actId="2696"/>
        <pc:sldMkLst>
          <pc:docMk/>
          <pc:sldMk cId="985192159" sldId="383"/>
        </pc:sldMkLst>
      </pc:sldChg>
      <pc:sldChg chg="add del">
        <pc:chgData name="Dominic Stöcker" userId="62b80181f64e58a3" providerId="LiveId" clId="{ADDA12FB-890E-492B-87B2-02ED78C9862C}" dt="2023-12-11T14:03:57.257" v="1058" actId="2696"/>
        <pc:sldMkLst>
          <pc:docMk/>
          <pc:sldMk cId="3714337985" sldId="383"/>
        </pc:sldMkLst>
      </pc:sldChg>
      <pc:sldChg chg="delSp modSp add mod">
        <pc:chgData name="Dominic Stöcker" userId="62b80181f64e58a3" providerId="LiveId" clId="{ADDA12FB-890E-492B-87B2-02ED78C9862C}" dt="2023-12-11T14:04:38.360" v="1072" actId="478"/>
        <pc:sldMkLst>
          <pc:docMk/>
          <pc:sldMk cId="2078701294" sldId="384"/>
        </pc:sldMkLst>
        <pc:spChg chg="del">
          <ac:chgData name="Dominic Stöcker" userId="62b80181f64e58a3" providerId="LiveId" clId="{ADDA12FB-890E-492B-87B2-02ED78C9862C}" dt="2023-12-11T14:04:29.911" v="1065" actId="478"/>
          <ac:spMkLst>
            <pc:docMk/>
            <pc:sldMk cId="2078701294" sldId="384"/>
            <ac:spMk id="6" creationId="{8537FC70-B2DD-5887-052F-77ABF6A9D78B}"/>
          </ac:spMkLst>
        </pc:spChg>
        <pc:spChg chg="del mod">
          <ac:chgData name="Dominic Stöcker" userId="62b80181f64e58a3" providerId="LiveId" clId="{ADDA12FB-890E-492B-87B2-02ED78C9862C}" dt="2023-12-11T14:04:33.222" v="1069" actId="478"/>
          <ac:spMkLst>
            <pc:docMk/>
            <pc:sldMk cId="2078701294" sldId="384"/>
            <ac:spMk id="23" creationId="{4FE90E56-9FD7-E597-3301-58B14B2626CF}"/>
          </ac:spMkLst>
        </pc:spChg>
        <pc:spChg chg="del">
          <ac:chgData name="Dominic Stöcker" userId="62b80181f64e58a3" providerId="LiveId" clId="{ADDA12FB-890E-492B-87B2-02ED78C9862C}" dt="2023-12-11T14:04:31.448" v="1067" actId="478"/>
          <ac:spMkLst>
            <pc:docMk/>
            <pc:sldMk cId="2078701294" sldId="384"/>
            <ac:spMk id="25" creationId="{B1B26B5A-9FC3-E60A-892A-BC79ED2ACB5E}"/>
          </ac:spMkLst>
        </pc:spChg>
        <pc:cxnChg chg="del mod">
          <ac:chgData name="Dominic Stöcker" userId="62b80181f64e58a3" providerId="LiveId" clId="{ADDA12FB-890E-492B-87B2-02ED78C9862C}" dt="2023-12-11T14:04:30.995" v="1066" actId="478"/>
          <ac:cxnSpMkLst>
            <pc:docMk/>
            <pc:sldMk cId="2078701294" sldId="384"/>
            <ac:cxnSpMk id="8" creationId="{6765141F-BE77-0C08-50D4-E5378C6BCEC9}"/>
          </ac:cxnSpMkLst>
        </pc:cxnChg>
        <pc:cxnChg chg="del mod">
          <ac:chgData name="Dominic Stöcker" userId="62b80181f64e58a3" providerId="LiveId" clId="{ADDA12FB-890E-492B-87B2-02ED78C9862C}" dt="2023-12-11T14:04:37.584" v="1071" actId="478"/>
          <ac:cxnSpMkLst>
            <pc:docMk/>
            <pc:sldMk cId="2078701294" sldId="384"/>
            <ac:cxnSpMk id="13" creationId="{70FAA7C1-4C9B-2CA1-F093-75273F3DC0AE}"/>
          </ac:cxnSpMkLst>
        </pc:cxnChg>
        <pc:cxnChg chg="del mod">
          <ac:chgData name="Dominic Stöcker" userId="62b80181f64e58a3" providerId="LiveId" clId="{ADDA12FB-890E-492B-87B2-02ED78C9862C}" dt="2023-12-11T14:04:38.360" v="1072" actId="478"/>
          <ac:cxnSpMkLst>
            <pc:docMk/>
            <pc:sldMk cId="2078701294" sldId="384"/>
            <ac:cxnSpMk id="14" creationId="{C12CB6DF-C062-5705-A642-01B3459A92C5}"/>
          </ac:cxnSpMkLst>
        </pc:cxnChg>
        <pc:cxnChg chg="del">
          <ac:chgData name="Dominic Stöcker" userId="62b80181f64e58a3" providerId="LiveId" clId="{ADDA12FB-890E-492B-87B2-02ED78C9862C}" dt="2023-12-11T14:04:34.420" v="1070" actId="478"/>
          <ac:cxnSpMkLst>
            <pc:docMk/>
            <pc:sldMk cId="2078701294" sldId="384"/>
            <ac:cxnSpMk id="19" creationId="{F0372849-9C58-DBD5-E7D1-1889865ADDE4}"/>
          </ac:cxnSpMkLst>
        </pc:cxnChg>
      </pc:sldChg>
      <pc:sldChg chg="modSp add mod">
        <pc:chgData name="Dominic Stöcker" userId="62b80181f64e58a3" providerId="LiveId" clId="{ADDA12FB-890E-492B-87B2-02ED78C9862C}" dt="2023-12-11T14:22:13.964" v="1174" actId="14100"/>
        <pc:sldMkLst>
          <pc:docMk/>
          <pc:sldMk cId="1061408635" sldId="385"/>
        </pc:sldMkLst>
        <pc:spChg chg="mod">
          <ac:chgData name="Dominic Stöcker" userId="62b80181f64e58a3" providerId="LiveId" clId="{ADDA12FB-890E-492B-87B2-02ED78C9862C}" dt="2023-12-11T14:22:04.341" v="1172" actId="20577"/>
          <ac:spMkLst>
            <pc:docMk/>
            <pc:sldMk cId="1061408635" sldId="385"/>
            <ac:spMk id="21" creationId="{B61CAF2D-5DC6-842E-6730-9C04A8729B1D}"/>
          </ac:spMkLst>
        </pc:spChg>
        <pc:spChg chg="mod">
          <ac:chgData name="Dominic Stöcker" userId="62b80181f64e58a3" providerId="LiveId" clId="{ADDA12FB-890E-492B-87B2-02ED78C9862C}" dt="2023-12-11T14:22:11.241" v="1173" actId="20577"/>
          <ac:spMkLst>
            <pc:docMk/>
            <pc:sldMk cId="1061408635" sldId="385"/>
            <ac:spMk id="23" creationId="{4FE90E56-9FD7-E597-3301-58B14B2626CF}"/>
          </ac:spMkLst>
        </pc:spChg>
        <pc:spChg chg="mod">
          <ac:chgData name="Dominic Stöcker" userId="62b80181f64e58a3" providerId="LiveId" clId="{ADDA12FB-890E-492B-87B2-02ED78C9862C}" dt="2023-12-11T14:22:13.964" v="1174" actId="14100"/>
          <ac:spMkLst>
            <pc:docMk/>
            <pc:sldMk cId="1061408635" sldId="385"/>
            <ac:spMk id="25" creationId="{B1B26B5A-9FC3-E60A-892A-BC79ED2ACB5E}"/>
          </ac:spMkLst>
        </pc:spChg>
        <pc:spChg chg="mod">
          <ac:chgData name="Dominic Stöcker" userId="62b80181f64e58a3" providerId="LiveId" clId="{ADDA12FB-890E-492B-87B2-02ED78C9862C}" dt="2023-12-11T14:21:47.258" v="1127" actId="20577"/>
          <ac:spMkLst>
            <pc:docMk/>
            <pc:sldMk cId="1061408635" sldId="385"/>
            <ac:spMk id="27" creationId="{EE4D4090-F7CF-A69B-FAD5-993520AB6607}"/>
          </ac:spMkLst>
        </pc:spChg>
      </pc:sldChg>
      <pc:sldChg chg="add del">
        <pc:chgData name="Dominic Stöcker" userId="62b80181f64e58a3" providerId="LiveId" clId="{ADDA12FB-890E-492B-87B2-02ED78C9862C}" dt="2023-12-11T14:39:24.739" v="1426" actId="2696"/>
        <pc:sldMkLst>
          <pc:docMk/>
          <pc:sldMk cId="2382785422" sldId="386"/>
        </pc:sldMkLst>
      </pc:sldChg>
      <pc:sldChg chg="add del">
        <pc:chgData name="Dominic Stöcker" userId="62b80181f64e58a3" providerId="LiveId" clId="{ADDA12FB-890E-492B-87B2-02ED78C9862C}" dt="2023-12-11T14:39:24.739" v="1426" actId="2696"/>
        <pc:sldMkLst>
          <pc:docMk/>
          <pc:sldMk cId="1926427549" sldId="387"/>
        </pc:sldMkLst>
      </pc:sldChg>
      <pc:sldChg chg="add del">
        <pc:chgData name="Dominic Stöcker" userId="62b80181f64e58a3" providerId="LiveId" clId="{ADDA12FB-890E-492B-87B2-02ED78C9862C}" dt="2023-12-11T14:39:24.739" v="1426" actId="2696"/>
        <pc:sldMkLst>
          <pc:docMk/>
          <pc:sldMk cId="149327002" sldId="388"/>
        </pc:sldMkLst>
      </pc:sldChg>
      <pc:sldChg chg="add del">
        <pc:chgData name="Dominic Stöcker" userId="62b80181f64e58a3" providerId="LiveId" clId="{ADDA12FB-890E-492B-87B2-02ED78C9862C}" dt="2023-12-11T14:39:24.739" v="1426" actId="2696"/>
        <pc:sldMkLst>
          <pc:docMk/>
          <pc:sldMk cId="1952624302" sldId="389"/>
        </pc:sldMkLst>
      </pc:sldChg>
      <pc:sldChg chg="delSp modSp add mod">
        <pc:chgData name="Dominic Stöcker" userId="62b80181f64e58a3" providerId="LiveId" clId="{ADDA12FB-890E-492B-87B2-02ED78C9862C}" dt="2023-12-11T14:58:28.040" v="1670" actId="478"/>
        <pc:sldMkLst>
          <pc:docMk/>
          <pc:sldMk cId="3879869483" sldId="390"/>
        </pc:sldMkLst>
        <pc:spChg chg="del mod">
          <ac:chgData name="Dominic Stöcker" userId="62b80181f64e58a3" providerId="LiveId" clId="{ADDA12FB-890E-492B-87B2-02ED78C9862C}" dt="2023-12-11T14:58:26.504" v="1668" actId="478"/>
          <ac:spMkLst>
            <pc:docMk/>
            <pc:sldMk cId="3879869483" sldId="390"/>
            <ac:spMk id="9" creationId="{8AF37519-61E9-1618-945E-ED2D752A1884}"/>
          </ac:spMkLst>
        </pc:spChg>
        <pc:spChg chg="del">
          <ac:chgData name="Dominic Stöcker" userId="62b80181f64e58a3" providerId="LiveId" clId="{ADDA12FB-890E-492B-87B2-02ED78C9862C}" dt="2023-12-11T14:58:21.616" v="1664" actId="478"/>
          <ac:spMkLst>
            <pc:docMk/>
            <pc:sldMk cId="3879869483" sldId="390"/>
            <ac:spMk id="10" creationId="{6B441ACC-BA29-84AF-CBE2-B4ED9AFCAB37}"/>
          </ac:spMkLst>
        </pc:spChg>
        <pc:spChg chg="del">
          <ac:chgData name="Dominic Stöcker" userId="62b80181f64e58a3" providerId="LiveId" clId="{ADDA12FB-890E-492B-87B2-02ED78C9862C}" dt="2023-12-11T14:58:21.616" v="1664" actId="478"/>
          <ac:spMkLst>
            <pc:docMk/>
            <pc:sldMk cId="3879869483" sldId="390"/>
            <ac:spMk id="11" creationId="{B092D8BB-5BFE-6560-0FA7-8D520C01C7D7}"/>
          </ac:spMkLst>
        </pc:spChg>
        <pc:spChg chg="del mod">
          <ac:chgData name="Dominic Stöcker" userId="62b80181f64e58a3" providerId="LiveId" clId="{ADDA12FB-890E-492B-87B2-02ED78C9862C}" dt="2023-12-11T14:58:24.283" v="1666" actId="478"/>
          <ac:spMkLst>
            <pc:docMk/>
            <pc:sldMk cId="3879869483" sldId="390"/>
            <ac:spMk id="12" creationId="{2A55D2E7-2B8A-46BD-D4FF-7E5C50163E39}"/>
          </ac:spMkLst>
        </pc:spChg>
        <pc:grpChg chg="del">
          <ac:chgData name="Dominic Stöcker" userId="62b80181f64e58a3" providerId="LiveId" clId="{ADDA12FB-890E-492B-87B2-02ED78C9862C}" dt="2023-12-11T14:58:27.008" v="1669" actId="478"/>
          <ac:grpSpMkLst>
            <pc:docMk/>
            <pc:sldMk cId="3879869483" sldId="390"/>
            <ac:grpSpMk id="28" creationId="{06605541-1CAE-FAFB-8C62-6A695D645ACD}"/>
          </ac:grpSpMkLst>
        </pc:grpChg>
        <pc:grpChg chg="del">
          <ac:chgData name="Dominic Stöcker" userId="62b80181f64e58a3" providerId="LiveId" clId="{ADDA12FB-890E-492B-87B2-02ED78C9862C}" dt="2023-12-11T14:58:21.616" v="1664" actId="478"/>
          <ac:grpSpMkLst>
            <pc:docMk/>
            <pc:sldMk cId="3879869483" sldId="390"/>
            <ac:grpSpMk id="33" creationId="{C600E42A-8872-F5EC-7B78-91FB859435A7}"/>
          </ac:grpSpMkLst>
        </pc:grpChg>
        <pc:grpChg chg="del">
          <ac:chgData name="Dominic Stöcker" userId="62b80181f64e58a3" providerId="LiveId" clId="{ADDA12FB-890E-492B-87B2-02ED78C9862C}" dt="2023-12-11T14:58:21.616" v="1664" actId="478"/>
          <ac:grpSpMkLst>
            <pc:docMk/>
            <pc:sldMk cId="3879869483" sldId="390"/>
            <ac:grpSpMk id="36" creationId="{3EDF77F6-C66B-3856-31C8-5E39335941C1}"/>
          </ac:grpSpMkLst>
        </pc:grpChg>
        <pc:grpChg chg="del mod">
          <ac:chgData name="Dominic Stöcker" userId="62b80181f64e58a3" providerId="LiveId" clId="{ADDA12FB-890E-492B-87B2-02ED78C9862C}" dt="2023-12-11T14:58:23.689" v="1665" actId="478"/>
          <ac:grpSpMkLst>
            <pc:docMk/>
            <pc:sldMk cId="3879869483" sldId="390"/>
            <ac:grpSpMk id="39" creationId="{1F2284D2-183E-C9FC-9545-813656AEDABD}"/>
          </ac:grpSpMkLst>
        </pc:grpChg>
        <pc:cxnChg chg="del mod">
          <ac:chgData name="Dominic Stöcker" userId="62b80181f64e58a3" providerId="LiveId" clId="{ADDA12FB-890E-492B-87B2-02ED78C9862C}" dt="2023-12-11T14:58:28.040" v="1670" actId="478"/>
          <ac:cxnSpMkLst>
            <pc:docMk/>
            <pc:sldMk cId="3879869483" sldId="390"/>
            <ac:cxnSpMk id="16" creationId="{FC32378F-E98A-60BD-CBAD-28B5F0B43F85}"/>
          </ac:cxnSpMkLst>
        </pc:cxnChg>
        <pc:cxnChg chg="del mod">
          <ac:chgData name="Dominic Stöcker" userId="62b80181f64e58a3" providerId="LiveId" clId="{ADDA12FB-890E-492B-87B2-02ED78C9862C}" dt="2023-12-11T14:58:21.616" v="1664" actId="478"/>
          <ac:cxnSpMkLst>
            <pc:docMk/>
            <pc:sldMk cId="3879869483" sldId="390"/>
            <ac:cxnSpMk id="18" creationId="{6C6796B0-65A2-739F-B1D6-848E80CED4C1}"/>
          </ac:cxnSpMkLst>
        </pc:cxnChg>
        <pc:cxnChg chg="del">
          <ac:chgData name="Dominic Stöcker" userId="62b80181f64e58a3" providerId="LiveId" clId="{ADDA12FB-890E-492B-87B2-02ED78C9862C}" dt="2023-12-11T14:58:21.616" v="1664" actId="478"/>
          <ac:cxnSpMkLst>
            <pc:docMk/>
            <pc:sldMk cId="3879869483" sldId="390"/>
            <ac:cxnSpMk id="21" creationId="{1B549108-C27B-A3A1-39A0-F6F557B7B1FE}"/>
          </ac:cxnSpMkLst>
        </pc:cxnChg>
        <pc:cxnChg chg="del mod">
          <ac:chgData name="Dominic Stöcker" userId="62b80181f64e58a3" providerId="LiveId" clId="{ADDA12FB-890E-492B-87B2-02ED78C9862C}" dt="2023-12-11T14:58:21.616" v="1664" actId="478"/>
          <ac:cxnSpMkLst>
            <pc:docMk/>
            <pc:sldMk cId="3879869483" sldId="390"/>
            <ac:cxnSpMk id="22" creationId="{272C536C-583F-7CC9-A739-795A22D06F6E}"/>
          </ac:cxnSpMkLst>
        </pc:cxnChg>
      </pc:sldChg>
      <pc:sldChg chg="delSp modSp add mod">
        <pc:chgData name="Dominic Stöcker" userId="62b80181f64e58a3" providerId="LiveId" clId="{ADDA12FB-890E-492B-87B2-02ED78C9862C}" dt="2023-12-11T14:58:35.052" v="1672" actId="478"/>
        <pc:sldMkLst>
          <pc:docMk/>
          <pc:sldMk cId="3931635146" sldId="391"/>
        </pc:sldMkLst>
        <pc:spChg chg="del">
          <ac:chgData name="Dominic Stöcker" userId="62b80181f64e58a3" providerId="LiveId" clId="{ADDA12FB-890E-492B-87B2-02ED78C9862C}" dt="2023-12-11T14:58:33.425" v="1671" actId="478"/>
          <ac:spMkLst>
            <pc:docMk/>
            <pc:sldMk cId="3931635146" sldId="391"/>
            <ac:spMk id="10" creationId="{6B441ACC-BA29-84AF-CBE2-B4ED9AFCAB37}"/>
          </ac:spMkLst>
        </pc:spChg>
        <pc:spChg chg="del">
          <ac:chgData name="Dominic Stöcker" userId="62b80181f64e58a3" providerId="LiveId" clId="{ADDA12FB-890E-492B-87B2-02ED78C9862C}" dt="2023-12-11T14:58:33.425" v="1671" actId="478"/>
          <ac:spMkLst>
            <pc:docMk/>
            <pc:sldMk cId="3931635146" sldId="391"/>
            <ac:spMk id="11" creationId="{B092D8BB-5BFE-6560-0FA7-8D520C01C7D7}"/>
          </ac:spMkLst>
        </pc:spChg>
        <pc:spChg chg="del">
          <ac:chgData name="Dominic Stöcker" userId="62b80181f64e58a3" providerId="LiveId" clId="{ADDA12FB-890E-492B-87B2-02ED78C9862C}" dt="2023-12-11T14:58:33.425" v="1671" actId="478"/>
          <ac:spMkLst>
            <pc:docMk/>
            <pc:sldMk cId="3931635146" sldId="391"/>
            <ac:spMk id="12" creationId="{2A55D2E7-2B8A-46BD-D4FF-7E5C50163E39}"/>
          </ac:spMkLst>
        </pc:spChg>
        <pc:grpChg chg="del">
          <ac:chgData name="Dominic Stöcker" userId="62b80181f64e58a3" providerId="LiveId" clId="{ADDA12FB-890E-492B-87B2-02ED78C9862C}" dt="2023-12-11T14:58:33.425" v="1671" actId="478"/>
          <ac:grpSpMkLst>
            <pc:docMk/>
            <pc:sldMk cId="3931635146" sldId="391"/>
            <ac:grpSpMk id="33" creationId="{C600E42A-8872-F5EC-7B78-91FB859435A7}"/>
          </ac:grpSpMkLst>
        </pc:grpChg>
        <pc:grpChg chg="del">
          <ac:chgData name="Dominic Stöcker" userId="62b80181f64e58a3" providerId="LiveId" clId="{ADDA12FB-890E-492B-87B2-02ED78C9862C}" dt="2023-12-11T14:58:33.425" v="1671" actId="478"/>
          <ac:grpSpMkLst>
            <pc:docMk/>
            <pc:sldMk cId="3931635146" sldId="391"/>
            <ac:grpSpMk id="36" creationId="{3EDF77F6-C66B-3856-31C8-5E39335941C1}"/>
          </ac:grpSpMkLst>
        </pc:grpChg>
        <pc:grpChg chg="del">
          <ac:chgData name="Dominic Stöcker" userId="62b80181f64e58a3" providerId="LiveId" clId="{ADDA12FB-890E-492B-87B2-02ED78C9862C}" dt="2023-12-11T14:58:33.425" v="1671" actId="478"/>
          <ac:grpSpMkLst>
            <pc:docMk/>
            <pc:sldMk cId="3931635146" sldId="391"/>
            <ac:grpSpMk id="39" creationId="{1F2284D2-183E-C9FC-9545-813656AEDABD}"/>
          </ac:grpSpMkLst>
        </pc:grpChg>
        <pc:cxnChg chg="del mod">
          <ac:chgData name="Dominic Stöcker" userId="62b80181f64e58a3" providerId="LiveId" clId="{ADDA12FB-890E-492B-87B2-02ED78C9862C}" dt="2023-12-11T14:58:35.052" v="1672" actId="478"/>
          <ac:cxnSpMkLst>
            <pc:docMk/>
            <pc:sldMk cId="3931635146" sldId="391"/>
            <ac:cxnSpMk id="18" creationId="{6C6796B0-65A2-739F-B1D6-848E80CED4C1}"/>
          </ac:cxnSpMkLst>
        </pc:cxnChg>
        <pc:cxnChg chg="del">
          <ac:chgData name="Dominic Stöcker" userId="62b80181f64e58a3" providerId="LiveId" clId="{ADDA12FB-890E-492B-87B2-02ED78C9862C}" dt="2023-12-11T14:58:33.425" v="1671" actId="478"/>
          <ac:cxnSpMkLst>
            <pc:docMk/>
            <pc:sldMk cId="3931635146" sldId="391"/>
            <ac:cxnSpMk id="21" creationId="{1B549108-C27B-A3A1-39A0-F6F557B7B1FE}"/>
          </ac:cxnSpMkLst>
        </pc:cxnChg>
        <pc:cxnChg chg="del mod">
          <ac:chgData name="Dominic Stöcker" userId="62b80181f64e58a3" providerId="LiveId" clId="{ADDA12FB-890E-492B-87B2-02ED78C9862C}" dt="2023-12-11T14:58:33.425" v="1671" actId="478"/>
          <ac:cxnSpMkLst>
            <pc:docMk/>
            <pc:sldMk cId="3931635146" sldId="391"/>
            <ac:cxnSpMk id="22" creationId="{272C536C-583F-7CC9-A739-795A22D06F6E}"/>
          </ac:cxnSpMkLst>
        </pc:cxnChg>
      </pc:sldChg>
      <pc:sldChg chg="delSp modSp add mod">
        <pc:chgData name="Dominic Stöcker" userId="62b80181f64e58a3" providerId="LiveId" clId="{ADDA12FB-890E-492B-87B2-02ED78C9862C}" dt="2023-12-11T14:58:41.385" v="1674" actId="478"/>
        <pc:sldMkLst>
          <pc:docMk/>
          <pc:sldMk cId="2488562972" sldId="392"/>
        </pc:sldMkLst>
        <pc:spChg chg="del">
          <ac:chgData name="Dominic Stöcker" userId="62b80181f64e58a3" providerId="LiveId" clId="{ADDA12FB-890E-492B-87B2-02ED78C9862C}" dt="2023-12-11T14:58:40.557" v="1673" actId="478"/>
          <ac:spMkLst>
            <pc:docMk/>
            <pc:sldMk cId="2488562972" sldId="392"/>
            <ac:spMk id="11" creationId="{B092D8BB-5BFE-6560-0FA7-8D520C01C7D7}"/>
          </ac:spMkLst>
        </pc:spChg>
        <pc:spChg chg="del">
          <ac:chgData name="Dominic Stöcker" userId="62b80181f64e58a3" providerId="LiveId" clId="{ADDA12FB-890E-492B-87B2-02ED78C9862C}" dt="2023-12-11T14:58:40.557" v="1673" actId="478"/>
          <ac:spMkLst>
            <pc:docMk/>
            <pc:sldMk cId="2488562972" sldId="392"/>
            <ac:spMk id="12" creationId="{2A55D2E7-2B8A-46BD-D4FF-7E5C50163E39}"/>
          </ac:spMkLst>
        </pc:spChg>
        <pc:grpChg chg="del">
          <ac:chgData name="Dominic Stöcker" userId="62b80181f64e58a3" providerId="LiveId" clId="{ADDA12FB-890E-492B-87B2-02ED78C9862C}" dt="2023-12-11T14:58:40.557" v="1673" actId="478"/>
          <ac:grpSpMkLst>
            <pc:docMk/>
            <pc:sldMk cId="2488562972" sldId="392"/>
            <ac:grpSpMk id="33" creationId="{C600E42A-8872-F5EC-7B78-91FB859435A7}"/>
          </ac:grpSpMkLst>
        </pc:grpChg>
        <pc:grpChg chg="del">
          <ac:chgData name="Dominic Stöcker" userId="62b80181f64e58a3" providerId="LiveId" clId="{ADDA12FB-890E-492B-87B2-02ED78C9862C}" dt="2023-12-11T14:58:40.557" v="1673" actId="478"/>
          <ac:grpSpMkLst>
            <pc:docMk/>
            <pc:sldMk cId="2488562972" sldId="392"/>
            <ac:grpSpMk id="39" creationId="{1F2284D2-183E-C9FC-9545-813656AEDABD}"/>
          </ac:grpSpMkLst>
        </pc:grpChg>
        <pc:cxnChg chg="del">
          <ac:chgData name="Dominic Stöcker" userId="62b80181f64e58a3" providerId="LiveId" clId="{ADDA12FB-890E-492B-87B2-02ED78C9862C}" dt="2023-12-11T14:58:41.385" v="1674" actId="478"/>
          <ac:cxnSpMkLst>
            <pc:docMk/>
            <pc:sldMk cId="2488562972" sldId="392"/>
            <ac:cxnSpMk id="21" creationId="{1B549108-C27B-A3A1-39A0-F6F557B7B1FE}"/>
          </ac:cxnSpMkLst>
        </pc:cxnChg>
        <pc:cxnChg chg="del mod">
          <ac:chgData name="Dominic Stöcker" userId="62b80181f64e58a3" providerId="LiveId" clId="{ADDA12FB-890E-492B-87B2-02ED78C9862C}" dt="2023-12-11T14:58:40.557" v="1673" actId="478"/>
          <ac:cxnSpMkLst>
            <pc:docMk/>
            <pc:sldMk cId="2488562972" sldId="392"/>
            <ac:cxnSpMk id="22" creationId="{272C536C-583F-7CC9-A739-795A22D06F6E}"/>
          </ac:cxnSpMkLst>
        </pc:cxnChg>
      </pc:sldChg>
      <pc:sldChg chg="delSp modSp add mod">
        <pc:chgData name="Dominic Stöcker" userId="62b80181f64e58a3" providerId="LiveId" clId="{ADDA12FB-890E-492B-87B2-02ED78C9862C}" dt="2023-12-11T14:58:47.484" v="1676" actId="478"/>
        <pc:sldMkLst>
          <pc:docMk/>
          <pc:sldMk cId="1599211776" sldId="393"/>
        </pc:sldMkLst>
        <pc:spChg chg="del">
          <ac:chgData name="Dominic Stöcker" userId="62b80181f64e58a3" providerId="LiveId" clId="{ADDA12FB-890E-492B-87B2-02ED78C9862C}" dt="2023-12-11T14:58:46.977" v="1675" actId="478"/>
          <ac:spMkLst>
            <pc:docMk/>
            <pc:sldMk cId="1599211776" sldId="393"/>
            <ac:spMk id="12" creationId="{2A55D2E7-2B8A-46BD-D4FF-7E5C50163E39}"/>
          </ac:spMkLst>
        </pc:spChg>
        <pc:grpChg chg="del">
          <ac:chgData name="Dominic Stöcker" userId="62b80181f64e58a3" providerId="LiveId" clId="{ADDA12FB-890E-492B-87B2-02ED78C9862C}" dt="2023-12-11T14:58:46.977" v="1675" actId="478"/>
          <ac:grpSpMkLst>
            <pc:docMk/>
            <pc:sldMk cId="1599211776" sldId="393"/>
            <ac:grpSpMk id="39" creationId="{1F2284D2-183E-C9FC-9545-813656AEDABD}"/>
          </ac:grpSpMkLst>
        </pc:grpChg>
        <pc:cxnChg chg="del mod">
          <ac:chgData name="Dominic Stöcker" userId="62b80181f64e58a3" providerId="LiveId" clId="{ADDA12FB-890E-492B-87B2-02ED78C9862C}" dt="2023-12-11T14:58:47.484" v="1676" actId="478"/>
          <ac:cxnSpMkLst>
            <pc:docMk/>
            <pc:sldMk cId="1599211776" sldId="393"/>
            <ac:cxnSpMk id="22" creationId="{272C536C-583F-7CC9-A739-795A22D06F6E}"/>
          </ac:cxnSpMkLst>
        </pc:cxnChg>
      </pc:sldChg>
      <pc:sldChg chg="add">
        <pc:chgData name="Dominic Stöcker" userId="62b80181f64e58a3" providerId="LiveId" clId="{ADDA12FB-890E-492B-87B2-02ED78C9862C}" dt="2023-12-11T14:58:03.459" v="1657" actId="2890"/>
        <pc:sldMkLst>
          <pc:docMk/>
          <pc:sldMk cId="4206474034" sldId="394"/>
        </pc:sldMkLst>
      </pc:sldChg>
      <pc:sldChg chg="add">
        <pc:chgData name="Dominic Stöcker" userId="62b80181f64e58a3" providerId="LiveId" clId="{ADDA12FB-890E-492B-87B2-02ED78C9862C}" dt="2023-12-11T14:58:03.801" v="1658" actId="2890"/>
        <pc:sldMkLst>
          <pc:docMk/>
          <pc:sldMk cId="3686179132" sldId="395"/>
        </pc:sldMkLst>
      </pc:sldChg>
      <pc:sldChg chg="delSp modSp add mod">
        <pc:chgData name="Dominic Stöcker" userId="62b80181f64e58a3" providerId="LiveId" clId="{ADDA12FB-890E-492B-87B2-02ED78C9862C}" dt="2023-12-11T14:59:09.851" v="1680" actId="478"/>
        <pc:sldMkLst>
          <pc:docMk/>
          <pc:sldMk cId="1106828226" sldId="396"/>
        </pc:sldMkLst>
        <pc:spChg chg="del">
          <ac:chgData name="Dominic Stöcker" userId="62b80181f64e58a3" providerId="LiveId" clId="{ADDA12FB-890E-492B-87B2-02ED78C9862C}" dt="2023-12-11T14:59:07.180" v="1679" actId="478"/>
          <ac:spMkLst>
            <pc:docMk/>
            <pc:sldMk cId="1106828226" sldId="396"/>
            <ac:spMk id="6" creationId="{B91C3872-1104-03E2-6D44-F281B516C2F6}"/>
          </ac:spMkLst>
        </pc:spChg>
        <pc:spChg chg="del">
          <ac:chgData name="Dominic Stöcker" userId="62b80181f64e58a3" providerId="LiveId" clId="{ADDA12FB-890E-492B-87B2-02ED78C9862C}" dt="2023-12-11T14:59:07.180" v="1679" actId="478"/>
          <ac:spMkLst>
            <pc:docMk/>
            <pc:sldMk cId="1106828226" sldId="396"/>
            <ac:spMk id="7" creationId="{A71BC4EC-4ECB-D927-4390-F64A9D36B669}"/>
          </ac:spMkLst>
        </pc:spChg>
        <pc:spChg chg="del">
          <ac:chgData name="Dominic Stöcker" userId="62b80181f64e58a3" providerId="LiveId" clId="{ADDA12FB-890E-492B-87B2-02ED78C9862C}" dt="2023-12-11T14:59:07.180" v="1679" actId="478"/>
          <ac:spMkLst>
            <pc:docMk/>
            <pc:sldMk cId="1106828226" sldId="396"/>
            <ac:spMk id="8" creationId="{28FF5A2B-EBA5-67CB-45F8-4FB4A656FE48}"/>
          </ac:spMkLst>
        </pc:spChg>
        <pc:grpChg chg="del">
          <ac:chgData name="Dominic Stöcker" userId="62b80181f64e58a3" providerId="LiveId" clId="{ADDA12FB-890E-492B-87B2-02ED78C9862C}" dt="2023-12-11T14:59:07.180" v="1679" actId="478"/>
          <ac:grpSpMkLst>
            <pc:docMk/>
            <pc:sldMk cId="1106828226" sldId="396"/>
            <ac:grpSpMk id="28" creationId="{7A86252B-06E8-AF7B-20F4-2C25465BAAB8}"/>
          </ac:grpSpMkLst>
        </pc:grpChg>
        <pc:grpChg chg="del">
          <ac:chgData name="Dominic Stöcker" userId="62b80181f64e58a3" providerId="LiveId" clId="{ADDA12FB-890E-492B-87B2-02ED78C9862C}" dt="2023-12-11T14:59:07.180" v="1679" actId="478"/>
          <ac:grpSpMkLst>
            <pc:docMk/>
            <pc:sldMk cId="1106828226" sldId="396"/>
            <ac:grpSpMk id="31" creationId="{DCE33695-5E94-BD4E-8D0B-B032D7C95F95}"/>
          </ac:grpSpMkLst>
        </pc:grpChg>
        <pc:grpChg chg="del">
          <ac:chgData name="Dominic Stöcker" userId="62b80181f64e58a3" providerId="LiveId" clId="{ADDA12FB-890E-492B-87B2-02ED78C9862C}" dt="2023-12-11T14:59:07.180" v="1679" actId="478"/>
          <ac:grpSpMkLst>
            <pc:docMk/>
            <pc:sldMk cId="1106828226" sldId="396"/>
            <ac:grpSpMk id="34" creationId="{1F09625F-4994-2C14-1B80-579B51A008FD}"/>
          </ac:grpSpMkLst>
        </pc:grpChg>
        <pc:cxnChg chg="del mod">
          <ac:chgData name="Dominic Stöcker" userId="62b80181f64e58a3" providerId="LiveId" clId="{ADDA12FB-890E-492B-87B2-02ED78C9862C}" dt="2023-12-11T14:59:09.851" v="1680" actId="478"/>
          <ac:cxnSpMkLst>
            <pc:docMk/>
            <pc:sldMk cId="1106828226" sldId="396"/>
            <ac:cxnSpMk id="11" creationId="{7E4F9DFE-3439-604D-14ED-0338F71130CD}"/>
          </ac:cxnSpMkLst>
        </pc:cxnChg>
        <pc:cxnChg chg="del mod">
          <ac:chgData name="Dominic Stöcker" userId="62b80181f64e58a3" providerId="LiveId" clId="{ADDA12FB-890E-492B-87B2-02ED78C9862C}" dt="2023-12-11T14:59:07.180" v="1679" actId="478"/>
          <ac:cxnSpMkLst>
            <pc:docMk/>
            <pc:sldMk cId="1106828226" sldId="396"/>
            <ac:cxnSpMk id="14" creationId="{93FFF71A-42EA-2E7F-98ED-01000D6E2B4B}"/>
          </ac:cxnSpMkLst>
        </pc:cxnChg>
        <pc:cxnChg chg="del">
          <ac:chgData name="Dominic Stöcker" userId="62b80181f64e58a3" providerId="LiveId" clId="{ADDA12FB-890E-492B-87B2-02ED78C9862C}" dt="2023-12-11T14:59:07.180" v="1679" actId="478"/>
          <ac:cxnSpMkLst>
            <pc:docMk/>
            <pc:sldMk cId="1106828226" sldId="396"/>
            <ac:cxnSpMk id="17" creationId="{B572E7AE-7BD1-3CB2-1457-B0D1156ED5F9}"/>
          </ac:cxnSpMkLst>
        </pc:cxnChg>
      </pc:sldChg>
      <pc:sldChg chg="delSp modSp add mod">
        <pc:chgData name="Dominic Stöcker" userId="62b80181f64e58a3" providerId="LiveId" clId="{ADDA12FB-890E-492B-87B2-02ED78C9862C}" dt="2023-12-11T14:59:17.210" v="1682" actId="478"/>
        <pc:sldMkLst>
          <pc:docMk/>
          <pc:sldMk cId="1368902571" sldId="397"/>
        </pc:sldMkLst>
        <pc:spChg chg="del">
          <ac:chgData name="Dominic Stöcker" userId="62b80181f64e58a3" providerId="LiveId" clId="{ADDA12FB-890E-492B-87B2-02ED78C9862C}" dt="2023-12-11T14:59:15.357" v="1681" actId="478"/>
          <ac:spMkLst>
            <pc:docMk/>
            <pc:sldMk cId="1368902571" sldId="397"/>
            <ac:spMk id="7" creationId="{A71BC4EC-4ECB-D927-4390-F64A9D36B669}"/>
          </ac:spMkLst>
        </pc:spChg>
        <pc:spChg chg="del">
          <ac:chgData name="Dominic Stöcker" userId="62b80181f64e58a3" providerId="LiveId" clId="{ADDA12FB-890E-492B-87B2-02ED78C9862C}" dt="2023-12-11T14:59:15.357" v="1681" actId="478"/>
          <ac:spMkLst>
            <pc:docMk/>
            <pc:sldMk cId="1368902571" sldId="397"/>
            <ac:spMk id="8" creationId="{28FF5A2B-EBA5-67CB-45F8-4FB4A656FE48}"/>
          </ac:spMkLst>
        </pc:spChg>
        <pc:grpChg chg="del">
          <ac:chgData name="Dominic Stöcker" userId="62b80181f64e58a3" providerId="LiveId" clId="{ADDA12FB-890E-492B-87B2-02ED78C9862C}" dt="2023-12-11T14:59:15.357" v="1681" actId="478"/>
          <ac:grpSpMkLst>
            <pc:docMk/>
            <pc:sldMk cId="1368902571" sldId="397"/>
            <ac:grpSpMk id="31" creationId="{DCE33695-5E94-BD4E-8D0B-B032D7C95F95}"/>
          </ac:grpSpMkLst>
        </pc:grpChg>
        <pc:grpChg chg="del">
          <ac:chgData name="Dominic Stöcker" userId="62b80181f64e58a3" providerId="LiveId" clId="{ADDA12FB-890E-492B-87B2-02ED78C9862C}" dt="2023-12-11T14:59:15.357" v="1681" actId="478"/>
          <ac:grpSpMkLst>
            <pc:docMk/>
            <pc:sldMk cId="1368902571" sldId="397"/>
            <ac:grpSpMk id="34" creationId="{1F09625F-4994-2C14-1B80-579B51A008FD}"/>
          </ac:grpSpMkLst>
        </pc:grpChg>
        <pc:cxnChg chg="del mod">
          <ac:chgData name="Dominic Stöcker" userId="62b80181f64e58a3" providerId="LiveId" clId="{ADDA12FB-890E-492B-87B2-02ED78C9862C}" dt="2023-12-11T14:59:17.210" v="1682" actId="478"/>
          <ac:cxnSpMkLst>
            <pc:docMk/>
            <pc:sldMk cId="1368902571" sldId="397"/>
            <ac:cxnSpMk id="14" creationId="{93FFF71A-42EA-2E7F-98ED-01000D6E2B4B}"/>
          </ac:cxnSpMkLst>
        </pc:cxnChg>
        <pc:cxnChg chg="del">
          <ac:chgData name="Dominic Stöcker" userId="62b80181f64e58a3" providerId="LiveId" clId="{ADDA12FB-890E-492B-87B2-02ED78C9862C}" dt="2023-12-11T14:59:15.357" v="1681" actId="478"/>
          <ac:cxnSpMkLst>
            <pc:docMk/>
            <pc:sldMk cId="1368902571" sldId="397"/>
            <ac:cxnSpMk id="17" creationId="{B572E7AE-7BD1-3CB2-1457-B0D1156ED5F9}"/>
          </ac:cxnSpMkLst>
        </pc:cxnChg>
      </pc:sldChg>
      <pc:sldChg chg="delSp add mod">
        <pc:chgData name="Dominic Stöcker" userId="62b80181f64e58a3" providerId="LiveId" clId="{ADDA12FB-890E-492B-87B2-02ED78C9862C}" dt="2023-12-11T14:59:27.400" v="1684" actId="478"/>
        <pc:sldMkLst>
          <pc:docMk/>
          <pc:sldMk cId="4157509928" sldId="398"/>
        </pc:sldMkLst>
        <pc:spChg chg="del">
          <ac:chgData name="Dominic Stöcker" userId="62b80181f64e58a3" providerId="LiveId" clId="{ADDA12FB-890E-492B-87B2-02ED78C9862C}" dt="2023-12-11T14:59:25.113" v="1683" actId="478"/>
          <ac:spMkLst>
            <pc:docMk/>
            <pc:sldMk cId="4157509928" sldId="398"/>
            <ac:spMk id="8" creationId="{28FF5A2B-EBA5-67CB-45F8-4FB4A656FE48}"/>
          </ac:spMkLst>
        </pc:spChg>
        <pc:grpChg chg="del">
          <ac:chgData name="Dominic Stöcker" userId="62b80181f64e58a3" providerId="LiveId" clId="{ADDA12FB-890E-492B-87B2-02ED78C9862C}" dt="2023-12-11T14:59:25.113" v="1683" actId="478"/>
          <ac:grpSpMkLst>
            <pc:docMk/>
            <pc:sldMk cId="4157509928" sldId="398"/>
            <ac:grpSpMk id="34" creationId="{1F09625F-4994-2C14-1B80-579B51A008FD}"/>
          </ac:grpSpMkLst>
        </pc:grpChg>
        <pc:cxnChg chg="del">
          <ac:chgData name="Dominic Stöcker" userId="62b80181f64e58a3" providerId="LiveId" clId="{ADDA12FB-890E-492B-87B2-02ED78C9862C}" dt="2023-12-11T14:59:27.400" v="1684" actId="478"/>
          <ac:cxnSpMkLst>
            <pc:docMk/>
            <pc:sldMk cId="4157509928" sldId="398"/>
            <ac:cxnSpMk id="17" creationId="{B572E7AE-7BD1-3CB2-1457-B0D1156ED5F9}"/>
          </ac:cxnSpMkLst>
        </pc:cxnChg>
      </pc:sldChg>
      <pc:sldChg chg="add">
        <pc:chgData name="Dominic Stöcker" userId="62b80181f64e58a3" providerId="LiveId" clId="{ADDA12FB-890E-492B-87B2-02ED78C9862C}" dt="2023-12-11T14:58:07.451" v="1662" actId="2890"/>
        <pc:sldMkLst>
          <pc:docMk/>
          <pc:sldMk cId="3726182444" sldId="399"/>
        </pc:sldMkLst>
      </pc:sldChg>
      <pc:sldChg chg="addSp delSp modSp new del mod">
        <pc:chgData name="Dominic Stöcker" userId="62b80181f64e58a3" providerId="LiveId" clId="{ADDA12FB-890E-492B-87B2-02ED78C9862C}" dt="2023-12-11T15:51:55.031" v="2529" actId="2696"/>
        <pc:sldMkLst>
          <pc:docMk/>
          <pc:sldMk cId="894226928" sldId="400"/>
        </pc:sldMkLst>
        <pc:spChg chg="del">
          <ac:chgData name="Dominic Stöcker" userId="62b80181f64e58a3" providerId="LiveId" clId="{ADDA12FB-890E-492B-87B2-02ED78C9862C}" dt="2023-12-11T15:51:36.248" v="2525" actId="478"/>
          <ac:spMkLst>
            <pc:docMk/>
            <pc:sldMk cId="894226928" sldId="400"/>
            <ac:spMk id="2" creationId="{4A6D35DC-70F2-978C-8F82-D4450AF1F5D4}"/>
          </ac:spMkLst>
        </pc:spChg>
        <pc:spChg chg="del">
          <ac:chgData name="Dominic Stöcker" userId="62b80181f64e58a3" providerId="LiveId" clId="{ADDA12FB-890E-492B-87B2-02ED78C9862C}" dt="2023-12-11T15:51:33.706" v="2524" actId="478"/>
          <ac:spMkLst>
            <pc:docMk/>
            <pc:sldMk cId="894226928" sldId="400"/>
            <ac:spMk id="3" creationId="{7EFFD6CB-35CE-7BFB-C27C-1BB316AE41D6}"/>
          </ac:spMkLst>
        </pc:spChg>
        <pc:spChg chg="del mod">
          <ac:chgData name="Dominic Stöcker" userId="62b80181f64e58a3" providerId="LiveId" clId="{ADDA12FB-890E-492B-87B2-02ED78C9862C}" dt="2023-12-11T15:51:47.686" v="2527" actId="478"/>
          <ac:spMkLst>
            <pc:docMk/>
            <pc:sldMk cId="894226928" sldId="400"/>
            <ac:spMk id="4" creationId="{33219252-E800-1B58-20D8-EDE3D46BAD11}"/>
          </ac:spMkLst>
        </pc:spChg>
        <pc:spChg chg="add mod">
          <ac:chgData name="Dominic Stöcker" userId="62b80181f64e58a3" providerId="LiveId" clId="{ADDA12FB-890E-492B-87B2-02ED78C9862C}" dt="2023-12-11T15:51:47.686" v="2527" actId="478"/>
          <ac:spMkLst>
            <pc:docMk/>
            <pc:sldMk cId="894226928" sldId="400"/>
            <ac:spMk id="6" creationId="{C2FA1111-D60D-C83C-587B-94B8585D064C}"/>
          </ac:spMkLst>
        </pc:spChg>
      </pc:sldChg>
      <pc:sldChg chg="add del">
        <pc:chgData name="Dominic Stöcker" userId="62b80181f64e58a3" providerId="LiveId" clId="{ADDA12FB-890E-492B-87B2-02ED78C9862C}" dt="2023-12-11T14:59:34.238" v="1685" actId="2696"/>
        <pc:sldMkLst>
          <pc:docMk/>
          <pc:sldMk cId="3114897455" sldId="400"/>
        </pc:sldMkLst>
      </pc:sldChg>
      <pc:sldChg chg="addSp delSp modSp add mod">
        <pc:chgData name="Dominic Stöcker" userId="62b80181f64e58a3" providerId="LiveId" clId="{ADDA12FB-890E-492B-87B2-02ED78C9862C}" dt="2023-12-11T16:56:49.321" v="3346" actId="1076"/>
        <pc:sldMkLst>
          <pc:docMk/>
          <pc:sldMk cId="2252071242" sldId="401"/>
        </pc:sldMkLst>
        <pc:spChg chg="add mod">
          <ac:chgData name="Dominic Stöcker" userId="62b80181f64e58a3" providerId="LiveId" clId="{ADDA12FB-890E-492B-87B2-02ED78C9862C}" dt="2023-12-11T16:56:46.140" v="3345" actId="113"/>
          <ac:spMkLst>
            <pc:docMk/>
            <pc:sldMk cId="2252071242" sldId="401"/>
            <ac:spMk id="8" creationId="{27521C13-2242-BA0D-3FF9-FD5A954BC88F}"/>
          </ac:spMkLst>
        </pc:spChg>
        <pc:spChg chg="del">
          <ac:chgData name="Dominic Stöcker" userId="62b80181f64e58a3" providerId="LiveId" clId="{ADDA12FB-890E-492B-87B2-02ED78C9862C}" dt="2023-12-11T16:32:41.870" v="2762" actId="478"/>
          <ac:spMkLst>
            <pc:docMk/>
            <pc:sldMk cId="2252071242" sldId="401"/>
            <ac:spMk id="13" creationId="{D4A21221-0D0B-379E-79D3-0105A971901E}"/>
          </ac:spMkLst>
        </pc:spChg>
        <pc:spChg chg="del">
          <ac:chgData name="Dominic Stöcker" userId="62b80181f64e58a3" providerId="LiveId" clId="{ADDA12FB-890E-492B-87B2-02ED78C9862C}" dt="2023-12-11T16:32:45.169" v="2764" actId="478"/>
          <ac:spMkLst>
            <pc:docMk/>
            <pc:sldMk cId="2252071242" sldId="401"/>
            <ac:spMk id="18" creationId="{DC47403F-752E-9E56-F79A-E477E7814E37}"/>
          </ac:spMkLst>
        </pc:spChg>
        <pc:graphicFrameChg chg="del">
          <ac:chgData name="Dominic Stöcker" userId="62b80181f64e58a3" providerId="LiveId" clId="{ADDA12FB-890E-492B-87B2-02ED78C9862C}" dt="2023-12-11T16:32:43.448" v="2763" actId="478"/>
          <ac:graphicFrameMkLst>
            <pc:docMk/>
            <pc:sldMk cId="2252071242" sldId="401"/>
            <ac:graphicFrameMk id="15" creationId="{9ABC13E9-83E4-4D3A-032D-4C29F5EB2C29}"/>
          </ac:graphicFrameMkLst>
        </pc:graphicFrameChg>
        <pc:picChg chg="add del mod">
          <ac:chgData name="Dominic Stöcker" userId="62b80181f64e58a3" providerId="LiveId" clId="{ADDA12FB-890E-492B-87B2-02ED78C9862C}" dt="2023-12-11T16:34:57.625" v="2793" actId="21"/>
          <ac:picMkLst>
            <pc:docMk/>
            <pc:sldMk cId="2252071242" sldId="401"/>
            <ac:picMk id="3" creationId="{1F2C2A18-E44C-71FA-5DE7-74BFE292C07F}"/>
          </ac:picMkLst>
        </pc:picChg>
        <pc:picChg chg="add mod">
          <ac:chgData name="Dominic Stöcker" userId="62b80181f64e58a3" providerId="LiveId" clId="{ADDA12FB-890E-492B-87B2-02ED78C9862C}" dt="2023-12-11T16:56:49.321" v="3346" actId="1076"/>
          <ac:picMkLst>
            <pc:docMk/>
            <pc:sldMk cId="2252071242" sldId="401"/>
            <ac:picMk id="5" creationId="{6F512147-4775-332E-CC36-8AE6F131D48C}"/>
          </ac:picMkLst>
        </pc:picChg>
        <pc:cxnChg chg="add">
          <ac:chgData name="Dominic Stöcker" userId="62b80181f64e58a3" providerId="LiveId" clId="{ADDA12FB-890E-492B-87B2-02ED78C9862C}" dt="2023-12-11T16:55:38.848" v="3129" actId="11529"/>
          <ac:cxnSpMkLst>
            <pc:docMk/>
            <pc:sldMk cId="2252071242" sldId="401"/>
            <ac:cxnSpMk id="7" creationId="{74FA3BF7-1D06-DAEF-2F07-4090C539E80B}"/>
          </ac:cxnSpMkLst>
        </pc:cxnChg>
      </pc:sldChg>
      <pc:sldChg chg="addSp delSp modSp add del mod">
        <pc:chgData name="Dominic Stöcker" userId="62b80181f64e58a3" providerId="LiveId" clId="{ADDA12FB-890E-492B-87B2-02ED78C9862C}" dt="2023-12-11T16:55:10.293" v="3124" actId="2696"/>
        <pc:sldMkLst>
          <pc:docMk/>
          <pc:sldMk cId="48301851" sldId="402"/>
        </pc:sldMkLst>
        <pc:spChg chg="mod">
          <ac:chgData name="Dominic Stöcker" userId="62b80181f64e58a3" providerId="LiveId" clId="{ADDA12FB-890E-492B-87B2-02ED78C9862C}" dt="2023-12-11T16:34:28.176" v="2783" actId="14100"/>
          <ac:spMkLst>
            <pc:docMk/>
            <pc:sldMk cId="48301851" sldId="402"/>
            <ac:spMk id="4" creationId="{1EBF3BBF-CE26-A748-0E80-5D93023DD918}"/>
          </ac:spMkLst>
        </pc:spChg>
        <pc:spChg chg="del">
          <ac:chgData name="Dominic Stöcker" userId="62b80181f64e58a3" providerId="LiveId" clId="{ADDA12FB-890E-492B-87B2-02ED78C9862C}" dt="2023-12-11T15:52:17.863" v="2534" actId="478"/>
          <ac:spMkLst>
            <pc:docMk/>
            <pc:sldMk cId="48301851" sldId="402"/>
            <ac:spMk id="13" creationId="{D4A21221-0D0B-379E-79D3-0105A971901E}"/>
          </ac:spMkLst>
        </pc:spChg>
        <pc:spChg chg="del mod">
          <ac:chgData name="Dominic Stöcker" userId="62b80181f64e58a3" providerId="LiveId" clId="{ADDA12FB-890E-492B-87B2-02ED78C9862C}" dt="2023-12-11T15:52:22.242" v="2539"/>
          <ac:spMkLst>
            <pc:docMk/>
            <pc:sldMk cId="48301851" sldId="402"/>
            <ac:spMk id="18" creationId="{DC47403F-752E-9E56-F79A-E477E7814E37}"/>
          </ac:spMkLst>
        </pc:spChg>
        <pc:graphicFrameChg chg="del">
          <ac:chgData name="Dominic Stöcker" userId="62b80181f64e58a3" providerId="LiveId" clId="{ADDA12FB-890E-492B-87B2-02ED78C9862C}" dt="2023-12-11T15:52:19.290" v="2535" actId="478"/>
          <ac:graphicFrameMkLst>
            <pc:docMk/>
            <pc:sldMk cId="48301851" sldId="402"/>
            <ac:graphicFrameMk id="15" creationId="{9ABC13E9-83E4-4D3A-032D-4C29F5EB2C29}"/>
          </ac:graphicFrameMkLst>
        </pc:graphicFrameChg>
        <pc:picChg chg="add mod">
          <ac:chgData name="Dominic Stöcker" userId="62b80181f64e58a3" providerId="LiveId" clId="{ADDA12FB-890E-492B-87B2-02ED78C9862C}" dt="2023-12-11T16:34:19.538" v="2778" actId="1076"/>
          <ac:picMkLst>
            <pc:docMk/>
            <pc:sldMk cId="48301851" sldId="402"/>
            <ac:picMk id="3" creationId="{E005DB5F-9AD6-6623-6563-BA1B5E6068E3}"/>
          </ac:picMkLst>
        </pc:picChg>
        <pc:picChg chg="add del mod">
          <ac:chgData name="Dominic Stöcker" userId="62b80181f64e58a3" providerId="LiveId" clId="{ADDA12FB-890E-492B-87B2-02ED78C9862C}" dt="2023-12-11T16:35:09.811" v="2797" actId="21"/>
          <ac:picMkLst>
            <pc:docMk/>
            <pc:sldMk cId="48301851" sldId="402"/>
            <ac:picMk id="5" creationId="{511706C1-193B-41D6-0F17-1D5E9DACF4CB}"/>
          </ac:picMkLst>
        </pc:picChg>
      </pc:sldChg>
      <pc:sldChg chg="new del">
        <pc:chgData name="Dominic Stöcker" userId="62b80181f64e58a3" providerId="LiveId" clId="{ADDA12FB-890E-492B-87B2-02ED78C9862C}" dt="2023-12-11T16:36:21.977" v="2800" actId="2696"/>
        <pc:sldMkLst>
          <pc:docMk/>
          <pc:sldMk cId="298009658" sldId="403"/>
        </pc:sldMkLst>
      </pc:sldChg>
      <pc:sldChg chg="new del">
        <pc:chgData name="Dominic Stöcker" userId="62b80181f64e58a3" providerId="LiveId" clId="{ADDA12FB-890E-492B-87B2-02ED78C9862C}" dt="2023-12-11T16:33:00.009" v="2770" actId="2696"/>
        <pc:sldMkLst>
          <pc:docMk/>
          <pc:sldMk cId="1237871324" sldId="403"/>
        </pc:sldMkLst>
      </pc:sldChg>
      <pc:sldChg chg="modSp add del mod">
        <pc:chgData name="Dominic Stöcker" userId="62b80181f64e58a3" providerId="LiveId" clId="{ADDA12FB-890E-492B-87B2-02ED78C9862C}" dt="2023-12-11T16:34:43.401" v="2789" actId="2696"/>
        <pc:sldMkLst>
          <pc:docMk/>
          <pc:sldMk cId="2036983479" sldId="403"/>
        </pc:sldMkLst>
        <pc:spChg chg="mod">
          <ac:chgData name="Dominic Stöcker" userId="62b80181f64e58a3" providerId="LiveId" clId="{ADDA12FB-890E-492B-87B2-02ED78C9862C}" dt="2023-12-11T16:34:35.850" v="2788" actId="14100"/>
          <ac:spMkLst>
            <pc:docMk/>
            <pc:sldMk cId="2036983479" sldId="403"/>
            <ac:spMk id="4" creationId="{1EBF3BBF-CE26-A748-0E80-5D93023DD918}"/>
          </ac:spMkLst>
        </pc:spChg>
      </pc:sldChg>
      <pc:sldChg chg="addSp delSp modSp add del mod">
        <pc:chgData name="Dominic Stöcker" userId="62b80181f64e58a3" providerId="LiveId" clId="{ADDA12FB-890E-492B-87B2-02ED78C9862C}" dt="2023-12-11T16:55:17.839" v="3125" actId="2696"/>
        <pc:sldMkLst>
          <pc:docMk/>
          <pc:sldMk cId="4117817000" sldId="403"/>
        </pc:sldMkLst>
        <pc:spChg chg="mod">
          <ac:chgData name="Dominic Stöcker" userId="62b80181f64e58a3" providerId="LiveId" clId="{ADDA12FB-890E-492B-87B2-02ED78C9862C}" dt="2023-12-11T16:36:39.440" v="2824" actId="20577"/>
          <ac:spMkLst>
            <pc:docMk/>
            <pc:sldMk cId="4117817000" sldId="403"/>
            <ac:spMk id="4" creationId="{1EBF3BBF-CE26-A748-0E80-5D93023DD918}"/>
          </ac:spMkLst>
        </pc:spChg>
        <pc:spChg chg="add del mod">
          <ac:chgData name="Dominic Stöcker" userId="62b80181f64e58a3" providerId="LiveId" clId="{ADDA12FB-890E-492B-87B2-02ED78C9862C}" dt="2023-12-11T16:54:54.349" v="3122" actId="20577"/>
          <ac:spMkLst>
            <pc:docMk/>
            <pc:sldMk cId="4117817000" sldId="403"/>
            <ac:spMk id="5" creationId="{102DCE4D-3D90-7268-2CE0-4B2B0C47DBE7}"/>
          </ac:spMkLst>
        </pc:spChg>
        <pc:picChg chg="del">
          <ac:chgData name="Dominic Stöcker" userId="62b80181f64e58a3" providerId="LiveId" clId="{ADDA12FB-890E-492B-87B2-02ED78C9862C}" dt="2023-12-11T16:36:30.380" v="2802" actId="478"/>
          <ac:picMkLst>
            <pc:docMk/>
            <pc:sldMk cId="4117817000" sldId="403"/>
            <ac:picMk id="3" creationId="{E005DB5F-9AD6-6623-6563-BA1B5E6068E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6180F-3EA1-4748-B4F4-956BB5176995}" type="datetimeFigureOut">
              <a:rPr lang="de-DE" smtClean="0"/>
              <a:t>12.12.2023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C3961-1900-1342-BF9B-82C3215CD3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931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C3961-1900-1342-BF9B-82C3215CD31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2365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C3961-1900-1342-BF9B-82C3215CD31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426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C3961-1900-1342-BF9B-82C3215CD31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3596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C3961-1900-1342-BF9B-82C3215CD31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568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C3961-1900-1342-BF9B-82C3215CD31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7008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C3961-1900-1342-BF9B-82C3215CD31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9847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C3961-1900-1342-BF9B-82C3215CD312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525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- 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3">
            <a:extLst>
              <a:ext uri="{FF2B5EF4-FFF2-40B4-BE49-F238E27FC236}">
                <a16:creationId xmlns:a16="http://schemas.microsoft.com/office/drawing/2014/main" id="{9A036687-F2BF-7B4C-A352-6E1D355D125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6479" y="1260572"/>
            <a:ext cx="8885359" cy="3273604"/>
          </a:xfrm>
          <a:custGeom>
            <a:avLst/>
            <a:gdLst>
              <a:gd name="connsiteX0" fmla="*/ 0 w 8328660"/>
              <a:gd name="connsiteY0" fmla="*/ 0 h 3143274"/>
              <a:gd name="connsiteX1" fmla="*/ 8328660 w 8328660"/>
              <a:gd name="connsiteY1" fmla="*/ 0 h 3143274"/>
              <a:gd name="connsiteX2" fmla="*/ 8328660 w 8328660"/>
              <a:gd name="connsiteY2" fmla="*/ 3143274 h 3143274"/>
              <a:gd name="connsiteX3" fmla="*/ 0 w 8328660"/>
              <a:gd name="connsiteY3" fmla="*/ 3143274 h 3143274"/>
              <a:gd name="connsiteX4" fmla="*/ 0 w 8328660"/>
              <a:gd name="connsiteY4" fmla="*/ 0 h 3143274"/>
              <a:gd name="connsiteX0" fmla="*/ 0 w 8336280"/>
              <a:gd name="connsiteY0" fmla="*/ 601980 h 3745254"/>
              <a:gd name="connsiteX1" fmla="*/ 8336280 w 8336280"/>
              <a:gd name="connsiteY1" fmla="*/ 0 h 3745254"/>
              <a:gd name="connsiteX2" fmla="*/ 8328660 w 8336280"/>
              <a:gd name="connsiteY2" fmla="*/ 3745254 h 3745254"/>
              <a:gd name="connsiteX3" fmla="*/ 0 w 8336280"/>
              <a:gd name="connsiteY3" fmla="*/ 3745254 h 3745254"/>
              <a:gd name="connsiteX4" fmla="*/ 0 w 8336280"/>
              <a:gd name="connsiteY4" fmla="*/ 601980 h 3745254"/>
              <a:gd name="connsiteX0" fmla="*/ 0 w 8336280"/>
              <a:gd name="connsiteY0" fmla="*/ 601980 h 3745254"/>
              <a:gd name="connsiteX1" fmla="*/ 8336280 w 8336280"/>
              <a:gd name="connsiteY1" fmla="*/ 0 h 3745254"/>
              <a:gd name="connsiteX2" fmla="*/ 8321040 w 8336280"/>
              <a:gd name="connsiteY2" fmla="*/ 3242334 h 3745254"/>
              <a:gd name="connsiteX3" fmla="*/ 0 w 8336280"/>
              <a:gd name="connsiteY3" fmla="*/ 3745254 h 3745254"/>
              <a:gd name="connsiteX4" fmla="*/ 0 w 8336280"/>
              <a:gd name="connsiteY4" fmla="*/ 601980 h 3745254"/>
              <a:gd name="connsiteX0" fmla="*/ 0 w 8336280"/>
              <a:gd name="connsiteY0" fmla="*/ 286029 h 3429303"/>
              <a:gd name="connsiteX1" fmla="*/ 8336280 w 8336280"/>
              <a:gd name="connsiteY1" fmla="*/ 0 h 3429303"/>
              <a:gd name="connsiteX2" fmla="*/ 8321040 w 8336280"/>
              <a:gd name="connsiteY2" fmla="*/ 2926383 h 3429303"/>
              <a:gd name="connsiteX3" fmla="*/ 0 w 8336280"/>
              <a:gd name="connsiteY3" fmla="*/ 3429303 h 3429303"/>
              <a:gd name="connsiteX4" fmla="*/ 0 w 8336280"/>
              <a:gd name="connsiteY4" fmla="*/ 286029 h 3429303"/>
              <a:gd name="connsiteX0" fmla="*/ 0 w 8339997"/>
              <a:gd name="connsiteY0" fmla="*/ 312049 h 3429303"/>
              <a:gd name="connsiteX1" fmla="*/ 8339997 w 8339997"/>
              <a:gd name="connsiteY1" fmla="*/ 0 h 3429303"/>
              <a:gd name="connsiteX2" fmla="*/ 8324757 w 8339997"/>
              <a:gd name="connsiteY2" fmla="*/ 2926383 h 3429303"/>
              <a:gd name="connsiteX3" fmla="*/ 3717 w 8339997"/>
              <a:gd name="connsiteY3" fmla="*/ 3429303 h 3429303"/>
              <a:gd name="connsiteX4" fmla="*/ 0 w 8339997"/>
              <a:gd name="connsiteY4" fmla="*/ 312049 h 3429303"/>
              <a:gd name="connsiteX0" fmla="*/ 0 w 8343172"/>
              <a:gd name="connsiteY0" fmla="*/ 305699 h 3429303"/>
              <a:gd name="connsiteX1" fmla="*/ 8343172 w 8343172"/>
              <a:gd name="connsiteY1" fmla="*/ 0 h 3429303"/>
              <a:gd name="connsiteX2" fmla="*/ 8327932 w 8343172"/>
              <a:gd name="connsiteY2" fmla="*/ 2926383 h 3429303"/>
              <a:gd name="connsiteX3" fmla="*/ 6892 w 8343172"/>
              <a:gd name="connsiteY3" fmla="*/ 3429303 h 3429303"/>
              <a:gd name="connsiteX4" fmla="*/ 0 w 8343172"/>
              <a:gd name="connsiteY4" fmla="*/ 305699 h 3429303"/>
              <a:gd name="connsiteX0" fmla="*/ 0 w 8349522"/>
              <a:gd name="connsiteY0" fmla="*/ 308874 h 3429303"/>
              <a:gd name="connsiteX1" fmla="*/ 8349522 w 8349522"/>
              <a:gd name="connsiteY1" fmla="*/ 0 h 3429303"/>
              <a:gd name="connsiteX2" fmla="*/ 8334282 w 8349522"/>
              <a:gd name="connsiteY2" fmla="*/ 2926383 h 3429303"/>
              <a:gd name="connsiteX3" fmla="*/ 13242 w 8349522"/>
              <a:gd name="connsiteY3" fmla="*/ 3429303 h 3429303"/>
              <a:gd name="connsiteX4" fmla="*/ 0 w 8349522"/>
              <a:gd name="connsiteY4" fmla="*/ 308874 h 3429303"/>
              <a:gd name="connsiteX0" fmla="*/ 0 w 8352697"/>
              <a:gd name="connsiteY0" fmla="*/ 312049 h 3429303"/>
              <a:gd name="connsiteX1" fmla="*/ 8352697 w 8352697"/>
              <a:gd name="connsiteY1" fmla="*/ 0 h 3429303"/>
              <a:gd name="connsiteX2" fmla="*/ 8337457 w 8352697"/>
              <a:gd name="connsiteY2" fmla="*/ 2926383 h 3429303"/>
              <a:gd name="connsiteX3" fmla="*/ 16417 w 8352697"/>
              <a:gd name="connsiteY3" fmla="*/ 3429303 h 3429303"/>
              <a:gd name="connsiteX4" fmla="*/ 0 w 8352697"/>
              <a:gd name="connsiteY4" fmla="*/ 312049 h 3429303"/>
              <a:gd name="connsiteX0" fmla="*/ 0 w 8349522"/>
              <a:gd name="connsiteY0" fmla="*/ 302524 h 3429303"/>
              <a:gd name="connsiteX1" fmla="*/ 8349522 w 8349522"/>
              <a:gd name="connsiteY1" fmla="*/ 0 h 3429303"/>
              <a:gd name="connsiteX2" fmla="*/ 8334282 w 8349522"/>
              <a:gd name="connsiteY2" fmla="*/ 2926383 h 3429303"/>
              <a:gd name="connsiteX3" fmla="*/ 13242 w 8349522"/>
              <a:gd name="connsiteY3" fmla="*/ 3429303 h 3429303"/>
              <a:gd name="connsiteX4" fmla="*/ 0 w 8349522"/>
              <a:gd name="connsiteY4" fmla="*/ 302524 h 3429303"/>
              <a:gd name="connsiteX0" fmla="*/ 0 w 8349522"/>
              <a:gd name="connsiteY0" fmla="*/ 302524 h 3226103"/>
              <a:gd name="connsiteX1" fmla="*/ 8349522 w 8349522"/>
              <a:gd name="connsiteY1" fmla="*/ 0 h 3226103"/>
              <a:gd name="connsiteX2" fmla="*/ 8334282 w 8349522"/>
              <a:gd name="connsiteY2" fmla="*/ 2926383 h 3226103"/>
              <a:gd name="connsiteX3" fmla="*/ 13242 w 8349522"/>
              <a:gd name="connsiteY3" fmla="*/ 3226103 h 3226103"/>
              <a:gd name="connsiteX4" fmla="*/ 0 w 8349522"/>
              <a:gd name="connsiteY4" fmla="*/ 302524 h 3226103"/>
              <a:gd name="connsiteX0" fmla="*/ 0 w 8883911"/>
              <a:gd name="connsiteY0" fmla="*/ 326274 h 3226103"/>
              <a:gd name="connsiteX1" fmla="*/ 8883911 w 8883911"/>
              <a:gd name="connsiteY1" fmla="*/ 0 h 3226103"/>
              <a:gd name="connsiteX2" fmla="*/ 8868671 w 8883911"/>
              <a:gd name="connsiteY2" fmla="*/ 2926383 h 3226103"/>
              <a:gd name="connsiteX3" fmla="*/ 547631 w 8883911"/>
              <a:gd name="connsiteY3" fmla="*/ 3226103 h 3226103"/>
              <a:gd name="connsiteX4" fmla="*/ 0 w 8883911"/>
              <a:gd name="connsiteY4" fmla="*/ 326274 h 3226103"/>
              <a:gd name="connsiteX0" fmla="*/ 0 w 8872036"/>
              <a:gd name="connsiteY0" fmla="*/ 326274 h 3226103"/>
              <a:gd name="connsiteX1" fmla="*/ 8872036 w 8872036"/>
              <a:gd name="connsiteY1" fmla="*/ 0 h 3226103"/>
              <a:gd name="connsiteX2" fmla="*/ 8856796 w 8872036"/>
              <a:gd name="connsiteY2" fmla="*/ 2926383 h 3226103"/>
              <a:gd name="connsiteX3" fmla="*/ 535756 w 8872036"/>
              <a:gd name="connsiteY3" fmla="*/ 3226103 h 3226103"/>
              <a:gd name="connsiteX4" fmla="*/ 0 w 8872036"/>
              <a:gd name="connsiteY4" fmla="*/ 326274 h 3226103"/>
              <a:gd name="connsiteX0" fmla="*/ 34357 w 8906393"/>
              <a:gd name="connsiteY0" fmla="*/ 326274 h 3273604"/>
              <a:gd name="connsiteX1" fmla="*/ 8906393 w 8906393"/>
              <a:gd name="connsiteY1" fmla="*/ 0 h 3273604"/>
              <a:gd name="connsiteX2" fmla="*/ 8891153 w 8906393"/>
              <a:gd name="connsiteY2" fmla="*/ 2926383 h 3273604"/>
              <a:gd name="connsiteX3" fmla="*/ 98 w 8906393"/>
              <a:gd name="connsiteY3" fmla="*/ 3273604 h 3273604"/>
              <a:gd name="connsiteX4" fmla="*/ 34357 w 8906393"/>
              <a:gd name="connsiteY4" fmla="*/ 326274 h 3273604"/>
              <a:gd name="connsiteX0" fmla="*/ 0 w 8907662"/>
              <a:gd name="connsiteY0" fmla="*/ 338149 h 3273604"/>
              <a:gd name="connsiteX1" fmla="*/ 8907662 w 8907662"/>
              <a:gd name="connsiteY1" fmla="*/ 0 h 3273604"/>
              <a:gd name="connsiteX2" fmla="*/ 8892422 w 8907662"/>
              <a:gd name="connsiteY2" fmla="*/ 2926383 h 3273604"/>
              <a:gd name="connsiteX3" fmla="*/ 1367 w 8907662"/>
              <a:gd name="connsiteY3" fmla="*/ 3273604 h 3273604"/>
              <a:gd name="connsiteX4" fmla="*/ 0 w 8907662"/>
              <a:gd name="connsiteY4" fmla="*/ 338149 h 3273604"/>
              <a:gd name="connsiteX0" fmla="*/ 0 w 8907662"/>
              <a:gd name="connsiteY0" fmla="*/ 338149 h 3273604"/>
              <a:gd name="connsiteX1" fmla="*/ 8907662 w 8907662"/>
              <a:gd name="connsiteY1" fmla="*/ 0 h 3273604"/>
              <a:gd name="connsiteX2" fmla="*/ 8892422 w 8907662"/>
              <a:gd name="connsiteY2" fmla="*/ 2926383 h 3273604"/>
              <a:gd name="connsiteX3" fmla="*/ 32591 w 8907662"/>
              <a:gd name="connsiteY3" fmla="*/ 3273604 h 3273604"/>
              <a:gd name="connsiteX4" fmla="*/ 0 w 8907662"/>
              <a:gd name="connsiteY4" fmla="*/ 338149 h 3273604"/>
              <a:gd name="connsiteX0" fmla="*/ 0 w 8885359"/>
              <a:gd name="connsiteY0" fmla="*/ 338149 h 3273604"/>
              <a:gd name="connsiteX1" fmla="*/ 8885359 w 8885359"/>
              <a:gd name="connsiteY1" fmla="*/ 0 h 3273604"/>
              <a:gd name="connsiteX2" fmla="*/ 8870119 w 8885359"/>
              <a:gd name="connsiteY2" fmla="*/ 2926383 h 3273604"/>
              <a:gd name="connsiteX3" fmla="*/ 10288 w 8885359"/>
              <a:gd name="connsiteY3" fmla="*/ 3273604 h 3273604"/>
              <a:gd name="connsiteX4" fmla="*/ 0 w 8885359"/>
              <a:gd name="connsiteY4" fmla="*/ 338149 h 3273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5359" h="3273604">
                <a:moveTo>
                  <a:pt x="0" y="338149"/>
                </a:moveTo>
                <a:lnTo>
                  <a:pt x="8885359" y="0"/>
                </a:lnTo>
                <a:lnTo>
                  <a:pt x="8870119" y="2926383"/>
                </a:lnTo>
                <a:lnTo>
                  <a:pt x="10288" y="3273604"/>
                </a:lnTo>
                <a:cubicBezTo>
                  <a:pt x="7991" y="2232403"/>
                  <a:pt x="2297" y="1379350"/>
                  <a:pt x="0" y="338149"/>
                </a:cubicBezTo>
                <a:close/>
              </a:path>
            </a:pathLst>
          </a:custGeom>
          <a:solidFill>
            <a:srgbClr val="434343"/>
          </a:solidFill>
        </p:spPr>
        <p:txBody>
          <a:bodyPr lIns="576000" anchor="ctr" anchorCtr="0"/>
          <a:lstStyle>
            <a:lvl1pPr marL="0" indent="0" algn="ctr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Platzhalter: Bild Titelfolie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18C730E-B3F8-944F-8BC2-E236CE7245E4}"/>
              </a:ext>
            </a:extLst>
          </p:cNvPr>
          <p:cNvSpPr txBox="1"/>
          <p:nvPr userDrawn="1"/>
        </p:nvSpPr>
        <p:spPr>
          <a:xfrm>
            <a:off x="-2031023" y="2620375"/>
            <a:ext cx="20213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Platzhalterbild ersetzen:</a:t>
            </a:r>
            <a:b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 löschen und durch neues Bild ersetzen &gt; über Bildformat &gt; Zuschneiden im Rahmen ggf. nachpositionieren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7B17960-7FEA-3C44-9F5C-B38F41DF0CD3}"/>
              </a:ext>
            </a:extLst>
          </p:cNvPr>
          <p:cNvSpPr txBox="1"/>
          <p:nvPr userDrawn="1"/>
        </p:nvSpPr>
        <p:spPr>
          <a:xfrm>
            <a:off x="9903" y="-313433"/>
            <a:ext cx="1703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V1: Titelfolie mit Bild</a:t>
            </a:r>
          </a:p>
        </p:txBody>
      </p:sp>
    </p:spTree>
    <p:extLst>
      <p:ext uri="{BB962C8B-B14F-4D97-AF65-F5344CB8AC3E}">
        <p14:creationId xmlns:p14="http://schemas.microsoft.com/office/powerpoint/2010/main" val="275691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-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740704DC-2971-A248-9827-94150E3D8746}"/>
              </a:ext>
            </a:extLst>
          </p:cNvPr>
          <p:cNvSpPr txBox="1"/>
          <p:nvPr userDrawn="1"/>
        </p:nvSpPr>
        <p:spPr>
          <a:xfrm>
            <a:off x="9903" y="-313433"/>
            <a:ext cx="1703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V2: Titelfolie ohne Bild</a:t>
            </a:r>
          </a:p>
        </p:txBody>
      </p:sp>
    </p:spTree>
    <p:extLst>
      <p:ext uri="{BB962C8B-B14F-4D97-AF65-F5344CB8AC3E}">
        <p14:creationId xmlns:p14="http://schemas.microsoft.com/office/powerpoint/2010/main" val="150570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halt - Text und Stich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5">
            <a:extLst>
              <a:ext uri="{FF2B5EF4-FFF2-40B4-BE49-F238E27FC236}">
                <a16:creationId xmlns:a16="http://schemas.microsoft.com/office/drawing/2014/main" id="{D7BD4116-72F8-7D4E-846E-4E9887F60C0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0800" y="3175200"/>
            <a:ext cx="9721850" cy="2124075"/>
          </a:xfrm>
          <a:prstGeom prst="rect">
            <a:avLst/>
          </a:prstGeom>
        </p:spPr>
        <p:txBody>
          <a:bodyPr lIns="0" tIns="0"/>
          <a:lstStyle>
            <a:lvl1pPr marL="2286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Aufzählung 1. Ebene Arial Regular 18 </a:t>
            </a:r>
            <a:r>
              <a:rPr lang="de-DE" dirty="0" err="1"/>
              <a:t>pt</a:t>
            </a:r>
            <a:r>
              <a:rPr lang="de-DE" dirty="0"/>
              <a:t>, ZA: 24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2. Ebene</a:t>
            </a:r>
          </a:p>
          <a:p>
            <a:pPr lvl="2"/>
            <a:r>
              <a:rPr lang="de-DE" dirty="0"/>
              <a:t>3. Ebene</a:t>
            </a:r>
          </a:p>
          <a:p>
            <a:pPr lvl="3"/>
            <a:r>
              <a:rPr lang="de-DE" dirty="0"/>
              <a:t>4. Ebene</a:t>
            </a:r>
          </a:p>
          <a:p>
            <a:pPr lvl="4"/>
            <a:r>
              <a:rPr lang="de-DE" dirty="0"/>
              <a:t>5. Ebene</a:t>
            </a:r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9DAAF3EE-A5B2-F647-838D-0DFAACB4D5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800" y="1371600"/>
            <a:ext cx="9721850" cy="15263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Arial Regular 18pt, ZA: 24pt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erat,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br>
              <a:rPr lang="de-DE" dirty="0"/>
            </a:br>
            <a:r>
              <a:rPr lang="de-DE" dirty="0"/>
              <a:t>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endParaRPr lang="de-DE" dirty="0"/>
          </a:p>
        </p:txBody>
      </p:sp>
      <p:sp>
        <p:nvSpPr>
          <p:cNvPr id="7" name="Textplatzhalter 17">
            <a:extLst>
              <a:ext uri="{FF2B5EF4-FFF2-40B4-BE49-F238E27FC236}">
                <a16:creationId xmlns:a16="http://schemas.microsoft.com/office/drawing/2014/main" id="{5B12DAD6-93EF-5042-858F-4BB3334F10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5867" y="396545"/>
            <a:ext cx="8311908" cy="717437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>
                <a:solidFill>
                  <a:srgbClr val="C40D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Headline Arial Regular 24pt, ZA: 28pt</a:t>
            </a:r>
            <a:br>
              <a:rPr lang="de-DE" dirty="0"/>
            </a:br>
            <a:r>
              <a:rPr lang="de-DE" dirty="0"/>
              <a:t>optional 2-zeilig</a:t>
            </a:r>
          </a:p>
        </p:txBody>
      </p:sp>
    </p:spTree>
    <p:extLst>
      <p:ext uri="{BB962C8B-B14F-4D97-AF65-F5344CB8AC3E}">
        <p14:creationId xmlns:p14="http://schemas.microsoft.com/office/powerpoint/2010/main" val="143147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nhalt -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>
            <a:extLst>
              <a:ext uri="{FF2B5EF4-FFF2-40B4-BE49-F238E27FC236}">
                <a16:creationId xmlns:a16="http://schemas.microsoft.com/office/drawing/2014/main" id="{55FA8C39-046E-E34F-8E80-7B9D099D72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19600" y="1382400"/>
            <a:ext cx="3982945" cy="40935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Arial Regular 18pt, ZA: 24pt </a:t>
            </a:r>
            <a:br>
              <a:rPr lang="de-DE" dirty="0"/>
            </a:b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erat,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br>
              <a:rPr lang="de-DE" dirty="0"/>
            </a:br>
            <a:r>
              <a:rPr lang="de-DE" dirty="0"/>
              <a:t>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endParaRPr lang="de-DE" dirty="0"/>
          </a:p>
        </p:txBody>
      </p:sp>
      <p:sp>
        <p:nvSpPr>
          <p:cNvPr id="6" name="Bildplatzhalter 2">
            <a:extLst>
              <a:ext uri="{FF2B5EF4-FFF2-40B4-BE49-F238E27FC236}">
                <a16:creationId xmlns:a16="http://schemas.microsoft.com/office/drawing/2014/main" id="{8BAC5633-896E-0F44-8840-CC87B5BE704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50861" y="1381405"/>
            <a:ext cx="5545139" cy="4093589"/>
          </a:xfrm>
          <a:prstGeom prst="rect">
            <a:avLst/>
          </a:prstGeom>
          <a:solidFill>
            <a:srgbClr val="434343"/>
          </a:solidFill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Platzhalter: Bild</a:t>
            </a:r>
          </a:p>
        </p:txBody>
      </p:sp>
      <p:sp>
        <p:nvSpPr>
          <p:cNvPr id="7" name="Textplatzhalter 17">
            <a:extLst>
              <a:ext uri="{FF2B5EF4-FFF2-40B4-BE49-F238E27FC236}">
                <a16:creationId xmlns:a16="http://schemas.microsoft.com/office/drawing/2014/main" id="{8B97D328-84F0-2C4A-BBAB-1E79CDFE9BB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5867" y="396545"/>
            <a:ext cx="8311908" cy="717437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>
                <a:solidFill>
                  <a:srgbClr val="C40D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Headline Arial Regular 24pt, ZA: 28pt</a:t>
            </a:r>
            <a:br>
              <a:rPr lang="de-DE" dirty="0"/>
            </a:br>
            <a:r>
              <a:rPr lang="de-DE" dirty="0"/>
              <a:t>optional 2-zeilig</a:t>
            </a:r>
          </a:p>
        </p:txBody>
      </p:sp>
    </p:spTree>
    <p:extLst>
      <p:ext uri="{BB962C8B-B14F-4D97-AF65-F5344CB8AC3E}">
        <p14:creationId xmlns:p14="http://schemas.microsoft.com/office/powerpoint/2010/main" val="66438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nhalt - Bild und Stich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5">
            <a:extLst>
              <a:ext uri="{FF2B5EF4-FFF2-40B4-BE49-F238E27FC236}">
                <a16:creationId xmlns:a16="http://schemas.microsoft.com/office/drawing/2014/main" id="{9278302A-602E-374F-9D64-8FCFB4DC60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19600" y="1364399"/>
            <a:ext cx="3981600" cy="4111200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Aufzählung 1. Ebene Arial Regular</a:t>
            </a:r>
            <a:br>
              <a:rPr lang="de-DE" dirty="0"/>
            </a:br>
            <a:r>
              <a:rPr lang="de-DE" dirty="0"/>
              <a:t>18 </a:t>
            </a:r>
            <a:r>
              <a:rPr lang="de-DE" dirty="0" err="1"/>
              <a:t>pt</a:t>
            </a:r>
            <a:r>
              <a:rPr lang="de-DE" dirty="0"/>
              <a:t>, ZA: 24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2. Ebene</a:t>
            </a:r>
          </a:p>
          <a:p>
            <a:pPr lvl="2"/>
            <a:r>
              <a:rPr lang="de-DE" dirty="0"/>
              <a:t>3. Ebene</a:t>
            </a:r>
          </a:p>
          <a:p>
            <a:pPr lvl="3"/>
            <a:r>
              <a:rPr lang="de-DE" dirty="0"/>
              <a:t>4. Ebene</a:t>
            </a:r>
          </a:p>
          <a:p>
            <a:pPr lvl="4"/>
            <a:r>
              <a:rPr lang="de-DE" dirty="0"/>
              <a:t>5. Ebene</a:t>
            </a:r>
          </a:p>
        </p:txBody>
      </p:sp>
      <p:sp>
        <p:nvSpPr>
          <p:cNvPr id="6" name="Bildplatzhalter 2">
            <a:extLst>
              <a:ext uri="{FF2B5EF4-FFF2-40B4-BE49-F238E27FC236}">
                <a16:creationId xmlns:a16="http://schemas.microsoft.com/office/drawing/2014/main" id="{07DD2921-214D-B547-93DD-EB9D2A99CCE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50861" y="1381405"/>
            <a:ext cx="5545139" cy="4093589"/>
          </a:xfrm>
          <a:prstGeom prst="rect">
            <a:avLst/>
          </a:prstGeom>
          <a:solidFill>
            <a:srgbClr val="434343"/>
          </a:solidFill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Platzhalter: Bild</a:t>
            </a:r>
          </a:p>
        </p:txBody>
      </p:sp>
      <p:sp>
        <p:nvSpPr>
          <p:cNvPr id="7" name="Textplatzhalter 17">
            <a:extLst>
              <a:ext uri="{FF2B5EF4-FFF2-40B4-BE49-F238E27FC236}">
                <a16:creationId xmlns:a16="http://schemas.microsoft.com/office/drawing/2014/main" id="{86E90AC2-BC99-614A-AF4F-584EF9915C5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5867" y="396545"/>
            <a:ext cx="8311908" cy="717437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>
                <a:solidFill>
                  <a:srgbClr val="C40D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Headline Arial Regular 24pt, ZA: 28pt</a:t>
            </a:r>
            <a:br>
              <a:rPr lang="de-DE" dirty="0"/>
            </a:br>
            <a:r>
              <a:rPr lang="de-DE" dirty="0"/>
              <a:t>optional 2-zeilig</a:t>
            </a:r>
          </a:p>
        </p:txBody>
      </p:sp>
    </p:spTree>
    <p:extLst>
      <p:ext uri="{BB962C8B-B14F-4D97-AF65-F5344CB8AC3E}">
        <p14:creationId xmlns:p14="http://schemas.microsoft.com/office/powerpoint/2010/main" val="327643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4">
            <a:extLst>
              <a:ext uri="{FF2B5EF4-FFF2-40B4-BE49-F238E27FC236}">
                <a16:creationId xmlns:a16="http://schemas.microsoft.com/office/drawing/2014/main" id="{B97C5655-F240-634C-9B7B-B6181A1B3AF5}"/>
              </a:ext>
            </a:extLst>
          </p:cNvPr>
          <p:cNvSpPr/>
          <p:nvPr userDrawn="1"/>
        </p:nvSpPr>
        <p:spPr>
          <a:xfrm>
            <a:off x="0" y="1668462"/>
            <a:ext cx="12192000" cy="5189537"/>
          </a:xfrm>
          <a:custGeom>
            <a:avLst/>
            <a:gdLst>
              <a:gd name="connsiteX0" fmla="*/ 0 w 12192000"/>
              <a:gd name="connsiteY0" fmla="*/ 0 h 4760912"/>
              <a:gd name="connsiteX1" fmla="*/ 12192000 w 12192000"/>
              <a:gd name="connsiteY1" fmla="*/ 0 h 4760912"/>
              <a:gd name="connsiteX2" fmla="*/ 12192000 w 12192000"/>
              <a:gd name="connsiteY2" fmla="*/ 4760912 h 4760912"/>
              <a:gd name="connsiteX3" fmla="*/ 0 w 12192000"/>
              <a:gd name="connsiteY3" fmla="*/ 4760912 h 4760912"/>
              <a:gd name="connsiteX4" fmla="*/ 0 w 12192000"/>
              <a:gd name="connsiteY4" fmla="*/ 0 h 4760912"/>
              <a:gd name="connsiteX0" fmla="*/ 0 w 12192000"/>
              <a:gd name="connsiteY0" fmla="*/ 212725 h 4973637"/>
              <a:gd name="connsiteX1" fmla="*/ 12192000 w 12192000"/>
              <a:gd name="connsiteY1" fmla="*/ 0 h 4973637"/>
              <a:gd name="connsiteX2" fmla="*/ 12192000 w 12192000"/>
              <a:gd name="connsiteY2" fmla="*/ 4973637 h 4973637"/>
              <a:gd name="connsiteX3" fmla="*/ 0 w 12192000"/>
              <a:gd name="connsiteY3" fmla="*/ 4973637 h 4973637"/>
              <a:gd name="connsiteX4" fmla="*/ 0 w 12192000"/>
              <a:gd name="connsiteY4" fmla="*/ 212725 h 4973637"/>
              <a:gd name="connsiteX0" fmla="*/ 0 w 12192000"/>
              <a:gd name="connsiteY0" fmla="*/ 428625 h 5189537"/>
              <a:gd name="connsiteX1" fmla="*/ 12192000 w 12192000"/>
              <a:gd name="connsiteY1" fmla="*/ 0 h 5189537"/>
              <a:gd name="connsiteX2" fmla="*/ 12192000 w 12192000"/>
              <a:gd name="connsiteY2" fmla="*/ 5189537 h 5189537"/>
              <a:gd name="connsiteX3" fmla="*/ 0 w 12192000"/>
              <a:gd name="connsiteY3" fmla="*/ 5189537 h 5189537"/>
              <a:gd name="connsiteX4" fmla="*/ 0 w 12192000"/>
              <a:gd name="connsiteY4" fmla="*/ 428625 h 518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5189537">
                <a:moveTo>
                  <a:pt x="0" y="428625"/>
                </a:moveTo>
                <a:lnTo>
                  <a:pt x="12192000" y="0"/>
                </a:lnTo>
                <a:lnTo>
                  <a:pt x="12192000" y="5189537"/>
                </a:lnTo>
                <a:lnTo>
                  <a:pt x="0" y="5189537"/>
                </a:lnTo>
                <a:lnTo>
                  <a:pt x="0" y="428625"/>
                </a:lnTo>
                <a:close/>
              </a:path>
            </a:pathLst>
          </a:custGeom>
          <a:gradFill>
            <a:gsLst>
              <a:gs pos="0">
                <a:srgbClr val="FF6C00"/>
              </a:gs>
              <a:gs pos="100000">
                <a:srgbClr val="C40D1E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8DDEEBD-D00D-1249-9E02-EDC0548BFCA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88168" y="378741"/>
            <a:ext cx="2250000" cy="7740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D20A730-187A-274D-A0E6-8412686F8775}"/>
              </a:ext>
            </a:extLst>
          </p:cNvPr>
          <p:cNvSpPr txBox="1"/>
          <p:nvPr userDrawn="1"/>
        </p:nvSpPr>
        <p:spPr>
          <a:xfrm>
            <a:off x="12292755" y="5534561"/>
            <a:ext cx="31024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Titelseiten – Platzhalter für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Sublogo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ändern: 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Direkt auf dieser Folie &gt; Bild anklicken &gt; Rechtsklick &gt; Bild einfügen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an Rahmen anpassen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 anklicken &gt; Bildformat &gt; Zuschneiden &gt; 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im Dropdown „Einpassen“ wählen &gt; 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ggf. Bild nochmals neu positionieren </a:t>
            </a:r>
          </a:p>
        </p:txBody>
      </p:sp>
    </p:spTree>
    <p:extLst>
      <p:ext uri="{BB962C8B-B14F-4D97-AF65-F5344CB8AC3E}">
        <p14:creationId xmlns:p14="http://schemas.microsoft.com/office/powerpoint/2010/main" val="307969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3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47" userDrawn="1">
          <p15:clr>
            <a:srgbClr val="F26B43"/>
          </p15:clr>
        </p15:guide>
        <p15:guide id="2" pos="7333" userDrawn="1">
          <p15:clr>
            <a:srgbClr val="F26B43"/>
          </p15:clr>
        </p15:guide>
        <p15:guide id="3" orient="horz" pos="346" userDrawn="1">
          <p15:clr>
            <a:srgbClr val="F26B43"/>
          </p15:clr>
        </p15:guide>
        <p15:guide id="4" pos="1232" userDrawn="1">
          <p15:clr>
            <a:srgbClr val="F26B43"/>
          </p15:clr>
        </p15:guide>
        <p15:guide id="5" orient="horz" pos="3974" userDrawn="1">
          <p15:clr>
            <a:srgbClr val="F26B43"/>
          </p15:clr>
        </p15:guide>
        <p15:guide id="6" orient="horz" pos="663" userDrawn="1">
          <p15:clr>
            <a:srgbClr val="F26B43"/>
          </p15:clr>
        </p15:guide>
        <p15:guide id="7" orient="horz" pos="1003" userDrawn="1">
          <p15:clr>
            <a:srgbClr val="F26B43"/>
          </p15:clr>
        </p15:guide>
        <p15:guide id="8" orient="horz" pos="1321" userDrawn="1">
          <p15:clr>
            <a:srgbClr val="F26B43"/>
          </p15:clr>
        </p15:guide>
        <p15:guide id="9" orient="horz" pos="1661" userDrawn="1">
          <p15:clr>
            <a:srgbClr val="F26B43"/>
          </p15:clr>
        </p15:guide>
        <p15:guide id="10" orient="horz" pos="2001" userDrawn="1">
          <p15:clr>
            <a:srgbClr val="F26B43"/>
          </p15:clr>
        </p15:guide>
        <p15:guide id="11" orient="horz" pos="3339" userDrawn="1">
          <p15:clr>
            <a:srgbClr val="F26B43"/>
          </p15:clr>
        </p15:guide>
        <p15:guide id="12" orient="horz" pos="2319" userDrawn="1">
          <p15:clr>
            <a:srgbClr val="F26B43"/>
          </p15:clr>
        </p15:guide>
        <p15:guide id="13" orient="horz" pos="2999" userDrawn="1">
          <p15:clr>
            <a:srgbClr val="F26B43"/>
          </p15:clr>
        </p15:guide>
        <p15:guide id="14" orient="horz" pos="3657" userDrawn="1">
          <p15:clr>
            <a:srgbClr val="F26B43"/>
          </p15:clr>
        </p15:guide>
        <p15:guide id="15" orient="horz" pos="2659" userDrawn="1">
          <p15:clr>
            <a:srgbClr val="F26B43"/>
          </p15:clr>
        </p15:guide>
        <p15:guide id="16" pos="2094" userDrawn="1">
          <p15:clr>
            <a:srgbClr val="F26B43"/>
          </p15:clr>
        </p15:guide>
        <p15:guide id="17" pos="2978" userDrawn="1">
          <p15:clr>
            <a:srgbClr val="F26B43"/>
          </p15:clr>
        </p15:guide>
        <p15:guide id="18" pos="3840" userDrawn="1">
          <p15:clr>
            <a:srgbClr val="F26B43"/>
          </p15:clr>
        </p15:guide>
        <p15:guide id="19" pos="4725" userDrawn="1">
          <p15:clr>
            <a:srgbClr val="F26B43"/>
          </p15:clr>
        </p15:guide>
        <p15:guide id="20" pos="5586" userDrawn="1">
          <p15:clr>
            <a:srgbClr val="F26B43"/>
          </p15:clr>
        </p15:guide>
        <p15:guide id="21" pos="647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">
            <a:extLst>
              <a:ext uri="{FF2B5EF4-FFF2-40B4-BE49-F238E27FC236}">
                <a16:creationId xmlns:a16="http://schemas.microsoft.com/office/drawing/2014/main" id="{48266648-C51B-EA45-AE41-AF74B0A4657C}"/>
              </a:ext>
            </a:extLst>
          </p:cNvPr>
          <p:cNvSpPr/>
          <p:nvPr userDrawn="1"/>
        </p:nvSpPr>
        <p:spPr>
          <a:xfrm>
            <a:off x="0" y="5748124"/>
            <a:ext cx="12195175" cy="1109875"/>
          </a:xfrm>
          <a:custGeom>
            <a:avLst/>
            <a:gdLst>
              <a:gd name="connsiteX0" fmla="*/ 0 w 12192000"/>
              <a:gd name="connsiteY0" fmla="*/ 0 h 687600"/>
              <a:gd name="connsiteX1" fmla="*/ 12192000 w 12192000"/>
              <a:gd name="connsiteY1" fmla="*/ 0 h 687600"/>
              <a:gd name="connsiteX2" fmla="*/ 12192000 w 12192000"/>
              <a:gd name="connsiteY2" fmla="*/ 687600 h 687600"/>
              <a:gd name="connsiteX3" fmla="*/ 0 w 12192000"/>
              <a:gd name="connsiteY3" fmla="*/ 687600 h 687600"/>
              <a:gd name="connsiteX4" fmla="*/ 0 w 12192000"/>
              <a:gd name="connsiteY4" fmla="*/ 0 h 687600"/>
              <a:gd name="connsiteX0" fmla="*/ 0 w 12195175"/>
              <a:gd name="connsiteY0" fmla="*/ 422275 h 1109875"/>
              <a:gd name="connsiteX1" fmla="*/ 12195175 w 12195175"/>
              <a:gd name="connsiteY1" fmla="*/ 0 h 1109875"/>
              <a:gd name="connsiteX2" fmla="*/ 12192000 w 12195175"/>
              <a:gd name="connsiteY2" fmla="*/ 1109875 h 1109875"/>
              <a:gd name="connsiteX3" fmla="*/ 0 w 12195175"/>
              <a:gd name="connsiteY3" fmla="*/ 1109875 h 1109875"/>
              <a:gd name="connsiteX4" fmla="*/ 0 w 12195175"/>
              <a:gd name="connsiteY4" fmla="*/ 422275 h 110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5175" h="1109875">
                <a:moveTo>
                  <a:pt x="0" y="422275"/>
                </a:moveTo>
                <a:lnTo>
                  <a:pt x="12195175" y="0"/>
                </a:lnTo>
                <a:cubicBezTo>
                  <a:pt x="12194117" y="369958"/>
                  <a:pt x="12193058" y="739917"/>
                  <a:pt x="12192000" y="1109875"/>
                </a:cubicBezTo>
                <a:lnTo>
                  <a:pt x="0" y="1109875"/>
                </a:lnTo>
                <a:lnTo>
                  <a:pt x="0" y="422275"/>
                </a:lnTo>
                <a:close/>
              </a:path>
            </a:pathLst>
          </a:custGeom>
          <a:gradFill>
            <a:gsLst>
              <a:gs pos="0">
                <a:srgbClr val="FF6C00"/>
              </a:gs>
              <a:gs pos="100000">
                <a:srgbClr val="C40D1E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0A395C2-361B-A14B-9312-A16F3F6780A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14598" y="378000"/>
            <a:ext cx="1004400" cy="766068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427D4F0D-9351-B349-8187-43002862F183}"/>
              </a:ext>
            </a:extLst>
          </p:cNvPr>
          <p:cNvSpPr txBox="1"/>
          <p:nvPr userDrawn="1"/>
        </p:nvSpPr>
        <p:spPr>
          <a:xfrm>
            <a:off x="12292755" y="5612990"/>
            <a:ext cx="31024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Folgeseiten – Platzhalter für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Sublogo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ändern: 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Folienmaster &gt; Nr. 2 bearbeiten &gt; Bild anklicken &gt; Rechtsklick &gt; Bild einfügen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an Rahmen anpassen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 anklicken &gt; Bildformat &gt; Zuschneiden &gt; 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im Dropdown „Einpassen“ wählen &gt; 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ggf. Bild nochmals neu positionieren 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91FA75A-4E02-534F-A661-8216932850DD}"/>
              </a:ext>
            </a:extLst>
          </p:cNvPr>
          <p:cNvSpPr txBox="1"/>
          <p:nvPr userDrawn="1"/>
        </p:nvSpPr>
        <p:spPr>
          <a:xfrm>
            <a:off x="-2243920" y="6474756"/>
            <a:ext cx="2223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Informationen in Fußzeile ändern: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Folienmaster &gt; Nr. 2 bearbeiten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FF88A13-194B-9248-BDFD-1579E6D3EC48}"/>
              </a:ext>
            </a:extLst>
          </p:cNvPr>
          <p:cNvSpPr txBox="1"/>
          <p:nvPr userDrawn="1"/>
        </p:nvSpPr>
        <p:spPr>
          <a:xfrm>
            <a:off x="550800" y="6399924"/>
            <a:ext cx="1074739" cy="1904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Seite </a:t>
            </a:r>
            <a:fld id="{675EF3AE-78B3-9641-A88A-C3B5FFA9245E}" type="slidenum">
              <a:rPr lang="de-DE" sz="1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6184FE9-ADE0-F94C-90C6-58CFCA50F9A4}"/>
              </a:ext>
            </a:extLst>
          </p:cNvPr>
          <p:cNvSpPr txBox="1"/>
          <p:nvPr userDrawn="1"/>
        </p:nvSpPr>
        <p:spPr>
          <a:xfrm>
            <a:off x="1625600" y="6399924"/>
            <a:ext cx="7615318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Levin Ahrens, Dominic Stöcker, Facundo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Talamonti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 STEMO Project | Wave 2 | 13. Dezember 2023</a:t>
            </a:r>
          </a:p>
        </p:txBody>
      </p:sp>
    </p:spTree>
    <p:extLst>
      <p:ext uri="{BB962C8B-B14F-4D97-AF65-F5344CB8AC3E}">
        <p14:creationId xmlns:p14="http://schemas.microsoft.com/office/powerpoint/2010/main" val="390724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11" r:id="rId2"/>
    <p:sldLayoutId id="214748371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1566C600-4B84-5842-B3E8-43C0EE42DEAE}"/>
              </a:ext>
            </a:extLst>
          </p:cNvPr>
          <p:cNvSpPr txBox="1"/>
          <p:nvPr/>
        </p:nvSpPr>
        <p:spPr>
          <a:xfrm>
            <a:off x="550801" y="4973943"/>
            <a:ext cx="8328079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de-D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STEMO: Steganography with Language Models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DD8A406-EC2B-3942-821D-690FFD0DA113}"/>
              </a:ext>
            </a:extLst>
          </p:cNvPr>
          <p:cNvSpPr txBox="1"/>
          <p:nvPr/>
        </p:nvSpPr>
        <p:spPr>
          <a:xfrm>
            <a:off x="550801" y="6085778"/>
            <a:ext cx="832807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Levin Ahrens, Dominic Stöcker, Facundo </a:t>
            </a:r>
            <a:r>
              <a:rPr lang="de-DE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Talamonti</a:t>
            </a:r>
            <a:r>
              <a:rPr lang="de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 STEMO Project | Wave 1 | </a:t>
            </a:r>
            <a:fld id="{8AB8AE3C-4F02-BE49-87A2-4A6516160ED6}" type="datetime4">
              <a:rPr lang="de-DE" sz="14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12. Dezember 2023</a:t>
            </a:fld>
            <a:endParaRPr lang="de-DE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Placeholder 4" descr="Cartoon reading a newspaper&#10;&#10;Description automatically generated">
            <a:extLst>
              <a:ext uri="{FF2B5EF4-FFF2-40B4-BE49-F238E27FC236}">
                <a16:creationId xmlns:a16="http://schemas.microsoft.com/office/drawing/2014/main" id="{E7DC3021-155B-38A2-1066-BD79F130501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t="18342" b="17567"/>
          <a:stretch/>
        </p:blipFill>
        <p:spPr>
          <a:xfrm>
            <a:off x="0" y="1769943"/>
            <a:ext cx="8748000" cy="3204000"/>
          </a:xfrm>
        </p:spPr>
      </p:pic>
    </p:spTree>
    <p:extLst>
      <p:ext uri="{BB962C8B-B14F-4D97-AF65-F5344CB8AC3E}">
        <p14:creationId xmlns:p14="http://schemas.microsoft.com/office/powerpoint/2010/main" val="668842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DBDE21-4AC1-EB4D-9875-252AE5A899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Restorer</a:t>
            </a:r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DCDC795-29C0-66CC-D5DD-8F33A26445F1}"/>
              </a:ext>
            </a:extLst>
          </p:cNvPr>
          <p:cNvSpPr/>
          <p:nvPr/>
        </p:nvSpPr>
        <p:spPr>
          <a:xfrm>
            <a:off x="555867" y="4940556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E96BA9B-9CA0-B6FA-D782-7ECFAAB88EAE}"/>
              </a:ext>
            </a:extLst>
          </p:cNvPr>
          <p:cNvSpPr/>
          <p:nvPr/>
        </p:nvSpPr>
        <p:spPr>
          <a:xfrm>
            <a:off x="2026134" y="4115056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Restoring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91C3872-1104-03E2-6D44-F281B516C2F6}"/>
              </a:ext>
            </a:extLst>
          </p:cNvPr>
          <p:cNvSpPr/>
          <p:nvPr/>
        </p:nvSpPr>
        <p:spPr>
          <a:xfrm>
            <a:off x="3496401" y="3319618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Decompression</a:t>
            </a:r>
            <a:endParaRPr lang="de-DE" sz="1600" dirty="0"/>
          </a:p>
        </p:txBody>
      </p: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7233A5F4-4007-202D-6660-FDEEF21C24FC}"/>
              </a:ext>
            </a:extLst>
          </p:cNvPr>
          <p:cNvCxnSpPr>
            <a:stCxn id="2" idx="0"/>
            <a:endCxn id="3" idx="1"/>
          </p:cNvCxnSpPr>
          <p:nvPr/>
        </p:nvCxnSpPr>
        <p:spPr>
          <a:xfrm rot="5400000" flipH="1" flipV="1">
            <a:off x="1425177" y="4339600"/>
            <a:ext cx="466781" cy="7351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7E4F9DFE-3439-604D-14ED-0338F71130CD}"/>
              </a:ext>
            </a:extLst>
          </p:cNvPr>
          <p:cNvCxnSpPr>
            <a:cxnSpLocks/>
            <a:stCxn id="3" idx="0"/>
            <a:endCxn id="6" idx="1"/>
          </p:cNvCxnSpPr>
          <p:nvPr/>
        </p:nvCxnSpPr>
        <p:spPr>
          <a:xfrm rot="5400000" flipH="1" flipV="1">
            <a:off x="2910475" y="3529131"/>
            <a:ext cx="436719" cy="7351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C6750FF8-9BC5-17FE-FEBA-4ABB65B96887}"/>
              </a:ext>
            </a:extLst>
          </p:cNvPr>
          <p:cNvGrpSpPr/>
          <p:nvPr/>
        </p:nvGrpSpPr>
        <p:grpSpPr>
          <a:xfrm>
            <a:off x="3496401" y="4111943"/>
            <a:ext cx="2545121" cy="711459"/>
            <a:chOff x="616261" y="3352483"/>
            <a:chExt cx="9105588" cy="572242"/>
          </a:xfrm>
        </p:grpSpPr>
        <p:sp>
          <p:nvSpPr>
            <p:cNvPr id="23" name="Rechteck: obere Ecken abgerundet 22">
              <a:extLst>
                <a:ext uri="{FF2B5EF4-FFF2-40B4-BE49-F238E27FC236}">
                  <a16:creationId xmlns:a16="http://schemas.microsoft.com/office/drawing/2014/main" id="{3487088E-B273-24DC-4E51-8CA9B87070A4}"/>
                </a:ext>
              </a:extLst>
            </p:cNvPr>
            <p:cNvSpPr/>
            <p:nvPr/>
          </p:nvSpPr>
          <p:spPr>
            <a:xfrm rot="5400000">
              <a:off x="4882934" y="-914190"/>
              <a:ext cx="572242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4" name="Rechteck: obere Ecken abgerundet 4">
              <a:extLst>
                <a:ext uri="{FF2B5EF4-FFF2-40B4-BE49-F238E27FC236}">
                  <a16:creationId xmlns:a16="http://schemas.microsoft.com/office/drawing/2014/main" id="{F8D30C20-B263-1ECB-D7FB-ABD9B8819C71}"/>
                </a:ext>
              </a:extLst>
            </p:cNvPr>
            <p:cNvSpPr txBox="1"/>
            <p:nvPr/>
          </p:nvSpPr>
          <p:spPr>
            <a:xfrm>
              <a:off x="616262" y="3380417"/>
              <a:ext cx="9077653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News feed with hidden message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113A8280-F3C0-3D81-77EF-F9736DF03FE1}"/>
              </a:ext>
            </a:extLst>
          </p:cNvPr>
          <p:cNvGrpSpPr/>
          <p:nvPr/>
        </p:nvGrpSpPr>
        <p:grpSpPr>
          <a:xfrm>
            <a:off x="2026868" y="4946533"/>
            <a:ext cx="2536099" cy="711460"/>
            <a:chOff x="616261" y="2592181"/>
            <a:chExt cx="9105588" cy="572242"/>
          </a:xfrm>
        </p:grpSpPr>
        <p:sp>
          <p:nvSpPr>
            <p:cNvPr id="26" name="Rechteck: obere Ecken abgerundet 25">
              <a:extLst>
                <a:ext uri="{FF2B5EF4-FFF2-40B4-BE49-F238E27FC236}">
                  <a16:creationId xmlns:a16="http://schemas.microsoft.com/office/drawing/2014/main" id="{49F826AB-F22C-860D-CFDC-09A26EF288CE}"/>
                </a:ext>
              </a:extLst>
            </p:cNvPr>
            <p:cNvSpPr/>
            <p:nvPr/>
          </p:nvSpPr>
          <p:spPr>
            <a:xfrm rot="5400000">
              <a:off x="4882934" y="-1674492"/>
              <a:ext cx="572242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7" name="Rechteck: obere Ecken abgerundet 4">
              <a:extLst>
                <a:ext uri="{FF2B5EF4-FFF2-40B4-BE49-F238E27FC236}">
                  <a16:creationId xmlns:a16="http://schemas.microsoft.com/office/drawing/2014/main" id="{A7321AA4-1C23-6FC4-0FB7-96E9674E445A}"/>
                </a:ext>
              </a:extLst>
            </p:cNvPr>
            <p:cNvSpPr txBox="1"/>
            <p:nvPr/>
          </p:nvSpPr>
          <p:spPr>
            <a:xfrm>
              <a:off x="616262" y="2620115"/>
              <a:ext cx="9077653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Hide secret in articles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7A86252B-06E8-AF7B-20F4-2C25465BAAB8}"/>
              </a:ext>
            </a:extLst>
          </p:cNvPr>
          <p:cNvGrpSpPr/>
          <p:nvPr/>
        </p:nvGrpSpPr>
        <p:grpSpPr>
          <a:xfrm>
            <a:off x="4966669" y="3321446"/>
            <a:ext cx="2528319" cy="717436"/>
            <a:chOff x="616261" y="1831874"/>
            <a:chExt cx="9105588" cy="572543"/>
          </a:xfrm>
        </p:grpSpPr>
        <p:sp>
          <p:nvSpPr>
            <p:cNvPr id="29" name="Rechteck: obere Ecken abgerundet 28">
              <a:extLst>
                <a:ext uri="{FF2B5EF4-FFF2-40B4-BE49-F238E27FC236}">
                  <a16:creationId xmlns:a16="http://schemas.microsoft.com/office/drawing/2014/main" id="{6A2CC962-EF84-FDDB-B72B-2B8B1D7EF2A7}"/>
                </a:ext>
              </a:extLst>
            </p:cNvPr>
            <p:cNvSpPr/>
            <p:nvPr/>
          </p:nvSpPr>
          <p:spPr>
            <a:xfrm rot="5400000">
              <a:off x="4882783" y="-2434648"/>
              <a:ext cx="572543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0" name="Rechteck: obere Ecken abgerundet 4">
              <a:extLst>
                <a:ext uri="{FF2B5EF4-FFF2-40B4-BE49-F238E27FC236}">
                  <a16:creationId xmlns:a16="http://schemas.microsoft.com/office/drawing/2014/main" id="{30AA5764-4856-C40F-F2ED-C44C369FA1CF}"/>
                </a:ext>
              </a:extLst>
            </p:cNvPr>
            <p:cNvSpPr txBox="1"/>
            <p:nvPr/>
          </p:nvSpPr>
          <p:spPr>
            <a:xfrm>
              <a:off x="616261" y="1859822"/>
              <a:ext cx="9077637" cy="5166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Loss-less decompression of the binary secret  </a:t>
              </a:r>
              <a:endParaRPr lang="en-GB" sz="1400" kern="1200" dirty="0">
                <a:solidFill>
                  <a:srgbClr val="434343">
                    <a:hueOff val="0"/>
                    <a:satOff val="0"/>
                    <a:lumOff val="0"/>
                    <a:alphaOff val="0"/>
                  </a:srgb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8902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DBDE21-4AC1-EB4D-9875-252AE5A899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Restorer</a:t>
            </a:r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DCDC795-29C0-66CC-D5DD-8F33A26445F1}"/>
              </a:ext>
            </a:extLst>
          </p:cNvPr>
          <p:cNvSpPr/>
          <p:nvPr/>
        </p:nvSpPr>
        <p:spPr>
          <a:xfrm>
            <a:off x="555867" y="4940556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E96BA9B-9CA0-B6FA-D782-7ECFAAB88EAE}"/>
              </a:ext>
            </a:extLst>
          </p:cNvPr>
          <p:cNvSpPr/>
          <p:nvPr/>
        </p:nvSpPr>
        <p:spPr>
          <a:xfrm>
            <a:off x="2026134" y="4115056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Restoring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91C3872-1104-03E2-6D44-F281B516C2F6}"/>
              </a:ext>
            </a:extLst>
          </p:cNvPr>
          <p:cNvSpPr/>
          <p:nvPr/>
        </p:nvSpPr>
        <p:spPr>
          <a:xfrm>
            <a:off x="3496401" y="3319618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Decompression</a:t>
            </a:r>
            <a:endParaRPr lang="de-DE" sz="16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1BC4EC-4ECB-D927-4390-F64A9D36B669}"/>
              </a:ext>
            </a:extLst>
          </p:cNvPr>
          <p:cNvSpPr/>
          <p:nvPr/>
        </p:nvSpPr>
        <p:spPr>
          <a:xfrm>
            <a:off x="4966668" y="2503698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Decoding</a:t>
            </a:r>
          </a:p>
        </p:txBody>
      </p: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7233A5F4-4007-202D-6660-FDEEF21C24FC}"/>
              </a:ext>
            </a:extLst>
          </p:cNvPr>
          <p:cNvCxnSpPr>
            <a:stCxn id="2" idx="0"/>
            <a:endCxn id="3" idx="1"/>
          </p:cNvCxnSpPr>
          <p:nvPr/>
        </p:nvCxnSpPr>
        <p:spPr>
          <a:xfrm rot="5400000" flipH="1" flipV="1">
            <a:off x="1425177" y="4339600"/>
            <a:ext cx="466781" cy="7351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7E4F9DFE-3439-604D-14ED-0338F71130CD}"/>
              </a:ext>
            </a:extLst>
          </p:cNvPr>
          <p:cNvCxnSpPr>
            <a:cxnSpLocks/>
            <a:stCxn id="3" idx="0"/>
            <a:endCxn id="6" idx="1"/>
          </p:cNvCxnSpPr>
          <p:nvPr/>
        </p:nvCxnSpPr>
        <p:spPr>
          <a:xfrm rot="5400000" flipH="1" flipV="1">
            <a:off x="2910475" y="3529131"/>
            <a:ext cx="436719" cy="7351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93FFF71A-42EA-2E7F-98ED-01000D6E2B4B}"/>
              </a:ext>
            </a:extLst>
          </p:cNvPr>
          <p:cNvCxnSpPr>
            <a:cxnSpLocks/>
            <a:stCxn id="6" idx="0"/>
            <a:endCxn id="7" idx="1"/>
          </p:cNvCxnSpPr>
          <p:nvPr/>
        </p:nvCxnSpPr>
        <p:spPr>
          <a:xfrm rot="5400000" flipH="1" flipV="1">
            <a:off x="4370501" y="2723452"/>
            <a:ext cx="457201" cy="7351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C6750FF8-9BC5-17FE-FEBA-4ABB65B96887}"/>
              </a:ext>
            </a:extLst>
          </p:cNvPr>
          <p:cNvGrpSpPr/>
          <p:nvPr/>
        </p:nvGrpSpPr>
        <p:grpSpPr>
          <a:xfrm>
            <a:off x="3496401" y="4111943"/>
            <a:ext cx="2545121" cy="711459"/>
            <a:chOff x="616261" y="3352483"/>
            <a:chExt cx="9105588" cy="572242"/>
          </a:xfrm>
        </p:grpSpPr>
        <p:sp>
          <p:nvSpPr>
            <p:cNvPr id="23" name="Rechteck: obere Ecken abgerundet 22">
              <a:extLst>
                <a:ext uri="{FF2B5EF4-FFF2-40B4-BE49-F238E27FC236}">
                  <a16:creationId xmlns:a16="http://schemas.microsoft.com/office/drawing/2014/main" id="{3487088E-B273-24DC-4E51-8CA9B87070A4}"/>
                </a:ext>
              </a:extLst>
            </p:cNvPr>
            <p:cNvSpPr/>
            <p:nvPr/>
          </p:nvSpPr>
          <p:spPr>
            <a:xfrm rot="5400000">
              <a:off x="4882934" y="-914190"/>
              <a:ext cx="572242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4" name="Rechteck: obere Ecken abgerundet 4">
              <a:extLst>
                <a:ext uri="{FF2B5EF4-FFF2-40B4-BE49-F238E27FC236}">
                  <a16:creationId xmlns:a16="http://schemas.microsoft.com/office/drawing/2014/main" id="{F8D30C20-B263-1ECB-D7FB-ABD9B8819C71}"/>
                </a:ext>
              </a:extLst>
            </p:cNvPr>
            <p:cNvSpPr txBox="1"/>
            <p:nvPr/>
          </p:nvSpPr>
          <p:spPr>
            <a:xfrm>
              <a:off x="616262" y="3380417"/>
              <a:ext cx="9077653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News feed with hidden message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113A8280-F3C0-3D81-77EF-F9736DF03FE1}"/>
              </a:ext>
            </a:extLst>
          </p:cNvPr>
          <p:cNvGrpSpPr/>
          <p:nvPr/>
        </p:nvGrpSpPr>
        <p:grpSpPr>
          <a:xfrm>
            <a:off x="2026868" y="4946533"/>
            <a:ext cx="2536099" cy="711460"/>
            <a:chOff x="616261" y="2592181"/>
            <a:chExt cx="9105588" cy="572242"/>
          </a:xfrm>
        </p:grpSpPr>
        <p:sp>
          <p:nvSpPr>
            <p:cNvPr id="26" name="Rechteck: obere Ecken abgerundet 25">
              <a:extLst>
                <a:ext uri="{FF2B5EF4-FFF2-40B4-BE49-F238E27FC236}">
                  <a16:creationId xmlns:a16="http://schemas.microsoft.com/office/drawing/2014/main" id="{49F826AB-F22C-860D-CFDC-09A26EF288CE}"/>
                </a:ext>
              </a:extLst>
            </p:cNvPr>
            <p:cNvSpPr/>
            <p:nvPr/>
          </p:nvSpPr>
          <p:spPr>
            <a:xfrm rot="5400000">
              <a:off x="4882934" y="-1674492"/>
              <a:ext cx="572242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7" name="Rechteck: obere Ecken abgerundet 4">
              <a:extLst>
                <a:ext uri="{FF2B5EF4-FFF2-40B4-BE49-F238E27FC236}">
                  <a16:creationId xmlns:a16="http://schemas.microsoft.com/office/drawing/2014/main" id="{A7321AA4-1C23-6FC4-0FB7-96E9674E445A}"/>
                </a:ext>
              </a:extLst>
            </p:cNvPr>
            <p:cNvSpPr txBox="1"/>
            <p:nvPr/>
          </p:nvSpPr>
          <p:spPr>
            <a:xfrm>
              <a:off x="616262" y="2620115"/>
              <a:ext cx="9077653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Hide secret in articles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7A86252B-06E8-AF7B-20F4-2C25465BAAB8}"/>
              </a:ext>
            </a:extLst>
          </p:cNvPr>
          <p:cNvGrpSpPr/>
          <p:nvPr/>
        </p:nvGrpSpPr>
        <p:grpSpPr>
          <a:xfrm>
            <a:off x="4966669" y="3321446"/>
            <a:ext cx="2528319" cy="717436"/>
            <a:chOff x="616261" y="1831874"/>
            <a:chExt cx="9105588" cy="572543"/>
          </a:xfrm>
        </p:grpSpPr>
        <p:sp>
          <p:nvSpPr>
            <p:cNvPr id="29" name="Rechteck: obere Ecken abgerundet 28">
              <a:extLst>
                <a:ext uri="{FF2B5EF4-FFF2-40B4-BE49-F238E27FC236}">
                  <a16:creationId xmlns:a16="http://schemas.microsoft.com/office/drawing/2014/main" id="{6A2CC962-EF84-FDDB-B72B-2B8B1D7EF2A7}"/>
                </a:ext>
              </a:extLst>
            </p:cNvPr>
            <p:cNvSpPr/>
            <p:nvPr/>
          </p:nvSpPr>
          <p:spPr>
            <a:xfrm rot="5400000">
              <a:off x="4882783" y="-2434648"/>
              <a:ext cx="572543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0" name="Rechteck: obere Ecken abgerundet 4">
              <a:extLst>
                <a:ext uri="{FF2B5EF4-FFF2-40B4-BE49-F238E27FC236}">
                  <a16:creationId xmlns:a16="http://schemas.microsoft.com/office/drawing/2014/main" id="{30AA5764-4856-C40F-F2ED-C44C369FA1CF}"/>
                </a:ext>
              </a:extLst>
            </p:cNvPr>
            <p:cNvSpPr txBox="1"/>
            <p:nvPr/>
          </p:nvSpPr>
          <p:spPr>
            <a:xfrm>
              <a:off x="616261" y="1859822"/>
              <a:ext cx="9077637" cy="5166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Loss-less decompression of the binary secret  </a:t>
              </a:r>
              <a:endParaRPr lang="en-GB" sz="1400" kern="1200" dirty="0">
                <a:solidFill>
                  <a:srgbClr val="434343">
                    <a:hueOff val="0"/>
                    <a:satOff val="0"/>
                    <a:lumOff val="0"/>
                    <a:alphaOff val="0"/>
                  </a:srgb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DCE33695-5E94-BD4E-8D0B-B032D7C95F95}"/>
              </a:ext>
            </a:extLst>
          </p:cNvPr>
          <p:cNvGrpSpPr/>
          <p:nvPr/>
        </p:nvGrpSpPr>
        <p:grpSpPr>
          <a:xfrm>
            <a:off x="6436935" y="2500374"/>
            <a:ext cx="2528321" cy="724084"/>
            <a:chOff x="616261" y="1071576"/>
            <a:chExt cx="9105588" cy="582577"/>
          </a:xfrm>
        </p:grpSpPr>
        <p:sp>
          <p:nvSpPr>
            <p:cNvPr id="32" name="Rechteck: obere Ecken abgerundet 31">
              <a:extLst>
                <a:ext uri="{FF2B5EF4-FFF2-40B4-BE49-F238E27FC236}">
                  <a16:creationId xmlns:a16="http://schemas.microsoft.com/office/drawing/2014/main" id="{0852660B-99CF-A6D8-0492-0CCCEEFCEC0E}"/>
                </a:ext>
              </a:extLst>
            </p:cNvPr>
            <p:cNvSpPr/>
            <p:nvPr/>
          </p:nvSpPr>
          <p:spPr>
            <a:xfrm rot="5400000">
              <a:off x="4882934" y="-3195097"/>
              <a:ext cx="572242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3" name="Rechteck: obere Ecken abgerundet 4">
              <a:extLst>
                <a:ext uri="{FF2B5EF4-FFF2-40B4-BE49-F238E27FC236}">
                  <a16:creationId xmlns:a16="http://schemas.microsoft.com/office/drawing/2014/main" id="{546B48F7-0016-C9BF-FAFB-4A7473059123}"/>
                </a:ext>
              </a:extLst>
            </p:cNvPr>
            <p:cNvSpPr txBox="1"/>
            <p:nvPr/>
          </p:nvSpPr>
          <p:spPr>
            <a:xfrm>
              <a:off x="616261" y="1099509"/>
              <a:ext cx="9077652" cy="5546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Decode the binary message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7509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DBDE21-4AC1-EB4D-9875-252AE5A899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Restorer</a:t>
            </a:r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DCDC795-29C0-66CC-D5DD-8F33A26445F1}"/>
              </a:ext>
            </a:extLst>
          </p:cNvPr>
          <p:cNvSpPr/>
          <p:nvPr/>
        </p:nvSpPr>
        <p:spPr>
          <a:xfrm>
            <a:off x="555867" y="4940556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E96BA9B-9CA0-B6FA-D782-7ECFAAB88EAE}"/>
              </a:ext>
            </a:extLst>
          </p:cNvPr>
          <p:cNvSpPr/>
          <p:nvPr/>
        </p:nvSpPr>
        <p:spPr>
          <a:xfrm>
            <a:off x="2026134" y="4115056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Restoring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91C3872-1104-03E2-6D44-F281B516C2F6}"/>
              </a:ext>
            </a:extLst>
          </p:cNvPr>
          <p:cNvSpPr/>
          <p:nvPr/>
        </p:nvSpPr>
        <p:spPr>
          <a:xfrm>
            <a:off x="3496401" y="3319618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Decompression</a:t>
            </a:r>
            <a:endParaRPr lang="de-DE" sz="16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1BC4EC-4ECB-D927-4390-F64A9D36B669}"/>
              </a:ext>
            </a:extLst>
          </p:cNvPr>
          <p:cNvSpPr/>
          <p:nvPr/>
        </p:nvSpPr>
        <p:spPr>
          <a:xfrm>
            <a:off x="4966668" y="2503698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Decoding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8FF5A2B-EBA5-67CB-45F8-4FB4A656FE48}"/>
              </a:ext>
            </a:extLst>
          </p:cNvPr>
          <p:cNvSpPr/>
          <p:nvPr/>
        </p:nvSpPr>
        <p:spPr>
          <a:xfrm>
            <a:off x="6436935" y="1687778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Output</a:t>
            </a:r>
          </a:p>
        </p:txBody>
      </p: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7233A5F4-4007-202D-6660-FDEEF21C24FC}"/>
              </a:ext>
            </a:extLst>
          </p:cNvPr>
          <p:cNvCxnSpPr>
            <a:stCxn id="2" idx="0"/>
            <a:endCxn id="3" idx="1"/>
          </p:cNvCxnSpPr>
          <p:nvPr/>
        </p:nvCxnSpPr>
        <p:spPr>
          <a:xfrm rot="5400000" flipH="1" flipV="1">
            <a:off x="1425177" y="4339600"/>
            <a:ext cx="466781" cy="7351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7E4F9DFE-3439-604D-14ED-0338F71130CD}"/>
              </a:ext>
            </a:extLst>
          </p:cNvPr>
          <p:cNvCxnSpPr>
            <a:cxnSpLocks/>
            <a:stCxn id="3" idx="0"/>
            <a:endCxn id="6" idx="1"/>
          </p:cNvCxnSpPr>
          <p:nvPr/>
        </p:nvCxnSpPr>
        <p:spPr>
          <a:xfrm rot="5400000" flipH="1" flipV="1">
            <a:off x="2910475" y="3529131"/>
            <a:ext cx="436719" cy="7351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93FFF71A-42EA-2E7F-98ED-01000D6E2B4B}"/>
              </a:ext>
            </a:extLst>
          </p:cNvPr>
          <p:cNvCxnSpPr>
            <a:cxnSpLocks/>
            <a:stCxn id="6" idx="0"/>
            <a:endCxn id="7" idx="1"/>
          </p:cNvCxnSpPr>
          <p:nvPr/>
        </p:nvCxnSpPr>
        <p:spPr>
          <a:xfrm rot="5400000" flipH="1" flipV="1">
            <a:off x="4370501" y="2723452"/>
            <a:ext cx="457201" cy="7351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B572E7AE-7BD1-3CB2-1457-B0D1156ED5F9}"/>
              </a:ext>
            </a:extLst>
          </p:cNvPr>
          <p:cNvCxnSpPr>
            <a:cxnSpLocks/>
          </p:cNvCxnSpPr>
          <p:nvPr/>
        </p:nvCxnSpPr>
        <p:spPr>
          <a:xfrm flipV="1">
            <a:off x="5755066" y="2046497"/>
            <a:ext cx="708503" cy="474818"/>
          </a:xfrm>
          <a:prstGeom prst="bentConnector3">
            <a:avLst>
              <a:gd name="adj1" fmla="val -19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C6750FF8-9BC5-17FE-FEBA-4ABB65B96887}"/>
              </a:ext>
            </a:extLst>
          </p:cNvPr>
          <p:cNvGrpSpPr/>
          <p:nvPr/>
        </p:nvGrpSpPr>
        <p:grpSpPr>
          <a:xfrm>
            <a:off x="3496401" y="4111943"/>
            <a:ext cx="2545121" cy="711459"/>
            <a:chOff x="616261" y="3352483"/>
            <a:chExt cx="9105588" cy="572242"/>
          </a:xfrm>
        </p:grpSpPr>
        <p:sp>
          <p:nvSpPr>
            <p:cNvPr id="23" name="Rechteck: obere Ecken abgerundet 22">
              <a:extLst>
                <a:ext uri="{FF2B5EF4-FFF2-40B4-BE49-F238E27FC236}">
                  <a16:creationId xmlns:a16="http://schemas.microsoft.com/office/drawing/2014/main" id="{3487088E-B273-24DC-4E51-8CA9B87070A4}"/>
                </a:ext>
              </a:extLst>
            </p:cNvPr>
            <p:cNvSpPr/>
            <p:nvPr/>
          </p:nvSpPr>
          <p:spPr>
            <a:xfrm rot="5400000">
              <a:off x="4882934" y="-914190"/>
              <a:ext cx="572242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4" name="Rechteck: obere Ecken abgerundet 4">
              <a:extLst>
                <a:ext uri="{FF2B5EF4-FFF2-40B4-BE49-F238E27FC236}">
                  <a16:creationId xmlns:a16="http://schemas.microsoft.com/office/drawing/2014/main" id="{F8D30C20-B263-1ECB-D7FB-ABD9B8819C71}"/>
                </a:ext>
              </a:extLst>
            </p:cNvPr>
            <p:cNvSpPr txBox="1"/>
            <p:nvPr/>
          </p:nvSpPr>
          <p:spPr>
            <a:xfrm>
              <a:off x="616262" y="3380417"/>
              <a:ext cx="9077653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News feed with hidden message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113A8280-F3C0-3D81-77EF-F9736DF03FE1}"/>
              </a:ext>
            </a:extLst>
          </p:cNvPr>
          <p:cNvGrpSpPr/>
          <p:nvPr/>
        </p:nvGrpSpPr>
        <p:grpSpPr>
          <a:xfrm>
            <a:off x="2026868" y="4946533"/>
            <a:ext cx="2536099" cy="711460"/>
            <a:chOff x="616261" y="2592181"/>
            <a:chExt cx="9105588" cy="572242"/>
          </a:xfrm>
        </p:grpSpPr>
        <p:sp>
          <p:nvSpPr>
            <p:cNvPr id="26" name="Rechteck: obere Ecken abgerundet 25">
              <a:extLst>
                <a:ext uri="{FF2B5EF4-FFF2-40B4-BE49-F238E27FC236}">
                  <a16:creationId xmlns:a16="http://schemas.microsoft.com/office/drawing/2014/main" id="{49F826AB-F22C-860D-CFDC-09A26EF288CE}"/>
                </a:ext>
              </a:extLst>
            </p:cNvPr>
            <p:cNvSpPr/>
            <p:nvPr/>
          </p:nvSpPr>
          <p:spPr>
            <a:xfrm rot="5400000">
              <a:off x="4882934" y="-1674492"/>
              <a:ext cx="572242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7" name="Rechteck: obere Ecken abgerundet 4">
              <a:extLst>
                <a:ext uri="{FF2B5EF4-FFF2-40B4-BE49-F238E27FC236}">
                  <a16:creationId xmlns:a16="http://schemas.microsoft.com/office/drawing/2014/main" id="{A7321AA4-1C23-6FC4-0FB7-96E9674E445A}"/>
                </a:ext>
              </a:extLst>
            </p:cNvPr>
            <p:cNvSpPr txBox="1"/>
            <p:nvPr/>
          </p:nvSpPr>
          <p:spPr>
            <a:xfrm>
              <a:off x="616262" y="2620115"/>
              <a:ext cx="9077653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Hide secret in articles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7A86252B-06E8-AF7B-20F4-2C25465BAAB8}"/>
              </a:ext>
            </a:extLst>
          </p:cNvPr>
          <p:cNvGrpSpPr/>
          <p:nvPr/>
        </p:nvGrpSpPr>
        <p:grpSpPr>
          <a:xfrm>
            <a:off x="4966669" y="3321446"/>
            <a:ext cx="2528319" cy="717436"/>
            <a:chOff x="616261" y="1831874"/>
            <a:chExt cx="9105588" cy="572543"/>
          </a:xfrm>
        </p:grpSpPr>
        <p:sp>
          <p:nvSpPr>
            <p:cNvPr id="29" name="Rechteck: obere Ecken abgerundet 28">
              <a:extLst>
                <a:ext uri="{FF2B5EF4-FFF2-40B4-BE49-F238E27FC236}">
                  <a16:creationId xmlns:a16="http://schemas.microsoft.com/office/drawing/2014/main" id="{6A2CC962-EF84-FDDB-B72B-2B8B1D7EF2A7}"/>
                </a:ext>
              </a:extLst>
            </p:cNvPr>
            <p:cNvSpPr/>
            <p:nvPr/>
          </p:nvSpPr>
          <p:spPr>
            <a:xfrm rot="5400000">
              <a:off x="4882783" y="-2434648"/>
              <a:ext cx="572543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0" name="Rechteck: obere Ecken abgerundet 4">
              <a:extLst>
                <a:ext uri="{FF2B5EF4-FFF2-40B4-BE49-F238E27FC236}">
                  <a16:creationId xmlns:a16="http://schemas.microsoft.com/office/drawing/2014/main" id="{30AA5764-4856-C40F-F2ED-C44C369FA1CF}"/>
                </a:ext>
              </a:extLst>
            </p:cNvPr>
            <p:cNvSpPr txBox="1"/>
            <p:nvPr/>
          </p:nvSpPr>
          <p:spPr>
            <a:xfrm>
              <a:off x="616261" y="1859822"/>
              <a:ext cx="9077637" cy="5166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Loss-less decompression of the binary secret  </a:t>
              </a:r>
              <a:endParaRPr lang="en-GB" sz="1400" kern="1200" dirty="0">
                <a:solidFill>
                  <a:srgbClr val="434343">
                    <a:hueOff val="0"/>
                    <a:satOff val="0"/>
                    <a:lumOff val="0"/>
                    <a:alphaOff val="0"/>
                  </a:srgb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DCE33695-5E94-BD4E-8D0B-B032D7C95F95}"/>
              </a:ext>
            </a:extLst>
          </p:cNvPr>
          <p:cNvGrpSpPr/>
          <p:nvPr/>
        </p:nvGrpSpPr>
        <p:grpSpPr>
          <a:xfrm>
            <a:off x="6436935" y="2500374"/>
            <a:ext cx="2528321" cy="724084"/>
            <a:chOff x="616261" y="1071576"/>
            <a:chExt cx="9105588" cy="582577"/>
          </a:xfrm>
        </p:grpSpPr>
        <p:sp>
          <p:nvSpPr>
            <p:cNvPr id="32" name="Rechteck: obere Ecken abgerundet 31">
              <a:extLst>
                <a:ext uri="{FF2B5EF4-FFF2-40B4-BE49-F238E27FC236}">
                  <a16:creationId xmlns:a16="http://schemas.microsoft.com/office/drawing/2014/main" id="{0852660B-99CF-A6D8-0492-0CCCEEFCEC0E}"/>
                </a:ext>
              </a:extLst>
            </p:cNvPr>
            <p:cNvSpPr/>
            <p:nvPr/>
          </p:nvSpPr>
          <p:spPr>
            <a:xfrm rot="5400000">
              <a:off x="4882934" y="-3195097"/>
              <a:ext cx="572242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3" name="Rechteck: obere Ecken abgerundet 4">
              <a:extLst>
                <a:ext uri="{FF2B5EF4-FFF2-40B4-BE49-F238E27FC236}">
                  <a16:creationId xmlns:a16="http://schemas.microsoft.com/office/drawing/2014/main" id="{546B48F7-0016-C9BF-FAFB-4A7473059123}"/>
                </a:ext>
              </a:extLst>
            </p:cNvPr>
            <p:cNvSpPr txBox="1"/>
            <p:nvPr/>
          </p:nvSpPr>
          <p:spPr>
            <a:xfrm>
              <a:off x="616261" y="1099509"/>
              <a:ext cx="9077652" cy="5546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Decode the binary message</a:t>
              </a:r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1F09625F-4994-2C14-1B80-579B51A008FD}"/>
              </a:ext>
            </a:extLst>
          </p:cNvPr>
          <p:cNvGrpSpPr/>
          <p:nvPr/>
        </p:nvGrpSpPr>
        <p:grpSpPr>
          <a:xfrm>
            <a:off x="7907202" y="1687778"/>
            <a:ext cx="2528321" cy="724084"/>
            <a:chOff x="616261" y="1071576"/>
            <a:chExt cx="9105588" cy="582577"/>
          </a:xfrm>
        </p:grpSpPr>
        <p:sp>
          <p:nvSpPr>
            <p:cNvPr id="35" name="Rechteck: obere Ecken abgerundet 34">
              <a:extLst>
                <a:ext uri="{FF2B5EF4-FFF2-40B4-BE49-F238E27FC236}">
                  <a16:creationId xmlns:a16="http://schemas.microsoft.com/office/drawing/2014/main" id="{F787212F-6DB4-E302-30FE-F94C325D6758}"/>
                </a:ext>
              </a:extLst>
            </p:cNvPr>
            <p:cNvSpPr/>
            <p:nvPr/>
          </p:nvSpPr>
          <p:spPr>
            <a:xfrm rot="5400000">
              <a:off x="4882934" y="-3195097"/>
              <a:ext cx="572242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6" name="Rechteck: obere Ecken abgerundet 4">
              <a:extLst>
                <a:ext uri="{FF2B5EF4-FFF2-40B4-BE49-F238E27FC236}">
                  <a16:creationId xmlns:a16="http://schemas.microsoft.com/office/drawing/2014/main" id="{BB02B62E-9459-50B8-CEFB-D421C6DAFA42}"/>
                </a:ext>
              </a:extLst>
            </p:cNvPr>
            <p:cNvSpPr txBox="1"/>
            <p:nvPr/>
          </p:nvSpPr>
          <p:spPr>
            <a:xfrm>
              <a:off x="616261" y="1099509"/>
              <a:ext cx="9077652" cy="5546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Secret Message („The </a:t>
              </a:r>
              <a:r>
                <a:rPr lang="de-DE" sz="1400" kern="1200" dirty="0" err="1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cake</a:t>
              </a:r>
              <a:r>
                <a:rPr lang="de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is</a:t>
              </a:r>
              <a:r>
                <a:rPr lang="de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a </a:t>
              </a:r>
              <a:r>
                <a:rPr lang="de-DE" sz="1400" kern="1200" dirty="0" err="1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lie</a:t>
              </a:r>
              <a:r>
                <a:rPr lang="de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“)</a:t>
              </a:r>
              <a:endParaRPr lang="en-DE" sz="1400" kern="1200" dirty="0">
                <a:solidFill>
                  <a:srgbClr val="434343">
                    <a:hueOff val="0"/>
                    <a:satOff val="0"/>
                    <a:lumOff val="0"/>
                    <a:alphaOff val="0"/>
                  </a:srgb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6182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F3BBF-CE26-A748-0E80-5D93023DD9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5866" y="396545"/>
            <a:ext cx="9058033" cy="717437"/>
          </a:xfrm>
        </p:spPr>
        <p:txBody>
          <a:bodyPr/>
          <a:lstStyle/>
          <a:p>
            <a:r>
              <a:rPr lang="en-DE" dirty="0"/>
              <a:t>Codec</a:t>
            </a:r>
            <a:r>
              <a:rPr lang="de-DE" dirty="0"/>
              <a:t>s – Dynamic </a:t>
            </a:r>
            <a:r>
              <a:rPr lang="de-DE" dirty="0" err="1"/>
              <a:t>Arithmetic</a:t>
            </a:r>
            <a:r>
              <a:rPr lang="de-DE" dirty="0"/>
              <a:t> Encoding</a:t>
            </a:r>
          </a:p>
          <a:p>
            <a:r>
              <a:rPr lang="de-DE" sz="1800" dirty="0"/>
              <a:t>Basic </a:t>
            </a:r>
            <a:r>
              <a:rPr lang="de-DE" sz="1800" dirty="0" err="1"/>
              <a:t>Idea</a:t>
            </a:r>
            <a:endParaRPr lang="en-DE" sz="18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BE9CC71-9F55-B40E-EFE2-112EDE56CEDE}"/>
              </a:ext>
            </a:extLst>
          </p:cNvPr>
          <p:cNvSpPr txBox="1"/>
          <p:nvPr/>
        </p:nvSpPr>
        <p:spPr>
          <a:xfrm>
            <a:off x="1333500" y="342900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7464587-B6FB-7991-6FD4-FDE0EF8AED60}"/>
              </a:ext>
            </a:extLst>
          </p:cNvPr>
          <p:cNvSpPr/>
          <p:nvPr/>
        </p:nvSpPr>
        <p:spPr>
          <a:xfrm>
            <a:off x="13820534" y="2477756"/>
            <a:ext cx="345834" cy="33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0F19C72-479E-56AA-F1F4-72DFFFC78777}"/>
              </a:ext>
            </a:extLst>
          </p:cNvPr>
          <p:cNvSpPr/>
          <p:nvPr/>
        </p:nvSpPr>
        <p:spPr>
          <a:xfrm>
            <a:off x="14166368" y="2477756"/>
            <a:ext cx="345834" cy="33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EB4161C-99D6-BA7E-5D66-A3D7E31CA522}"/>
              </a:ext>
            </a:extLst>
          </p:cNvPr>
          <p:cNvSpPr/>
          <p:nvPr/>
        </p:nvSpPr>
        <p:spPr>
          <a:xfrm>
            <a:off x="14487865" y="2477756"/>
            <a:ext cx="345834" cy="33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BA3D879-4042-E73C-58F0-5B6510818B28}"/>
              </a:ext>
            </a:extLst>
          </p:cNvPr>
          <p:cNvSpPr/>
          <p:nvPr/>
        </p:nvSpPr>
        <p:spPr>
          <a:xfrm>
            <a:off x="15183491" y="2477756"/>
            <a:ext cx="345834" cy="33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D391E535-4B9C-6EB7-AFDB-9A4F7FB48234}"/>
              </a:ext>
            </a:extLst>
          </p:cNvPr>
          <p:cNvSpPr/>
          <p:nvPr/>
        </p:nvSpPr>
        <p:spPr>
          <a:xfrm>
            <a:off x="14837657" y="2477756"/>
            <a:ext cx="345834" cy="33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51E8A76-E905-5E7A-A4AA-96EE89B7B6B1}"/>
              </a:ext>
            </a:extLst>
          </p:cNvPr>
          <p:cNvSpPr txBox="1"/>
          <p:nvPr/>
        </p:nvSpPr>
        <p:spPr>
          <a:xfrm>
            <a:off x="13561651" y="3035524"/>
            <a:ext cx="55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001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D114C47-51DD-55A6-305B-B2E229479325}"/>
              </a:ext>
            </a:extLst>
          </p:cNvPr>
          <p:cNvSpPr txBox="1"/>
          <p:nvPr/>
        </p:nvSpPr>
        <p:spPr>
          <a:xfrm>
            <a:off x="14073647" y="3035524"/>
            <a:ext cx="55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101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FC8FC56-17D1-8B92-6726-FDEC53E06AE8}"/>
              </a:ext>
            </a:extLst>
          </p:cNvPr>
          <p:cNvSpPr txBox="1"/>
          <p:nvPr/>
        </p:nvSpPr>
        <p:spPr>
          <a:xfrm>
            <a:off x="14671920" y="3035524"/>
            <a:ext cx="694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001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B0E1AF87-8B63-4673-5E7E-D0751904C83C}"/>
              </a:ext>
            </a:extLst>
          </p:cNvPr>
          <p:cNvCxnSpPr>
            <a:cxnSpLocks/>
            <a:stCxn id="24" idx="0"/>
            <a:endCxn id="19" idx="2"/>
          </p:cNvCxnSpPr>
          <p:nvPr/>
        </p:nvCxnSpPr>
        <p:spPr>
          <a:xfrm flipV="1">
            <a:off x="13838610" y="2807956"/>
            <a:ext cx="154841" cy="22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2800059-B59B-44EE-B6E2-763F7EDF334A}"/>
              </a:ext>
            </a:extLst>
          </p:cNvPr>
          <p:cNvCxnSpPr>
            <a:cxnSpLocks/>
            <a:stCxn id="26" idx="0"/>
            <a:endCxn id="21" idx="2"/>
          </p:cNvCxnSpPr>
          <p:nvPr/>
        </p:nvCxnSpPr>
        <p:spPr>
          <a:xfrm flipH="1" flipV="1">
            <a:off x="14660782" y="2807956"/>
            <a:ext cx="358531" cy="22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C8C3A732-41C7-D72E-90D7-B7DC483BBF09}"/>
              </a:ext>
            </a:extLst>
          </p:cNvPr>
          <p:cNvCxnSpPr>
            <a:stCxn id="25" idx="0"/>
            <a:endCxn id="20" idx="2"/>
          </p:cNvCxnSpPr>
          <p:nvPr/>
        </p:nvCxnSpPr>
        <p:spPr>
          <a:xfrm flipH="1" flipV="1">
            <a:off x="14339285" y="2807956"/>
            <a:ext cx="11321" cy="22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2762FD68-F15D-5B32-4F08-274C413D2BEA}"/>
              </a:ext>
            </a:extLst>
          </p:cNvPr>
          <p:cNvCxnSpPr>
            <a:cxnSpLocks/>
            <a:stCxn id="39" idx="0"/>
            <a:endCxn id="23" idx="2"/>
          </p:cNvCxnSpPr>
          <p:nvPr/>
        </p:nvCxnSpPr>
        <p:spPr>
          <a:xfrm flipH="1" flipV="1">
            <a:off x="15010574" y="2807956"/>
            <a:ext cx="518751" cy="21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91A1F84E-B9B8-B0DF-0DFA-D250FC8DA868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15370033" y="2807956"/>
            <a:ext cx="659684" cy="22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0F37F5CF-3E1D-503B-BC3A-79B1EA753BF7}"/>
              </a:ext>
            </a:extLst>
          </p:cNvPr>
          <p:cNvSpPr txBox="1"/>
          <p:nvPr/>
        </p:nvSpPr>
        <p:spPr>
          <a:xfrm>
            <a:off x="15261463" y="302385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111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1F34E843-5656-4EC2-514F-04CA82930FC5}"/>
              </a:ext>
            </a:extLst>
          </p:cNvPr>
          <p:cNvSpPr txBox="1"/>
          <p:nvPr/>
        </p:nvSpPr>
        <p:spPr>
          <a:xfrm>
            <a:off x="15752758" y="3029690"/>
            <a:ext cx="553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001</a:t>
            </a: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D40ABA76-444F-06A7-8BCA-B68AA429D411}"/>
              </a:ext>
            </a:extLst>
          </p:cNvPr>
          <p:cNvCxnSpPr/>
          <p:nvPr/>
        </p:nvCxnSpPr>
        <p:spPr>
          <a:xfrm>
            <a:off x="17125468" y="2853401"/>
            <a:ext cx="290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B1A6BEE3-C1E9-CBA9-571A-7E813C5DBD79}"/>
              </a:ext>
            </a:extLst>
          </p:cNvPr>
          <p:cNvCxnSpPr>
            <a:cxnSpLocks/>
          </p:cNvCxnSpPr>
          <p:nvPr/>
        </p:nvCxnSpPr>
        <p:spPr>
          <a:xfrm>
            <a:off x="17125468" y="2529551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3D330332-37B1-D412-76B7-2C42CA2AA4E1}"/>
              </a:ext>
            </a:extLst>
          </p:cNvPr>
          <p:cNvCxnSpPr>
            <a:cxnSpLocks/>
          </p:cNvCxnSpPr>
          <p:nvPr/>
        </p:nvCxnSpPr>
        <p:spPr>
          <a:xfrm>
            <a:off x="20033768" y="2548601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6B4E82A9-B4F7-35BB-084A-4151EFAFABE4}"/>
              </a:ext>
            </a:extLst>
          </p:cNvPr>
          <p:cNvCxnSpPr>
            <a:cxnSpLocks/>
          </p:cNvCxnSpPr>
          <p:nvPr/>
        </p:nvCxnSpPr>
        <p:spPr>
          <a:xfrm>
            <a:off x="18179568" y="2688301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84D54C75-5C37-AF8D-3511-3D0D28108801}"/>
              </a:ext>
            </a:extLst>
          </p:cNvPr>
          <p:cNvCxnSpPr>
            <a:cxnSpLocks/>
          </p:cNvCxnSpPr>
          <p:nvPr/>
        </p:nvCxnSpPr>
        <p:spPr>
          <a:xfrm>
            <a:off x="17671568" y="2688301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2104C723-C2EA-388B-E6E3-432F3E53E529}"/>
              </a:ext>
            </a:extLst>
          </p:cNvPr>
          <p:cNvCxnSpPr>
            <a:cxnSpLocks/>
          </p:cNvCxnSpPr>
          <p:nvPr/>
        </p:nvCxnSpPr>
        <p:spPr>
          <a:xfrm flipH="1">
            <a:off x="17671568" y="2688301"/>
            <a:ext cx="98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D9DDE799-6F74-A544-2B6E-83E145556C5E}"/>
              </a:ext>
            </a:extLst>
          </p:cNvPr>
          <p:cNvCxnSpPr>
            <a:cxnSpLocks/>
          </p:cNvCxnSpPr>
          <p:nvPr/>
        </p:nvCxnSpPr>
        <p:spPr>
          <a:xfrm flipH="1">
            <a:off x="17671568" y="2988338"/>
            <a:ext cx="98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Bogen 66">
            <a:extLst>
              <a:ext uri="{FF2B5EF4-FFF2-40B4-BE49-F238E27FC236}">
                <a16:creationId xmlns:a16="http://schemas.microsoft.com/office/drawing/2014/main" id="{941DE3D3-8434-AF86-5A46-80ADCDF44DC9}"/>
              </a:ext>
            </a:extLst>
          </p:cNvPr>
          <p:cNvSpPr/>
          <p:nvPr/>
        </p:nvSpPr>
        <p:spPr>
          <a:xfrm rot="2489474">
            <a:off x="18322892" y="2651843"/>
            <a:ext cx="392047" cy="4439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27B08809-9B04-3419-2EEC-9A1F646F3CFE}"/>
              </a:ext>
            </a:extLst>
          </p:cNvPr>
          <p:cNvSpPr txBox="1"/>
          <p:nvPr/>
        </p:nvSpPr>
        <p:spPr>
          <a:xfrm>
            <a:off x="17585825" y="2941914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C923D279-0502-BB18-24B8-4072FB16DA69}"/>
              </a:ext>
            </a:extLst>
          </p:cNvPr>
          <p:cNvSpPr txBox="1"/>
          <p:nvPr/>
        </p:nvSpPr>
        <p:spPr>
          <a:xfrm>
            <a:off x="18555160" y="2944057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b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B5420905-AEF2-06E9-1CC8-BB4EFFBAC6F5}"/>
              </a:ext>
            </a:extLst>
          </p:cNvPr>
          <p:cNvSpPr txBox="1"/>
          <p:nvPr/>
        </p:nvSpPr>
        <p:spPr>
          <a:xfrm>
            <a:off x="17000012" y="280911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0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6E3395F8-1318-B289-FDD2-C27ED5A7B7FB}"/>
              </a:ext>
            </a:extLst>
          </p:cNvPr>
          <p:cNvSpPr txBox="1"/>
          <p:nvPr/>
        </p:nvSpPr>
        <p:spPr>
          <a:xfrm>
            <a:off x="19908546" y="280967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1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2FD190D3-64CA-9319-5689-F345D4BF3E7C}"/>
              </a:ext>
            </a:extLst>
          </p:cNvPr>
          <p:cNvSpPr txBox="1"/>
          <p:nvPr/>
        </p:nvSpPr>
        <p:spPr>
          <a:xfrm>
            <a:off x="18125745" y="2271868"/>
            <a:ext cx="13404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.001101001111001</a:t>
            </a:r>
            <a:r>
              <a:rPr lang="de-DE" sz="600" dirty="0"/>
              <a:t>2</a:t>
            </a:r>
            <a:endParaRPr lang="de-DE" sz="1100" dirty="0"/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FA8A6827-9563-0F98-F8F7-060C565E1328}"/>
              </a:ext>
            </a:extLst>
          </p:cNvPr>
          <p:cNvCxnSpPr/>
          <p:nvPr/>
        </p:nvCxnSpPr>
        <p:spPr>
          <a:xfrm flipH="1">
            <a:off x="18179568" y="2484953"/>
            <a:ext cx="45471" cy="158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BFA9ABE6-4AE6-7F8A-5873-3A1A81C7CC61}"/>
              </a:ext>
            </a:extLst>
          </p:cNvPr>
          <p:cNvCxnSpPr/>
          <p:nvPr/>
        </p:nvCxnSpPr>
        <p:spPr>
          <a:xfrm>
            <a:off x="16029717" y="2688301"/>
            <a:ext cx="7096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0D4B9A19-8159-C94C-9B81-04A51FF779A7}"/>
              </a:ext>
            </a:extLst>
          </p:cNvPr>
          <p:cNvSpPr txBox="1"/>
          <p:nvPr/>
        </p:nvSpPr>
        <p:spPr>
          <a:xfrm>
            <a:off x="12933835" y="1834081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Basic </a:t>
            </a:r>
            <a:r>
              <a:rPr lang="de-DE" dirty="0" err="1"/>
              <a:t>Idea</a:t>
            </a:r>
            <a:r>
              <a:rPr lang="de-DE" dirty="0"/>
              <a:t>: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89F2C97C-FE11-1625-55AC-B85D4B2329F1}"/>
              </a:ext>
            </a:extLst>
          </p:cNvPr>
          <p:cNvSpPr txBox="1"/>
          <p:nvPr/>
        </p:nvSpPr>
        <p:spPr>
          <a:xfrm>
            <a:off x="555866" y="1301994"/>
            <a:ext cx="110988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Fractional</a:t>
            </a:r>
            <a:r>
              <a:rPr lang="de-DE" b="1" dirty="0"/>
              <a:t> </a:t>
            </a:r>
            <a:r>
              <a:rPr lang="de-DE" b="1" dirty="0" err="1"/>
              <a:t>Interval</a:t>
            </a:r>
            <a:r>
              <a:rPr lang="de-DE" b="1" dirty="0"/>
              <a:t> </a:t>
            </a:r>
            <a:r>
              <a:rPr lang="de-DE" b="1" dirty="0" err="1"/>
              <a:t>encoding</a:t>
            </a:r>
            <a:r>
              <a:rPr lang="de-DE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compresses a message by representing it as a single number within a fractional interval [0,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number is determined by progressively subdividing the interval based on the probability of each character in the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Includes </a:t>
            </a:r>
            <a:r>
              <a:rPr lang="de-DE" dirty="0" err="1"/>
              <a:t>character</a:t>
            </a:r>
            <a:r>
              <a:rPr lang="de-DE" dirty="0"/>
              <a:t> </a:t>
            </a:r>
            <a:r>
              <a:rPr lang="de-DE" dirty="0" err="1"/>
              <a:t>frequency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subdivision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to </a:t>
            </a:r>
            <a:r>
              <a:rPr lang="de-DE" dirty="0" err="1"/>
              <a:t>achieve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compression</a:t>
            </a:r>
            <a:r>
              <a:rPr lang="de-DE" dirty="0"/>
              <a:t> </a:t>
            </a:r>
            <a:r>
              <a:rPr lang="de-DE" dirty="0" err="1"/>
              <a:t>ratio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024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F3BBF-CE26-A748-0E80-5D93023DD9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5866" y="396545"/>
            <a:ext cx="9058033" cy="717437"/>
          </a:xfrm>
        </p:spPr>
        <p:txBody>
          <a:bodyPr/>
          <a:lstStyle/>
          <a:p>
            <a:r>
              <a:rPr lang="en-DE" dirty="0"/>
              <a:t>Codec</a:t>
            </a:r>
            <a:r>
              <a:rPr lang="de-DE" dirty="0"/>
              <a:t>s – Dynamic </a:t>
            </a:r>
            <a:r>
              <a:rPr lang="de-DE" dirty="0" err="1"/>
              <a:t>Arithmetic</a:t>
            </a:r>
            <a:r>
              <a:rPr lang="de-DE" dirty="0"/>
              <a:t> Encoding  - </a:t>
            </a:r>
            <a:r>
              <a:rPr lang="de-DE" dirty="0" err="1"/>
              <a:t>Example</a:t>
            </a:r>
            <a:r>
              <a:rPr lang="de-DE" dirty="0"/>
              <a:t> String ABACA</a:t>
            </a:r>
            <a:endParaRPr lang="en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BE9CC71-9F55-B40E-EFE2-112EDE56CEDE}"/>
              </a:ext>
            </a:extLst>
          </p:cNvPr>
          <p:cNvSpPr txBox="1"/>
          <p:nvPr/>
        </p:nvSpPr>
        <p:spPr>
          <a:xfrm>
            <a:off x="1333500" y="342900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512147-4775-332E-CC36-8AE6F131D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893" y="1958807"/>
            <a:ext cx="4197068" cy="2940388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FA3BF7-1D06-DAEF-2F07-4090C539E80B}"/>
              </a:ext>
            </a:extLst>
          </p:cNvPr>
          <p:cNvCxnSpPr/>
          <p:nvPr/>
        </p:nvCxnSpPr>
        <p:spPr>
          <a:xfrm>
            <a:off x="5471160" y="3613666"/>
            <a:ext cx="2164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27521C13-2242-BA0D-3FF9-FD5A954BC88F}"/>
              </a:ext>
            </a:extLst>
          </p:cNvPr>
          <p:cNvSpPr txBox="1"/>
          <p:nvPr/>
        </p:nvSpPr>
        <p:spPr>
          <a:xfrm>
            <a:off x="8100060" y="2545079"/>
            <a:ext cx="38785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Output</a:t>
            </a:r>
            <a:r>
              <a:rPr lang="de-DE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Decimal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converted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 stream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Binary stream will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embedded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newsfeed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2071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A14FA-B203-44DE-74D3-3C1D79865E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DE" dirty="0"/>
              <a:t>Detector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A1B376E-2A02-AFAC-002A-A0AEBC509E87}"/>
              </a:ext>
            </a:extLst>
          </p:cNvPr>
          <p:cNvSpPr/>
          <p:nvPr/>
        </p:nvSpPr>
        <p:spPr>
          <a:xfrm>
            <a:off x="555867" y="1439642"/>
            <a:ext cx="4193932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1. Rule-based Detector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61CAF2D-5DC6-842E-6730-9C04A8729B1D}"/>
              </a:ext>
            </a:extLst>
          </p:cNvPr>
          <p:cNvSpPr txBox="1"/>
          <p:nvPr/>
        </p:nvSpPr>
        <p:spPr>
          <a:xfrm>
            <a:off x="523567" y="2208030"/>
            <a:ext cx="42262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400" dirty="0"/>
              <a:t>Simple </a:t>
            </a:r>
            <a:r>
              <a:rPr lang="de-DE" sz="1400" dirty="0" err="1"/>
              <a:t>rule-based</a:t>
            </a:r>
            <a:r>
              <a:rPr lang="de-DE" sz="1400" dirty="0"/>
              <a:t> </a:t>
            </a:r>
            <a:r>
              <a:rPr lang="de-DE" sz="1400" dirty="0" err="1"/>
              <a:t>analysis</a:t>
            </a:r>
            <a:r>
              <a:rPr lang="de-DE" sz="1400" dirty="0"/>
              <a:t> of </a:t>
            </a:r>
            <a:r>
              <a:rPr lang="de-DE" sz="1400" dirty="0" err="1"/>
              <a:t>linguistic</a:t>
            </a:r>
            <a:r>
              <a:rPr lang="de-DE" sz="1400" dirty="0"/>
              <a:t> </a:t>
            </a:r>
            <a:r>
              <a:rPr lang="de-DE" sz="1400" dirty="0" err="1"/>
              <a:t>properties</a:t>
            </a:r>
            <a:endParaRPr lang="de-DE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400" dirty="0"/>
              <a:t>Threshold-</a:t>
            </a:r>
            <a:r>
              <a:rPr lang="de-DE" sz="1400" dirty="0" err="1"/>
              <a:t>based</a:t>
            </a:r>
            <a:r>
              <a:rPr lang="de-DE" sz="1400" dirty="0"/>
              <a:t> </a:t>
            </a:r>
            <a:r>
              <a:rPr lang="de-DE" sz="1400" dirty="0" err="1"/>
              <a:t>decision</a:t>
            </a:r>
            <a:endParaRPr lang="de-DE" sz="1400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672DA89-08FF-AF98-E625-7F3EB66FB7CF}"/>
              </a:ext>
            </a:extLst>
          </p:cNvPr>
          <p:cNvSpPr/>
          <p:nvPr/>
        </p:nvSpPr>
        <p:spPr>
          <a:xfrm>
            <a:off x="555867" y="2163511"/>
            <a:ext cx="4193930" cy="105285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1408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A14FA-B203-44DE-74D3-3C1D79865E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DE" dirty="0"/>
              <a:t>Detector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A1B376E-2A02-AFAC-002A-A0AEBC509E87}"/>
              </a:ext>
            </a:extLst>
          </p:cNvPr>
          <p:cNvSpPr/>
          <p:nvPr/>
        </p:nvSpPr>
        <p:spPr>
          <a:xfrm>
            <a:off x="555867" y="1439642"/>
            <a:ext cx="4193932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1. Rule-based Detector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0019D32-2911-3657-EAC3-D9DACB58B29B}"/>
              </a:ext>
            </a:extLst>
          </p:cNvPr>
          <p:cNvSpPr/>
          <p:nvPr/>
        </p:nvSpPr>
        <p:spPr>
          <a:xfrm>
            <a:off x="555867" y="3841491"/>
            <a:ext cx="41939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2. LLM-Property </a:t>
            </a:r>
            <a:r>
              <a:rPr lang="de-DE" sz="2000" dirty="0" err="1"/>
              <a:t>based</a:t>
            </a:r>
            <a:r>
              <a:rPr lang="de-DE" sz="2000" dirty="0"/>
              <a:t> </a:t>
            </a:r>
            <a:r>
              <a:rPr lang="de-DE" sz="2000" dirty="0" err="1"/>
              <a:t>Detector</a:t>
            </a:r>
            <a:endParaRPr lang="de-DE" sz="2000" dirty="0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70FAA7C1-4C9B-2CA1-F093-75273F3DC0AE}"/>
              </a:ext>
            </a:extLst>
          </p:cNvPr>
          <p:cNvCxnSpPr>
            <a:stCxn id="3" idx="3"/>
          </p:cNvCxnSpPr>
          <p:nvPr/>
        </p:nvCxnSpPr>
        <p:spPr>
          <a:xfrm flipV="1">
            <a:off x="4749800" y="4200209"/>
            <a:ext cx="104799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C12CB6DF-C062-5705-A642-01B3459A92C5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4749799" y="1798361"/>
            <a:ext cx="1047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F0372849-9C58-DBD5-E7D1-1889865ADDE4}"/>
              </a:ext>
            </a:extLst>
          </p:cNvPr>
          <p:cNvCxnSpPr/>
          <p:nvPr/>
        </p:nvCxnSpPr>
        <p:spPr>
          <a:xfrm>
            <a:off x="5797792" y="1798361"/>
            <a:ext cx="0" cy="2401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B61CAF2D-5DC6-842E-6730-9C04A8729B1D}"/>
              </a:ext>
            </a:extLst>
          </p:cNvPr>
          <p:cNvSpPr txBox="1"/>
          <p:nvPr/>
        </p:nvSpPr>
        <p:spPr>
          <a:xfrm>
            <a:off x="523567" y="2208030"/>
            <a:ext cx="42262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400" dirty="0"/>
              <a:t>Simple </a:t>
            </a:r>
            <a:r>
              <a:rPr lang="de-DE" sz="1400" dirty="0" err="1"/>
              <a:t>rule-based</a:t>
            </a:r>
            <a:r>
              <a:rPr lang="de-DE" sz="1400" dirty="0"/>
              <a:t> </a:t>
            </a:r>
            <a:r>
              <a:rPr lang="de-DE" sz="1400" dirty="0" err="1"/>
              <a:t>analysis</a:t>
            </a:r>
            <a:r>
              <a:rPr lang="de-DE" sz="1400" dirty="0"/>
              <a:t> of </a:t>
            </a:r>
            <a:r>
              <a:rPr lang="de-DE" sz="1400" dirty="0" err="1"/>
              <a:t>linguistic</a:t>
            </a:r>
            <a:r>
              <a:rPr lang="de-DE" sz="1400" dirty="0"/>
              <a:t> </a:t>
            </a:r>
            <a:r>
              <a:rPr lang="de-DE" sz="1400" dirty="0" err="1"/>
              <a:t>properties</a:t>
            </a:r>
            <a:endParaRPr lang="de-DE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400" dirty="0"/>
              <a:t>Threshold-</a:t>
            </a:r>
            <a:r>
              <a:rPr lang="de-DE" sz="1400" dirty="0" err="1"/>
              <a:t>based</a:t>
            </a:r>
            <a:r>
              <a:rPr lang="de-DE" sz="1400" dirty="0"/>
              <a:t> </a:t>
            </a:r>
            <a:r>
              <a:rPr lang="de-DE" sz="1400" dirty="0" err="1"/>
              <a:t>decision</a:t>
            </a:r>
            <a:endParaRPr lang="de-DE" sz="1400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41F6B30-8AB9-3575-3765-87757EBD9A97}"/>
              </a:ext>
            </a:extLst>
          </p:cNvPr>
          <p:cNvSpPr/>
          <p:nvPr/>
        </p:nvSpPr>
        <p:spPr>
          <a:xfrm>
            <a:off x="555867" y="4565360"/>
            <a:ext cx="4193930" cy="105285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EE4D4090-F7CF-A69B-FAD5-993520AB6607}"/>
              </a:ext>
            </a:extLst>
          </p:cNvPr>
          <p:cNvSpPr txBox="1"/>
          <p:nvPr/>
        </p:nvSpPr>
        <p:spPr>
          <a:xfrm>
            <a:off x="555867" y="4635008"/>
            <a:ext cx="42262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Input </a:t>
            </a:r>
            <a:r>
              <a:rPr lang="de-DE" sz="1400" dirty="0" err="1"/>
              <a:t>newspaper</a:t>
            </a:r>
            <a:r>
              <a:rPr lang="de-DE" sz="1400" dirty="0"/>
              <a:t> </a:t>
            </a:r>
            <a:r>
              <a:rPr lang="de-DE" sz="1400" dirty="0" err="1"/>
              <a:t>article</a:t>
            </a:r>
            <a:r>
              <a:rPr lang="de-DE" sz="1400" dirty="0"/>
              <a:t> </a:t>
            </a:r>
            <a:r>
              <a:rPr lang="de-DE" sz="1400" dirty="0" err="1"/>
              <a:t>gets</a:t>
            </a:r>
            <a:r>
              <a:rPr lang="de-DE" sz="1400" dirty="0"/>
              <a:t> </a:t>
            </a:r>
            <a:r>
              <a:rPr lang="de-DE" sz="1400" dirty="0" err="1"/>
              <a:t>tokenized</a:t>
            </a:r>
            <a:r>
              <a:rPr lang="de-DE" sz="1400" dirty="0"/>
              <a:t> and </a:t>
            </a:r>
            <a:r>
              <a:rPr lang="de-DE" sz="1400" dirty="0" err="1"/>
              <a:t>evaluated</a:t>
            </a:r>
            <a:r>
              <a:rPr lang="de-DE" sz="1400" dirty="0"/>
              <a:t> in </a:t>
            </a:r>
            <a:r>
              <a:rPr lang="de-DE" sz="1400" dirty="0" err="1"/>
              <a:t>llama</a:t>
            </a:r>
            <a:r>
              <a:rPr lang="de-DE" sz="1400" dirty="0"/>
              <a:t> </a:t>
            </a:r>
            <a:r>
              <a:rPr lang="de-DE" sz="1400" dirty="0" err="1"/>
              <a:t>llm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Threshold-</a:t>
            </a:r>
            <a:r>
              <a:rPr lang="de-DE" sz="1400" dirty="0" err="1"/>
              <a:t>based</a:t>
            </a:r>
            <a:r>
              <a:rPr lang="de-DE" sz="1400" dirty="0"/>
              <a:t> </a:t>
            </a:r>
            <a:r>
              <a:rPr lang="de-DE" sz="1400" dirty="0" err="1"/>
              <a:t>decision</a:t>
            </a:r>
            <a:r>
              <a:rPr lang="de-DE" sz="1400" dirty="0"/>
              <a:t> </a:t>
            </a:r>
            <a:r>
              <a:rPr lang="de-DE" sz="1400" dirty="0" err="1"/>
              <a:t>considering</a:t>
            </a:r>
            <a:r>
              <a:rPr lang="de-DE" sz="1400" dirty="0"/>
              <a:t> </a:t>
            </a:r>
            <a:r>
              <a:rPr lang="de-DE" sz="1400" dirty="0" err="1"/>
              <a:t>statistical</a:t>
            </a:r>
            <a:r>
              <a:rPr lang="de-DE" sz="1400" dirty="0"/>
              <a:t> </a:t>
            </a:r>
            <a:r>
              <a:rPr lang="de-DE" sz="1400" dirty="0" err="1"/>
              <a:t>properties</a:t>
            </a:r>
            <a:r>
              <a:rPr lang="de-DE" sz="1400" dirty="0"/>
              <a:t> of </a:t>
            </a:r>
            <a:r>
              <a:rPr lang="de-DE" sz="1400" dirty="0" err="1"/>
              <a:t>text</a:t>
            </a:r>
            <a:r>
              <a:rPr lang="de-DE" sz="1400" dirty="0"/>
              <a:t> (e.g. </a:t>
            </a:r>
            <a:r>
              <a:rPr lang="de-DE" sz="1400" dirty="0" err="1"/>
              <a:t>DetectGPT</a:t>
            </a:r>
            <a:r>
              <a:rPr lang="de-DE" sz="1400" dirty="0"/>
              <a:t>)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672DA89-08FF-AF98-E625-7F3EB66FB7CF}"/>
              </a:ext>
            </a:extLst>
          </p:cNvPr>
          <p:cNvSpPr/>
          <p:nvPr/>
        </p:nvSpPr>
        <p:spPr>
          <a:xfrm>
            <a:off x="555867" y="2163511"/>
            <a:ext cx="4193930" cy="105285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6867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A14FA-B203-44DE-74D3-3C1D79865E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DE" dirty="0"/>
              <a:t>Detector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A1B376E-2A02-AFAC-002A-A0AEBC509E87}"/>
              </a:ext>
            </a:extLst>
          </p:cNvPr>
          <p:cNvSpPr/>
          <p:nvPr/>
        </p:nvSpPr>
        <p:spPr>
          <a:xfrm>
            <a:off x="555867" y="1439642"/>
            <a:ext cx="4193932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1. Rule-based Detector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0019D32-2911-3657-EAC3-D9DACB58B29B}"/>
              </a:ext>
            </a:extLst>
          </p:cNvPr>
          <p:cNvSpPr/>
          <p:nvPr/>
        </p:nvSpPr>
        <p:spPr>
          <a:xfrm>
            <a:off x="555867" y="3841491"/>
            <a:ext cx="41939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2. LLM-Property </a:t>
            </a:r>
            <a:r>
              <a:rPr lang="de-DE" sz="2000" dirty="0" err="1"/>
              <a:t>based</a:t>
            </a:r>
            <a:r>
              <a:rPr lang="de-DE" sz="2000" dirty="0"/>
              <a:t> </a:t>
            </a:r>
            <a:r>
              <a:rPr lang="de-DE" sz="2000" dirty="0" err="1"/>
              <a:t>Detector</a:t>
            </a:r>
            <a:endParaRPr lang="de-DE" sz="20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537FC70-B2DD-5887-052F-77ABF6A9D78B}"/>
              </a:ext>
            </a:extLst>
          </p:cNvPr>
          <p:cNvSpPr/>
          <p:nvPr/>
        </p:nvSpPr>
        <p:spPr>
          <a:xfrm>
            <a:off x="7041273" y="2305910"/>
            <a:ext cx="4155954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ML-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Detector</a:t>
            </a:r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765141F-BE77-0C08-50D4-E5378C6BCEC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797792" y="2664628"/>
            <a:ext cx="12434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70FAA7C1-4C9B-2CA1-F093-75273F3DC0AE}"/>
              </a:ext>
            </a:extLst>
          </p:cNvPr>
          <p:cNvCxnSpPr>
            <a:stCxn id="3" idx="3"/>
          </p:cNvCxnSpPr>
          <p:nvPr/>
        </p:nvCxnSpPr>
        <p:spPr>
          <a:xfrm flipV="1">
            <a:off x="4749800" y="4200209"/>
            <a:ext cx="104799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C12CB6DF-C062-5705-A642-01B3459A92C5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4749799" y="1798361"/>
            <a:ext cx="1047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F0372849-9C58-DBD5-E7D1-1889865ADDE4}"/>
              </a:ext>
            </a:extLst>
          </p:cNvPr>
          <p:cNvCxnSpPr/>
          <p:nvPr/>
        </p:nvCxnSpPr>
        <p:spPr>
          <a:xfrm>
            <a:off x="5797792" y="1798361"/>
            <a:ext cx="0" cy="2401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B61CAF2D-5DC6-842E-6730-9C04A8729B1D}"/>
              </a:ext>
            </a:extLst>
          </p:cNvPr>
          <p:cNvSpPr txBox="1"/>
          <p:nvPr/>
        </p:nvSpPr>
        <p:spPr>
          <a:xfrm>
            <a:off x="523567" y="2208030"/>
            <a:ext cx="42262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400" dirty="0"/>
              <a:t>Simple </a:t>
            </a:r>
            <a:r>
              <a:rPr lang="de-DE" sz="1400" dirty="0" err="1"/>
              <a:t>rule-based</a:t>
            </a:r>
            <a:r>
              <a:rPr lang="de-DE" sz="1400" dirty="0"/>
              <a:t> </a:t>
            </a:r>
            <a:r>
              <a:rPr lang="de-DE" sz="1400" dirty="0" err="1"/>
              <a:t>analysis</a:t>
            </a:r>
            <a:r>
              <a:rPr lang="de-DE" sz="1400" dirty="0"/>
              <a:t> of </a:t>
            </a:r>
            <a:r>
              <a:rPr lang="de-DE" sz="1400" dirty="0" err="1"/>
              <a:t>linguistic</a:t>
            </a:r>
            <a:r>
              <a:rPr lang="de-DE" sz="1400" dirty="0"/>
              <a:t> </a:t>
            </a:r>
            <a:r>
              <a:rPr lang="de-DE" sz="1400" dirty="0" err="1"/>
              <a:t>properties</a:t>
            </a:r>
            <a:endParaRPr lang="de-DE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400" dirty="0"/>
              <a:t>Threshold-</a:t>
            </a:r>
            <a:r>
              <a:rPr lang="de-DE" sz="1400" dirty="0" err="1"/>
              <a:t>based</a:t>
            </a:r>
            <a:r>
              <a:rPr lang="de-DE" sz="1400" dirty="0"/>
              <a:t> </a:t>
            </a:r>
            <a:r>
              <a:rPr lang="de-DE" sz="1400" dirty="0" err="1"/>
              <a:t>decision</a:t>
            </a:r>
            <a:endParaRPr lang="de-DE" sz="14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FE90E56-9FD7-E597-3301-58B14B2626CF}"/>
              </a:ext>
            </a:extLst>
          </p:cNvPr>
          <p:cNvSpPr txBox="1"/>
          <p:nvPr/>
        </p:nvSpPr>
        <p:spPr>
          <a:xfrm>
            <a:off x="7041273" y="3023347"/>
            <a:ext cx="422623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400" b="1" dirty="0"/>
              <a:t>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b="1" dirty="0" err="1"/>
              <a:t>statistical</a:t>
            </a:r>
            <a:r>
              <a:rPr lang="de-DE" sz="1400" b="1" dirty="0"/>
              <a:t> </a:t>
            </a:r>
            <a:r>
              <a:rPr lang="de-DE" sz="1400" b="1" dirty="0" err="1"/>
              <a:t>properties</a:t>
            </a:r>
            <a:endParaRPr lang="de-DE" sz="14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Avg</a:t>
            </a:r>
            <a:r>
              <a:rPr lang="de-DE" sz="1400" dirty="0"/>
              <a:t> Token </a:t>
            </a:r>
            <a:r>
              <a:rPr lang="de-DE" sz="1400" dirty="0" err="1"/>
              <a:t>Probability</a:t>
            </a:r>
            <a:endParaRPr lang="de-DE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b="1" dirty="0" err="1"/>
              <a:t>linguistic</a:t>
            </a:r>
            <a:r>
              <a:rPr lang="de-DE" sz="1400" b="1" dirty="0"/>
              <a:t> </a:t>
            </a:r>
            <a:r>
              <a:rPr lang="de-DE" sz="1400" b="1" dirty="0" err="1"/>
              <a:t>properties</a:t>
            </a:r>
            <a:endParaRPr lang="de-DE" sz="14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Avg</a:t>
            </a:r>
            <a:r>
              <a:rPr lang="de-DE" sz="1400" dirty="0"/>
              <a:t> </a:t>
            </a:r>
            <a:r>
              <a:rPr lang="de-DE" sz="1400" dirty="0" err="1"/>
              <a:t>sentence</a:t>
            </a:r>
            <a:r>
              <a:rPr lang="de-DE" sz="1400" dirty="0"/>
              <a:t> </a:t>
            </a:r>
            <a:r>
              <a:rPr lang="de-DE" sz="1400" dirty="0" err="1"/>
              <a:t>length</a:t>
            </a:r>
            <a:r>
              <a:rPr lang="de-DE" sz="1400" dirty="0"/>
              <a:t>, </a:t>
            </a:r>
            <a:r>
              <a:rPr lang="de-DE" sz="1400" dirty="0" err="1"/>
              <a:t>vocabulary</a:t>
            </a:r>
            <a:r>
              <a:rPr lang="de-DE" sz="1400" dirty="0"/>
              <a:t> </a:t>
            </a:r>
            <a:r>
              <a:rPr lang="de-DE" sz="1400" dirty="0" err="1"/>
              <a:t>richness</a:t>
            </a:r>
            <a:r>
              <a:rPr lang="de-DE" sz="1400" dirty="0"/>
              <a:t>, </a:t>
            </a:r>
            <a:r>
              <a:rPr lang="de-DE" sz="1400" dirty="0" err="1"/>
              <a:t>flesch</a:t>
            </a:r>
            <a:r>
              <a:rPr lang="de-DE" sz="1400" dirty="0"/>
              <a:t> score, </a:t>
            </a:r>
            <a:r>
              <a:rPr lang="de-DE" sz="1400" dirty="0" err="1"/>
              <a:t>entropy</a:t>
            </a:r>
            <a:r>
              <a:rPr lang="de-DE" sz="1400" dirty="0"/>
              <a:t>, </a:t>
            </a:r>
            <a:r>
              <a:rPr lang="de-DE" sz="1400" dirty="0" err="1"/>
              <a:t>sentiment</a:t>
            </a:r>
            <a:r>
              <a:rPr lang="de-DE" sz="1400" dirty="0"/>
              <a:t>, </a:t>
            </a:r>
            <a:r>
              <a:rPr lang="de-DE" sz="1400" dirty="0" err="1"/>
              <a:t>repetition</a:t>
            </a:r>
            <a:r>
              <a:rPr lang="de-DE" sz="1400" dirty="0"/>
              <a:t> </a:t>
            </a:r>
            <a:r>
              <a:rPr lang="de-DE" sz="1400" dirty="0" err="1"/>
              <a:t>patterns</a:t>
            </a:r>
            <a:endParaRPr lang="de-DE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400" b="1" dirty="0"/>
              <a:t>Possible ML </a:t>
            </a:r>
            <a:r>
              <a:rPr lang="de-DE" sz="1400" b="1" dirty="0" err="1"/>
              <a:t>algorithms</a:t>
            </a:r>
            <a:r>
              <a:rPr lang="de-DE" sz="1400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SVM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RFC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41F6B30-8AB9-3575-3765-87757EBD9A97}"/>
              </a:ext>
            </a:extLst>
          </p:cNvPr>
          <p:cNvSpPr/>
          <p:nvPr/>
        </p:nvSpPr>
        <p:spPr>
          <a:xfrm>
            <a:off x="555867" y="4565360"/>
            <a:ext cx="4193930" cy="105285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B1B26B5A-9FC3-E60A-892A-BC79ED2ACB5E}"/>
              </a:ext>
            </a:extLst>
          </p:cNvPr>
          <p:cNvSpPr/>
          <p:nvPr/>
        </p:nvSpPr>
        <p:spPr>
          <a:xfrm>
            <a:off x="7041273" y="3023347"/>
            <a:ext cx="4155954" cy="224676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EE4D4090-F7CF-A69B-FAD5-993520AB6607}"/>
              </a:ext>
            </a:extLst>
          </p:cNvPr>
          <p:cNvSpPr txBox="1"/>
          <p:nvPr/>
        </p:nvSpPr>
        <p:spPr>
          <a:xfrm>
            <a:off x="555867" y="4635008"/>
            <a:ext cx="42262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Input </a:t>
            </a:r>
            <a:r>
              <a:rPr lang="de-DE" sz="1400" dirty="0" err="1"/>
              <a:t>newspaper</a:t>
            </a:r>
            <a:r>
              <a:rPr lang="de-DE" sz="1400" dirty="0"/>
              <a:t> </a:t>
            </a:r>
            <a:r>
              <a:rPr lang="de-DE" sz="1400" dirty="0" err="1"/>
              <a:t>article</a:t>
            </a:r>
            <a:r>
              <a:rPr lang="de-DE" sz="1400" dirty="0"/>
              <a:t> </a:t>
            </a:r>
            <a:r>
              <a:rPr lang="de-DE" sz="1400" dirty="0" err="1"/>
              <a:t>gets</a:t>
            </a:r>
            <a:r>
              <a:rPr lang="de-DE" sz="1400" dirty="0"/>
              <a:t> </a:t>
            </a:r>
            <a:r>
              <a:rPr lang="de-DE" sz="1400" dirty="0" err="1"/>
              <a:t>tokenized</a:t>
            </a:r>
            <a:r>
              <a:rPr lang="de-DE" sz="1400" dirty="0"/>
              <a:t> and </a:t>
            </a:r>
            <a:r>
              <a:rPr lang="de-DE" sz="1400" dirty="0" err="1"/>
              <a:t>evaluated</a:t>
            </a:r>
            <a:r>
              <a:rPr lang="de-DE" sz="1400" dirty="0"/>
              <a:t> in </a:t>
            </a:r>
            <a:r>
              <a:rPr lang="de-DE" sz="1400" dirty="0" err="1"/>
              <a:t>llama</a:t>
            </a:r>
            <a:r>
              <a:rPr lang="de-DE" sz="1400" dirty="0"/>
              <a:t> </a:t>
            </a:r>
            <a:r>
              <a:rPr lang="de-DE" sz="1400" dirty="0" err="1"/>
              <a:t>llm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Threshold-</a:t>
            </a:r>
            <a:r>
              <a:rPr lang="de-DE" sz="1400" dirty="0" err="1"/>
              <a:t>based</a:t>
            </a:r>
            <a:r>
              <a:rPr lang="de-DE" sz="1400" dirty="0"/>
              <a:t> </a:t>
            </a:r>
            <a:r>
              <a:rPr lang="de-DE" sz="1400" dirty="0" err="1"/>
              <a:t>decision</a:t>
            </a:r>
            <a:r>
              <a:rPr lang="de-DE" sz="1400" dirty="0"/>
              <a:t> </a:t>
            </a:r>
            <a:r>
              <a:rPr lang="de-DE" sz="1400" dirty="0" err="1"/>
              <a:t>considering</a:t>
            </a:r>
            <a:r>
              <a:rPr lang="de-DE" sz="1400" dirty="0"/>
              <a:t> </a:t>
            </a:r>
            <a:r>
              <a:rPr lang="de-DE" sz="1400" dirty="0" err="1"/>
              <a:t>statistical</a:t>
            </a:r>
            <a:r>
              <a:rPr lang="de-DE" sz="1400" dirty="0"/>
              <a:t> </a:t>
            </a:r>
            <a:r>
              <a:rPr lang="de-DE" sz="1400" dirty="0" err="1"/>
              <a:t>properties</a:t>
            </a:r>
            <a:r>
              <a:rPr lang="de-DE" sz="1400" dirty="0"/>
              <a:t> of </a:t>
            </a:r>
            <a:r>
              <a:rPr lang="de-DE" sz="1400" dirty="0" err="1"/>
              <a:t>text</a:t>
            </a:r>
            <a:r>
              <a:rPr lang="de-DE" sz="1400" dirty="0"/>
              <a:t> (e.g. </a:t>
            </a:r>
            <a:r>
              <a:rPr lang="de-DE" sz="1400" dirty="0" err="1"/>
              <a:t>DetectGPT</a:t>
            </a:r>
            <a:r>
              <a:rPr lang="de-DE" sz="1400" dirty="0"/>
              <a:t>)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672DA89-08FF-AF98-E625-7F3EB66FB7CF}"/>
              </a:ext>
            </a:extLst>
          </p:cNvPr>
          <p:cNvSpPr/>
          <p:nvPr/>
        </p:nvSpPr>
        <p:spPr>
          <a:xfrm>
            <a:off x="555867" y="2163511"/>
            <a:ext cx="4193930" cy="105285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6148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595BF13-B648-487A-6245-55BE60E1B04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95374" y="1371600"/>
            <a:ext cx="9177275" cy="4356100"/>
          </a:xfrm>
        </p:spPr>
        <p:txBody>
          <a:bodyPr/>
          <a:lstStyle/>
          <a:p>
            <a:endParaRPr lang="de-DE" dirty="0"/>
          </a:p>
          <a:p>
            <a:r>
              <a:rPr lang="de-DE" dirty="0" err="1"/>
              <a:t>Hider</a:t>
            </a:r>
            <a:endParaRPr lang="de-DE" dirty="0"/>
          </a:p>
          <a:p>
            <a:pPr marL="342900" indent="-342900">
              <a:buAutoNum type="arabicPeriod"/>
            </a:pPr>
            <a:endParaRPr lang="de-DE" dirty="0"/>
          </a:p>
          <a:p>
            <a:r>
              <a:rPr lang="de-DE" dirty="0" err="1"/>
              <a:t>Restorer</a:t>
            </a:r>
            <a:endParaRPr lang="de-DE" dirty="0"/>
          </a:p>
          <a:p>
            <a:pPr marL="342900" indent="-342900">
              <a:buAutoNum type="arabicPeriod"/>
            </a:pPr>
            <a:endParaRPr lang="de-DE" dirty="0"/>
          </a:p>
          <a:p>
            <a:r>
              <a:rPr lang="de-DE" dirty="0" err="1"/>
              <a:t>Detector</a:t>
            </a: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A14FA-B203-44DE-74D3-3C1D79865E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DE" dirty="0"/>
              <a:t>Outline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1776BA1-5616-17C0-6E57-349A19308ECD}"/>
              </a:ext>
            </a:extLst>
          </p:cNvPr>
          <p:cNvSpPr txBox="1"/>
          <p:nvPr/>
        </p:nvSpPr>
        <p:spPr>
          <a:xfrm>
            <a:off x="368300" y="1270000"/>
            <a:ext cx="1145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895FBDA-5C7A-4D03-8365-A444F5ADD7CC}"/>
              </a:ext>
            </a:extLst>
          </p:cNvPr>
          <p:cNvSpPr txBox="1"/>
          <p:nvPr/>
        </p:nvSpPr>
        <p:spPr>
          <a:xfrm>
            <a:off x="567908" y="2215522"/>
            <a:ext cx="485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📥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55E3A72-C3EB-F970-E19C-574FA3C9ABFD}"/>
              </a:ext>
            </a:extLst>
          </p:cNvPr>
          <p:cNvSpPr txBox="1"/>
          <p:nvPr/>
        </p:nvSpPr>
        <p:spPr>
          <a:xfrm>
            <a:off x="548722" y="2857502"/>
            <a:ext cx="587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🔎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9672C858-3C51-2203-1504-7363DB2E9FFB}"/>
              </a:ext>
            </a:extLst>
          </p:cNvPr>
          <p:cNvSpPr txBox="1"/>
          <p:nvPr/>
        </p:nvSpPr>
        <p:spPr>
          <a:xfrm>
            <a:off x="567908" y="1610724"/>
            <a:ext cx="543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📤 </a:t>
            </a:r>
          </a:p>
        </p:txBody>
      </p:sp>
    </p:spTree>
    <p:extLst>
      <p:ext uri="{BB962C8B-B14F-4D97-AF65-F5344CB8AC3E}">
        <p14:creationId xmlns:p14="http://schemas.microsoft.com/office/powerpoint/2010/main" val="663230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DBDE21-4AC1-EB4D-9875-252AE5A899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Hider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90BBB1F-1E87-E2B7-E0E1-0DCDC828621B}"/>
              </a:ext>
            </a:extLst>
          </p:cNvPr>
          <p:cNvSpPr/>
          <p:nvPr/>
        </p:nvSpPr>
        <p:spPr>
          <a:xfrm>
            <a:off x="555867" y="1422400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E08E521C-0B3C-F43E-7328-9250C4A3B67F}"/>
              </a:ext>
            </a:extLst>
          </p:cNvPr>
          <p:cNvGrpSpPr/>
          <p:nvPr/>
        </p:nvGrpSpPr>
        <p:grpSpPr>
          <a:xfrm>
            <a:off x="1917701" y="1422400"/>
            <a:ext cx="3964939" cy="717437"/>
            <a:chOff x="616260" y="3047"/>
            <a:chExt cx="6438423" cy="572242"/>
          </a:xfrm>
        </p:grpSpPr>
        <p:sp>
          <p:nvSpPr>
            <p:cNvPr id="26" name="Rechteck: obere Ecken abgerundet 25">
              <a:extLst>
                <a:ext uri="{FF2B5EF4-FFF2-40B4-BE49-F238E27FC236}">
                  <a16:creationId xmlns:a16="http://schemas.microsoft.com/office/drawing/2014/main" id="{4B6E64D3-4571-9380-CADB-1072FB82772D}"/>
                </a:ext>
              </a:extLst>
            </p:cNvPr>
            <p:cNvSpPr/>
            <p:nvPr/>
          </p:nvSpPr>
          <p:spPr>
            <a:xfrm rot="5400000">
              <a:off x="3549351" y="-2930044"/>
              <a:ext cx="572242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7" name="Rechteck: obere Ecken abgerundet 4">
              <a:extLst>
                <a:ext uri="{FF2B5EF4-FFF2-40B4-BE49-F238E27FC236}">
                  <a16:creationId xmlns:a16="http://schemas.microsoft.com/office/drawing/2014/main" id="{800F019D-C48D-A5B0-A66A-FF92C2EE9E25}"/>
                </a:ext>
              </a:extLst>
            </p:cNvPr>
            <p:cNvSpPr txBox="1"/>
            <p:nvPr/>
          </p:nvSpPr>
          <p:spPr>
            <a:xfrm>
              <a:off x="616261" y="30981"/>
              <a:ext cx="6410488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Secret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message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(e.g., „The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cake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a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lie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“)</a:t>
              </a:r>
              <a:endParaRPr lang="en-DE" sz="1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News feed containing 30 articles (~500 words each)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9869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DBDE21-4AC1-EB4D-9875-252AE5A899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Hider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90BBB1F-1E87-E2B7-E0E1-0DCDC828621B}"/>
              </a:ext>
            </a:extLst>
          </p:cNvPr>
          <p:cNvSpPr/>
          <p:nvPr/>
        </p:nvSpPr>
        <p:spPr>
          <a:xfrm>
            <a:off x="555867" y="1422400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AF37519-61E9-1618-945E-ED2D752A1884}"/>
              </a:ext>
            </a:extLst>
          </p:cNvPr>
          <p:cNvSpPr/>
          <p:nvPr/>
        </p:nvSpPr>
        <p:spPr>
          <a:xfrm>
            <a:off x="1917700" y="2292237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Encoding</a:t>
            </a:r>
          </a:p>
        </p:txBody>
      </p: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FC32378F-E98A-60BD-CBAD-28B5F0B43F85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rot="16200000" flipH="1">
            <a:off x="1321683" y="2054938"/>
            <a:ext cx="511119" cy="6809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E08E521C-0B3C-F43E-7328-9250C4A3B67F}"/>
              </a:ext>
            </a:extLst>
          </p:cNvPr>
          <p:cNvGrpSpPr/>
          <p:nvPr/>
        </p:nvGrpSpPr>
        <p:grpSpPr>
          <a:xfrm>
            <a:off x="1917701" y="1422400"/>
            <a:ext cx="3964939" cy="717437"/>
            <a:chOff x="616260" y="3047"/>
            <a:chExt cx="6438423" cy="572242"/>
          </a:xfrm>
        </p:grpSpPr>
        <p:sp>
          <p:nvSpPr>
            <p:cNvPr id="26" name="Rechteck: obere Ecken abgerundet 25">
              <a:extLst>
                <a:ext uri="{FF2B5EF4-FFF2-40B4-BE49-F238E27FC236}">
                  <a16:creationId xmlns:a16="http://schemas.microsoft.com/office/drawing/2014/main" id="{4B6E64D3-4571-9380-CADB-1072FB82772D}"/>
                </a:ext>
              </a:extLst>
            </p:cNvPr>
            <p:cNvSpPr/>
            <p:nvPr/>
          </p:nvSpPr>
          <p:spPr>
            <a:xfrm rot="5400000">
              <a:off x="3549351" y="-2930044"/>
              <a:ext cx="572242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7" name="Rechteck: obere Ecken abgerundet 4">
              <a:extLst>
                <a:ext uri="{FF2B5EF4-FFF2-40B4-BE49-F238E27FC236}">
                  <a16:creationId xmlns:a16="http://schemas.microsoft.com/office/drawing/2014/main" id="{800F019D-C48D-A5B0-A66A-FF92C2EE9E25}"/>
                </a:ext>
              </a:extLst>
            </p:cNvPr>
            <p:cNvSpPr txBox="1"/>
            <p:nvPr/>
          </p:nvSpPr>
          <p:spPr>
            <a:xfrm>
              <a:off x="616261" y="30981"/>
              <a:ext cx="6410488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Secret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message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(e.g., „The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cake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a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lie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“)</a:t>
              </a:r>
              <a:endParaRPr lang="en-DE" sz="1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News feed containing 30 articles (~500 words each)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06605541-1CAE-FAFB-8C62-6A695D645ACD}"/>
              </a:ext>
            </a:extLst>
          </p:cNvPr>
          <p:cNvGrpSpPr/>
          <p:nvPr/>
        </p:nvGrpSpPr>
        <p:grpSpPr>
          <a:xfrm>
            <a:off x="3279535" y="2292236"/>
            <a:ext cx="3555606" cy="717437"/>
            <a:chOff x="616260" y="763349"/>
            <a:chExt cx="6438423" cy="572242"/>
          </a:xfrm>
        </p:grpSpPr>
        <p:sp>
          <p:nvSpPr>
            <p:cNvPr id="29" name="Rechteck: obere Ecken abgerundet 28">
              <a:extLst>
                <a:ext uri="{FF2B5EF4-FFF2-40B4-BE49-F238E27FC236}">
                  <a16:creationId xmlns:a16="http://schemas.microsoft.com/office/drawing/2014/main" id="{C5A04D70-E2D8-4316-F1F3-F4C866521111}"/>
                </a:ext>
              </a:extLst>
            </p:cNvPr>
            <p:cNvSpPr/>
            <p:nvPr/>
          </p:nvSpPr>
          <p:spPr>
            <a:xfrm rot="5400000">
              <a:off x="3549351" y="-2169742"/>
              <a:ext cx="572242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0" name="Rechteck: obere Ecken abgerundet 4">
              <a:extLst>
                <a:ext uri="{FF2B5EF4-FFF2-40B4-BE49-F238E27FC236}">
                  <a16:creationId xmlns:a16="http://schemas.microsoft.com/office/drawing/2014/main" id="{DD860485-F639-CECA-FB05-A921C01B8388}"/>
                </a:ext>
              </a:extLst>
            </p:cNvPr>
            <p:cNvSpPr txBox="1"/>
            <p:nvPr/>
          </p:nvSpPr>
          <p:spPr>
            <a:xfrm>
              <a:off x="616261" y="791283"/>
              <a:ext cx="6410488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Binary encoding of the secret message (“</a:t>
              </a:r>
              <a:r>
                <a:rPr lang="en-GB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01010100...00001010”)</a:t>
              </a:r>
              <a:endParaRPr lang="en-DE" sz="1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1635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DBDE21-4AC1-EB4D-9875-252AE5A899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Hider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90BBB1F-1E87-E2B7-E0E1-0DCDC828621B}"/>
              </a:ext>
            </a:extLst>
          </p:cNvPr>
          <p:cNvSpPr/>
          <p:nvPr/>
        </p:nvSpPr>
        <p:spPr>
          <a:xfrm>
            <a:off x="555867" y="1422400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AF37519-61E9-1618-945E-ED2D752A1884}"/>
              </a:ext>
            </a:extLst>
          </p:cNvPr>
          <p:cNvSpPr/>
          <p:nvPr/>
        </p:nvSpPr>
        <p:spPr>
          <a:xfrm>
            <a:off x="1917700" y="2292237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Encoding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B441ACC-BA29-84AF-CBE2-B4ED9AFCAB37}"/>
              </a:ext>
            </a:extLst>
          </p:cNvPr>
          <p:cNvSpPr/>
          <p:nvPr/>
        </p:nvSpPr>
        <p:spPr>
          <a:xfrm>
            <a:off x="3274649" y="3130890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 err="1"/>
              <a:t>Compression</a:t>
            </a:r>
            <a:endParaRPr lang="de-DE" sz="1700" dirty="0"/>
          </a:p>
        </p:txBody>
      </p: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FC32378F-E98A-60BD-CBAD-28B5F0B43F85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rot="16200000" flipH="1">
            <a:off x="1321683" y="2054938"/>
            <a:ext cx="511119" cy="6809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6C6796B0-65A2-739F-B1D6-848E80CED4C1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539441" y="3025460"/>
            <a:ext cx="735208" cy="464149"/>
          </a:xfrm>
          <a:prstGeom prst="bentConnector3">
            <a:avLst>
              <a:gd name="adj1" fmla="val 16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E08E521C-0B3C-F43E-7328-9250C4A3B67F}"/>
              </a:ext>
            </a:extLst>
          </p:cNvPr>
          <p:cNvGrpSpPr/>
          <p:nvPr/>
        </p:nvGrpSpPr>
        <p:grpSpPr>
          <a:xfrm>
            <a:off x="1917701" y="1422400"/>
            <a:ext cx="3964939" cy="717437"/>
            <a:chOff x="616260" y="3047"/>
            <a:chExt cx="6438423" cy="572242"/>
          </a:xfrm>
        </p:grpSpPr>
        <p:sp>
          <p:nvSpPr>
            <p:cNvPr id="26" name="Rechteck: obere Ecken abgerundet 25">
              <a:extLst>
                <a:ext uri="{FF2B5EF4-FFF2-40B4-BE49-F238E27FC236}">
                  <a16:creationId xmlns:a16="http://schemas.microsoft.com/office/drawing/2014/main" id="{4B6E64D3-4571-9380-CADB-1072FB82772D}"/>
                </a:ext>
              </a:extLst>
            </p:cNvPr>
            <p:cNvSpPr/>
            <p:nvPr/>
          </p:nvSpPr>
          <p:spPr>
            <a:xfrm rot="5400000">
              <a:off x="3549351" y="-2930044"/>
              <a:ext cx="572242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7" name="Rechteck: obere Ecken abgerundet 4">
              <a:extLst>
                <a:ext uri="{FF2B5EF4-FFF2-40B4-BE49-F238E27FC236}">
                  <a16:creationId xmlns:a16="http://schemas.microsoft.com/office/drawing/2014/main" id="{800F019D-C48D-A5B0-A66A-FF92C2EE9E25}"/>
                </a:ext>
              </a:extLst>
            </p:cNvPr>
            <p:cNvSpPr txBox="1"/>
            <p:nvPr/>
          </p:nvSpPr>
          <p:spPr>
            <a:xfrm>
              <a:off x="616261" y="30981"/>
              <a:ext cx="6410488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Secret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message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(e.g., „The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cake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a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lie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“)</a:t>
              </a:r>
              <a:endParaRPr lang="en-DE" sz="1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News feed containing 30 articles (~500 words each)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06605541-1CAE-FAFB-8C62-6A695D645ACD}"/>
              </a:ext>
            </a:extLst>
          </p:cNvPr>
          <p:cNvGrpSpPr/>
          <p:nvPr/>
        </p:nvGrpSpPr>
        <p:grpSpPr>
          <a:xfrm>
            <a:off x="3279535" y="2292236"/>
            <a:ext cx="3555606" cy="717437"/>
            <a:chOff x="616260" y="763349"/>
            <a:chExt cx="6438423" cy="572242"/>
          </a:xfrm>
        </p:grpSpPr>
        <p:sp>
          <p:nvSpPr>
            <p:cNvPr id="29" name="Rechteck: obere Ecken abgerundet 28">
              <a:extLst>
                <a:ext uri="{FF2B5EF4-FFF2-40B4-BE49-F238E27FC236}">
                  <a16:creationId xmlns:a16="http://schemas.microsoft.com/office/drawing/2014/main" id="{C5A04D70-E2D8-4316-F1F3-F4C866521111}"/>
                </a:ext>
              </a:extLst>
            </p:cNvPr>
            <p:cNvSpPr/>
            <p:nvPr/>
          </p:nvSpPr>
          <p:spPr>
            <a:xfrm rot="5400000">
              <a:off x="3549351" y="-2169742"/>
              <a:ext cx="572242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0" name="Rechteck: obere Ecken abgerundet 4">
              <a:extLst>
                <a:ext uri="{FF2B5EF4-FFF2-40B4-BE49-F238E27FC236}">
                  <a16:creationId xmlns:a16="http://schemas.microsoft.com/office/drawing/2014/main" id="{DD860485-F639-CECA-FB05-A921C01B8388}"/>
                </a:ext>
              </a:extLst>
            </p:cNvPr>
            <p:cNvSpPr txBox="1"/>
            <p:nvPr/>
          </p:nvSpPr>
          <p:spPr>
            <a:xfrm>
              <a:off x="616261" y="791283"/>
              <a:ext cx="6410488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Binary encoding of the secret message (“</a:t>
              </a:r>
              <a:r>
                <a:rPr lang="en-GB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01010100...00001010”)</a:t>
              </a:r>
              <a:endParaRPr lang="en-DE" sz="1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3EDF77F6-C66B-3856-31C8-5E39335941C1}"/>
              </a:ext>
            </a:extLst>
          </p:cNvPr>
          <p:cNvGrpSpPr/>
          <p:nvPr/>
        </p:nvGrpSpPr>
        <p:grpSpPr>
          <a:xfrm>
            <a:off x="4636481" y="3130890"/>
            <a:ext cx="3433100" cy="717437"/>
            <a:chOff x="616259" y="1514044"/>
            <a:chExt cx="6438423" cy="582150"/>
          </a:xfrm>
        </p:grpSpPr>
        <p:sp>
          <p:nvSpPr>
            <p:cNvPr id="37" name="Rechteck: obere Ecken abgerundet 36">
              <a:extLst>
                <a:ext uri="{FF2B5EF4-FFF2-40B4-BE49-F238E27FC236}">
                  <a16:creationId xmlns:a16="http://schemas.microsoft.com/office/drawing/2014/main" id="{9DE3FF28-41D8-660E-B45E-FF8F6B87317C}"/>
                </a:ext>
              </a:extLst>
            </p:cNvPr>
            <p:cNvSpPr/>
            <p:nvPr/>
          </p:nvSpPr>
          <p:spPr>
            <a:xfrm rot="5400000">
              <a:off x="3544396" y="-1414093"/>
              <a:ext cx="582150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8" name="Rechteck: obere Ecken abgerundet 4">
              <a:extLst>
                <a:ext uri="{FF2B5EF4-FFF2-40B4-BE49-F238E27FC236}">
                  <a16:creationId xmlns:a16="http://schemas.microsoft.com/office/drawing/2014/main" id="{F5130E03-496D-5E95-BC0A-5256A822DD31}"/>
                </a:ext>
              </a:extLst>
            </p:cNvPr>
            <p:cNvSpPr txBox="1"/>
            <p:nvPr/>
          </p:nvSpPr>
          <p:spPr>
            <a:xfrm>
              <a:off x="616262" y="1551599"/>
              <a:ext cx="6410474" cy="5166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Reduce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number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bits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be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hidden</a:t>
              </a:r>
              <a:endParaRPr lang="en-GB" sz="1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8562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DBDE21-4AC1-EB4D-9875-252AE5A899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Hider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90BBB1F-1E87-E2B7-E0E1-0DCDC828621B}"/>
              </a:ext>
            </a:extLst>
          </p:cNvPr>
          <p:cNvSpPr/>
          <p:nvPr/>
        </p:nvSpPr>
        <p:spPr>
          <a:xfrm>
            <a:off x="555867" y="1422400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AF37519-61E9-1618-945E-ED2D752A1884}"/>
              </a:ext>
            </a:extLst>
          </p:cNvPr>
          <p:cNvSpPr/>
          <p:nvPr/>
        </p:nvSpPr>
        <p:spPr>
          <a:xfrm>
            <a:off x="1917700" y="2292237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Encoding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B441ACC-BA29-84AF-CBE2-B4ED9AFCAB37}"/>
              </a:ext>
            </a:extLst>
          </p:cNvPr>
          <p:cNvSpPr/>
          <p:nvPr/>
        </p:nvSpPr>
        <p:spPr>
          <a:xfrm>
            <a:off x="3274649" y="3130890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 err="1"/>
              <a:t>Compression</a:t>
            </a:r>
            <a:endParaRPr lang="de-DE" sz="170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092D8BB-5BFE-6560-0FA7-8D520C01C7D7}"/>
              </a:ext>
            </a:extLst>
          </p:cNvPr>
          <p:cNvSpPr/>
          <p:nvPr/>
        </p:nvSpPr>
        <p:spPr>
          <a:xfrm>
            <a:off x="4636482" y="4005146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 err="1"/>
              <a:t>Hiding</a:t>
            </a:r>
            <a:endParaRPr lang="de-DE" sz="1700" dirty="0"/>
          </a:p>
        </p:txBody>
      </p: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FC32378F-E98A-60BD-CBAD-28B5F0B43F85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rot="16200000" flipH="1">
            <a:off x="1321683" y="2054938"/>
            <a:ext cx="511119" cy="6809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6C6796B0-65A2-739F-B1D6-848E80CED4C1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539441" y="3025460"/>
            <a:ext cx="735208" cy="464149"/>
          </a:xfrm>
          <a:prstGeom prst="bentConnector3">
            <a:avLst>
              <a:gd name="adj1" fmla="val 16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1B549108-C27B-A3A1-39A0-F6F557B7B1F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17507" y="3767846"/>
            <a:ext cx="511119" cy="6809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E08E521C-0B3C-F43E-7328-9250C4A3B67F}"/>
              </a:ext>
            </a:extLst>
          </p:cNvPr>
          <p:cNvGrpSpPr/>
          <p:nvPr/>
        </p:nvGrpSpPr>
        <p:grpSpPr>
          <a:xfrm>
            <a:off x="1917701" y="1422400"/>
            <a:ext cx="3964939" cy="717437"/>
            <a:chOff x="616260" y="3047"/>
            <a:chExt cx="6438423" cy="572242"/>
          </a:xfrm>
        </p:grpSpPr>
        <p:sp>
          <p:nvSpPr>
            <p:cNvPr id="26" name="Rechteck: obere Ecken abgerundet 25">
              <a:extLst>
                <a:ext uri="{FF2B5EF4-FFF2-40B4-BE49-F238E27FC236}">
                  <a16:creationId xmlns:a16="http://schemas.microsoft.com/office/drawing/2014/main" id="{4B6E64D3-4571-9380-CADB-1072FB82772D}"/>
                </a:ext>
              </a:extLst>
            </p:cNvPr>
            <p:cNvSpPr/>
            <p:nvPr/>
          </p:nvSpPr>
          <p:spPr>
            <a:xfrm rot="5400000">
              <a:off x="3549351" y="-2930044"/>
              <a:ext cx="572242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7" name="Rechteck: obere Ecken abgerundet 4">
              <a:extLst>
                <a:ext uri="{FF2B5EF4-FFF2-40B4-BE49-F238E27FC236}">
                  <a16:creationId xmlns:a16="http://schemas.microsoft.com/office/drawing/2014/main" id="{800F019D-C48D-A5B0-A66A-FF92C2EE9E25}"/>
                </a:ext>
              </a:extLst>
            </p:cNvPr>
            <p:cNvSpPr txBox="1"/>
            <p:nvPr/>
          </p:nvSpPr>
          <p:spPr>
            <a:xfrm>
              <a:off x="616261" y="30981"/>
              <a:ext cx="6410488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Secret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message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(e.g., „The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cake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a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lie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“)</a:t>
              </a:r>
              <a:endParaRPr lang="en-DE" sz="1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News feed containing 30 articles (~500 words each)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06605541-1CAE-FAFB-8C62-6A695D645ACD}"/>
              </a:ext>
            </a:extLst>
          </p:cNvPr>
          <p:cNvGrpSpPr/>
          <p:nvPr/>
        </p:nvGrpSpPr>
        <p:grpSpPr>
          <a:xfrm>
            <a:off x="3279535" y="2292236"/>
            <a:ext cx="3555606" cy="717437"/>
            <a:chOff x="616260" y="763349"/>
            <a:chExt cx="6438423" cy="572242"/>
          </a:xfrm>
        </p:grpSpPr>
        <p:sp>
          <p:nvSpPr>
            <p:cNvPr id="29" name="Rechteck: obere Ecken abgerundet 28">
              <a:extLst>
                <a:ext uri="{FF2B5EF4-FFF2-40B4-BE49-F238E27FC236}">
                  <a16:creationId xmlns:a16="http://schemas.microsoft.com/office/drawing/2014/main" id="{C5A04D70-E2D8-4316-F1F3-F4C866521111}"/>
                </a:ext>
              </a:extLst>
            </p:cNvPr>
            <p:cNvSpPr/>
            <p:nvPr/>
          </p:nvSpPr>
          <p:spPr>
            <a:xfrm rot="5400000">
              <a:off x="3549351" y="-2169742"/>
              <a:ext cx="572242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0" name="Rechteck: obere Ecken abgerundet 4">
              <a:extLst>
                <a:ext uri="{FF2B5EF4-FFF2-40B4-BE49-F238E27FC236}">
                  <a16:creationId xmlns:a16="http://schemas.microsoft.com/office/drawing/2014/main" id="{DD860485-F639-CECA-FB05-A921C01B8388}"/>
                </a:ext>
              </a:extLst>
            </p:cNvPr>
            <p:cNvSpPr txBox="1"/>
            <p:nvPr/>
          </p:nvSpPr>
          <p:spPr>
            <a:xfrm>
              <a:off x="616261" y="791283"/>
              <a:ext cx="6410488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Binary encoding of the secret message (“</a:t>
              </a:r>
              <a:r>
                <a:rPr lang="en-GB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01010100...00001010”)</a:t>
              </a:r>
              <a:endParaRPr lang="en-DE" sz="1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C600E42A-8872-F5EC-7B78-91FB859435A7}"/>
              </a:ext>
            </a:extLst>
          </p:cNvPr>
          <p:cNvGrpSpPr/>
          <p:nvPr/>
        </p:nvGrpSpPr>
        <p:grpSpPr>
          <a:xfrm>
            <a:off x="5998315" y="4005145"/>
            <a:ext cx="3046625" cy="717437"/>
            <a:chOff x="616260" y="2283954"/>
            <a:chExt cx="6438423" cy="572242"/>
          </a:xfrm>
        </p:grpSpPr>
        <p:sp>
          <p:nvSpPr>
            <p:cNvPr id="34" name="Rechteck: obere Ecken abgerundet 33">
              <a:extLst>
                <a:ext uri="{FF2B5EF4-FFF2-40B4-BE49-F238E27FC236}">
                  <a16:creationId xmlns:a16="http://schemas.microsoft.com/office/drawing/2014/main" id="{D6732D2D-53F6-5B5C-6063-5BE58B2C16AC}"/>
                </a:ext>
              </a:extLst>
            </p:cNvPr>
            <p:cNvSpPr/>
            <p:nvPr/>
          </p:nvSpPr>
          <p:spPr>
            <a:xfrm rot="5400000">
              <a:off x="3549351" y="-649137"/>
              <a:ext cx="572242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5" name="Rechteck: obere Ecken abgerundet 4">
              <a:extLst>
                <a:ext uri="{FF2B5EF4-FFF2-40B4-BE49-F238E27FC236}">
                  <a16:creationId xmlns:a16="http://schemas.microsoft.com/office/drawing/2014/main" id="{1F274F86-A4A2-B3EF-6BC9-D56FBFC50A14}"/>
                </a:ext>
              </a:extLst>
            </p:cNvPr>
            <p:cNvSpPr txBox="1"/>
            <p:nvPr/>
          </p:nvSpPr>
          <p:spPr>
            <a:xfrm>
              <a:off x="616261" y="2311888"/>
              <a:ext cx="6410488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Hide compressed secret in articles</a:t>
              </a:r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3EDF77F6-C66B-3856-31C8-5E39335941C1}"/>
              </a:ext>
            </a:extLst>
          </p:cNvPr>
          <p:cNvGrpSpPr/>
          <p:nvPr/>
        </p:nvGrpSpPr>
        <p:grpSpPr>
          <a:xfrm>
            <a:off x="4636481" y="3130890"/>
            <a:ext cx="3433100" cy="717437"/>
            <a:chOff x="616259" y="1514044"/>
            <a:chExt cx="6438423" cy="582150"/>
          </a:xfrm>
        </p:grpSpPr>
        <p:sp>
          <p:nvSpPr>
            <p:cNvPr id="37" name="Rechteck: obere Ecken abgerundet 36">
              <a:extLst>
                <a:ext uri="{FF2B5EF4-FFF2-40B4-BE49-F238E27FC236}">
                  <a16:creationId xmlns:a16="http://schemas.microsoft.com/office/drawing/2014/main" id="{9DE3FF28-41D8-660E-B45E-FF8F6B87317C}"/>
                </a:ext>
              </a:extLst>
            </p:cNvPr>
            <p:cNvSpPr/>
            <p:nvPr/>
          </p:nvSpPr>
          <p:spPr>
            <a:xfrm rot="5400000">
              <a:off x="3544396" y="-1414093"/>
              <a:ext cx="582150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8" name="Rechteck: obere Ecken abgerundet 4">
              <a:extLst>
                <a:ext uri="{FF2B5EF4-FFF2-40B4-BE49-F238E27FC236}">
                  <a16:creationId xmlns:a16="http://schemas.microsoft.com/office/drawing/2014/main" id="{F5130E03-496D-5E95-BC0A-5256A822DD31}"/>
                </a:ext>
              </a:extLst>
            </p:cNvPr>
            <p:cNvSpPr txBox="1"/>
            <p:nvPr/>
          </p:nvSpPr>
          <p:spPr>
            <a:xfrm>
              <a:off x="616262" y="1551599"/>
              <a:ext cx="6410474" cy="5166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Reduce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number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of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bits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to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be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hidden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with Dy</a:t>
              </a:r>
              <a:r>
                <a:rPr lang="de-DE" sz="1400" dirty="0">
                  <a:latin typeface="Arial" panose="020B0604020202020204" pitchFamily="34" charset="0"/>
                  <a:cs typeface="Arial" panose="020B0604020202020204" pitchFamily="34" charset="0"/>
                </a:rPr>
                <a:t>namic </a:t>
              </a:r>
              <a:r>
                <a:rPr lang="de-DE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Arithmetic</a:t>
              </a:r>
              <a:r>
                <a:rPr lang="de-DE" sz="1400" dirty="0">
                  <a:latin typeface="Arial" panose="020B0604020202020204" pitchFamily="34" charset="0"/>
                  <a:cs typeface="Arial" panose="020B0604020202020204" pitchFamily="34" charset="0"/>
                </a:rPr>
                <a:t> Encoding</a:t>
              </a:r>
              <a:endParaRPr lang="en-GB" sz="1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9211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DBDE21-4AC1-EB4D-9875-252AE5A899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Hider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90BBB1F-1E87-E2B7-E0E1-0DCDC828621B}"/>
              </a:ext>
            </a:extLst>
          </p:cNvPr>
          <p:cNvSpPr/>
          <p:nvPr/>
        </p:nvSpPr>
        <p:spPr>
          <a:xfrm>
            <a:off x="555867" y="1422400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AF37519-61E9-1618-945E-ED2D752A1884}"/>
              </a:ext>
            </a:extLst>
          </p:cNvPr>
          <p:cNvSpPr/>
          <p:nvPr/>
        </p:nvSpPr>
        <p:spPr>
          <a:xfrm>
            <a:off x="1917700" y="2292237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Encoding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B441ACC-BA29-84AF-CBE2-B4ED9AFCAB37}"/>
              </a:ext>
            </a:extLst>
          </p:cNvPr>
          <p:cNvSpPr/>
          <p:nvPr/>
        </p:nvSpPr>
        <p:spPr>
          <a:xfrm>
            <a:off x="3274649" y="3130890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 err="1"/>
              <a:t>Compression</a:t>
            </a:r>
            <a:endParaRPr lang="de-DE" sz="170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092D8BB-5BFE-6560-0FA7-8D520C01C7D7}"/>
              </a:ext>
            </a:extLst>
          </p:cNvPr>
          <p:cNvSpPr/>
          <p:nvPr/>
        </p:nvSpPr>
        <p:spPr>
          <a:xfrm>
            <a:off x="4636482" y="4005146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 err="1"/>
              <a:t>Hiding</a:t>
            </a:r>
            <a:endParaRPr lang="de-DE" sz="1700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A55D2E7-2B8A-46BD-D4FF-7E5C50163E39}"/>
              </a:ext>
            </a:extLst>
          </p:cNvPr>
          <p:cNvSpPr/>
          <p:nvPr/>
        </p:nvSpPr>
        <p:spPr>
          <a:xfrm>
            <a:off x="5998315" y="4866929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/>
              <a:t>Output</a:t>
            </a:r>
          </a:p>
        </p:txBody>
      </p: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FC32378F-E98A-60BD-CBAD-28B5F0B43F85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rot="16200000" flipH="1">
            <a:off x="1321683" y="2054938"/>
            <a:ext cx="511119" cy="6809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6C6796B0-65A2-739F-B1D6-848E80CED4C1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539441" y="3025460"/>
            <a:ext cx="735208" cy="464149"/>
          </a:xfrm>
          <a:prstGeom prst="bentConnector3">
            <a:avLst>
              <a:gd name="adj1" fmla="val 16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1B549108-C27B-A3A1-39A0-F6F557B7B1F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17507" y="3767846"/>
            <a:ext cx="511119" cy="6809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272C536C-583F-7CC9-A739-795A22D06F6E}"/>
              </a:ext>
            </a:extLst>
          </p:cNvPr>
          <p:cNvCxnSpPr>
            <a:cxnSpLocks/>
            <a:stCxn id="11" idx="2"/>
            <a:endCxn id="12" idx="1"/>
          </p:cNvCxnSpPr>
          <p:nvPr/>
        </p:nvCxnSpPr>
        <p:spPr>
          <a:xfrm rot="16200000" flipH="1">
            <a:off x="5406325" y="4633657"/>
            <a:ext cx="503065" cy="6809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E08E521C-0B3C-F43E-7328-9250C4A3B67F}"/>
              </a:ext>
            </a:extLst>
          </p:cNvPr>
          <p:cNvGrpSpPr/>
          <p:nvPr/>
        </p:nvGrpSpPr>
        <p:grpSpPr>
          <a:xfrm>
            <a:off x="1917701" y="1422400"/>
            <a:ext cx="3964939" cy="717437"/>
            <a:chOff x="616260" y="3047"/>
            <a:chExt cx="6438423" cy="572242"/>
          </a:xfrm>
        </p:grpSpPr>
        <p:sp>
          <p:nvSpPr>
            <p:cNvPr id="26" name="Rechteck: obere Ecken abgerundet 25">
              <a:extLst>
                <a:ext uri="{FF2B5EF4-FFF2-40B4-BE49-F238E27FC236}">
                  <a16:creationId xmlns:a16="http://schemas.microsoft.com/office/drawing/2014/main" id="{4B6E64D3-4571-9380-CADB-1072FB82772D}"/>
                </a:ext>
              </a:extLst>
            </p:cNvPr>
            <p:cNvSpPr/>
            <p:nvPr/>
          </p:nvSpPr>
          <p:spPr>
            <a:xfrm rot="5400000">
              <a:off x="3549351" y="-2930044"/>
              <a:ext cx="572242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7" name="Rechteck: obere Ecken abgerundet 4">
              <a:extLst>
                <a:ext uri="{FF2B5EF4-FFF2-40B4-BE49-F238E27FC236}">
                  <a16:creationId xmlns:a16="http://schemas.microsoft.com/office/drawing/2014/main" id="{800F019D-C48D-A5B0-A66A-FF92C2EE9E25}"/>
                </a:ext>
              </a:extLst>
            </p:cNvPr>
            <p:cNvSpPr txBox="1"/>
            <p:nvPr/>
          </p:nvSpPr>
          <p:spPr>
            <a:xfrm>
              <a:off x="616261" y="30981"/>
              <a:ext cx="6410488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Secret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message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(e.g., „The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cake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a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lie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“)</a:t>
              </a:r>
              <a:endParaRPr lang="en-DE" sz="1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News feed containing 30 articles (~500 words each)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06605541-1CAE-FAFB-8C62-6A695D645ACD}"/>
              </a:ext>
            </a:extLst>
          </p:cNvPr>
          <p:cNvGrpSpPr/>
          <p:nvPr/>
        </p:nvGrpSpPr>
        <p:grpSpPr>
          <a:xfrm>
            <a:off x="3279535" y="2292236"/>
            <a:ext cx="3555606" cy="717437"/>
            <a:chOff x="616260" y="763349"/>
            <a:chExt cx="6438423" cy="572242"/>
          </a:xfrm>
        </p:grpSpPr>
        <p:sp>
          <p:nvSpPr>
            <p:cNvPr id="29" name="Rechteck: obere Ecken abgerundet 28">
              <a:extLst>
                <a:ext uri="{FF2B5EF4-FFF2-40B4-BE49-F238E27FC236}">
                  <a16:creationId xmlns:a16="http://schemas.microsoft.com/office/drawing/2014/main" id="{C5A04D70-E2D8-4316-F1F3-F4C866521111}"/>
                </a:ext>
              </a:extLst>
            </p:cNvPr>
            <p:cNvSpPr/>
            <p:nvPr/>
          </p:nvSpPr>
          <p:spPr>
            <a:xfrm rot="5400000">
              <a:off x="3549351" y="-2169742"/>
              <a:ext cx="572242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0" name="Rechteck: obere Ecken abgerundet 4">
              <a:extLst>
                <a:ext uri="{FF2B5EF4-FFF2-40B4-BE49-F238E27FC236}">
                  <a16:creationId xmlns:a16="http://schemas.microsoft.com/office/drawing/2014/main" id="{DD860485-F639-CECA-FB05-A921C01B8388}"/>
                </a:ext>
              </a:extLst>
            </p:cNvPr>
            <p:cNvSpPr txBox="1"/>
            <p:nvPr/>
          </p:nvSpPr>
          <p:spPr>
            <a:xfrm>
              <a:off x="616261" y="791283"/>
              <a:ext cx="6410488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Binary encoding of the secret message (“</a:t>
              </a:r>
              <a:r>
                <a:rPr lang="en-GB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01010100...00001010”)</a:t>
              </a:r>
              <a:endParaRPr lang="en-DE" sz="1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C600E42A-8872-F5EC-7B78-91FB859435A7}"/>
              </a:ext>
            </a:extLst>
          </p:cNvPr>
          <p:cNvGrpSpPr/>
          <p:nvPr/>
        </p:nvGrpSpPr>
        <p:grpSpPr>
          <a:xfrm>
            <a:off x="5998315" y="4005145"/>
            <a:ext cx="3046625" cy="717437"/>
            <a:chOff x="616260" y="2283954"/>
            <a:chExt cx="6438423" cy="572242"/>
          </a:xfrm>
        </p:grpSpPr>
        <p:sp>
          <p:nvSpPr>
            <p:cNvPr id="34" name="Rechteck: obere Ecken abgerundet 33">
              <a:extLst>
                <a:ext uri="{FF2B5EF4-FFF2-40B4-BE49-F238E27FC236}">
                  <a16:creationId xmlns:a16="http://schemas.microsoft.com/office/drawing/2014/main" id="{D6732D2D-53F6-5B5C-6063-5BE58B2C16AC}"/>
                </a:ext>
              </a:extLst>
            </p:cNvPr>
            <p:cNvSpPr/>
            <p:nvPr/>
          </p:nvSpPr>
          <p:spPr>
            <a:xfrm rot="5400000">
              <a:off x="3549351" y="-649137"/>
              <a:ext cx="572242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5" name="Rechteck: obere Ecken abgerundet 4">
              <a:extLst>
                <a:ext uri="{FF2B5EF4-FFF2-40B4-BE49-F238E27FC236}">
                  <a16:creationId xmlns:a16="http://schemas.microsoft.com/office/drawing/2014/main" id="{1F274F86-A4A2-B3EF-6BC9-D56FBFC50A14}"/>
                </a:ext>
              </a:extLst>
            </p:cNvPr>
            <p:cNvSpPr txBox="1"/>
            <p:nvPr/>
          </p:nvSpPr>
          <p:spPr>
            <a:xfrm>
              <a:off x="616261" y="2311888"/>
              <a:ext cx="6410488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Hide compressed secret in articles</a:t>
              </a:r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3EDF77F6-C66B-3856-31C8-5E39335941C1}"/>
              </a:ext>
            </a:extLst>
          </p:cNvPr>
          <p:cNvGrpSpPr/>
          <p:nvPr/>
        </p:nvGrpSpPr>
        <p:grpSpPr>
          <a:xfrm>
            <a:off x="4636481" y="3130890"/>
            <a:ext cx="3433100" cy="717437"/>
            <a:chOff x="616259" y="1514044"/>
            <a:chExt cx="6438423" cy="582150"/>
          </a:xfrm>
        </p:grpSpPr>
        <p:sp>
          <p:nvSpPr>
            <p:cNvPr id="37" name="Rechteck: obere Ecken abgerundet 36">
              <a:extLst>
                <a:ext uri="{FF2B5EF4-FFF2-40B4-BE49-F238E27FC236}">
                  <a16:creationId xmlns:a16="http://schemas.microsoft.com/office/drawing/2014/main" id="{9DE3FF28-41D8-660E-B45E-FF8F6B87317C}"/>
                </a:ext>
              </a:extLst>
            </p:cNvPr>
            <p:cNvSpPr/>
            <p:nvPr/>
          </p:nvSpPr>
          <p:spPr>
            <a:xfrm rot="5400000">
              <a:off x="3544396" y="-1414093"/>
              <a:ext cx="582150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8" name="Rechteck: obere Ecken abgerundet 4">
              <a:extLst>
                <a:ext uri="{FF2B5EF4-FFF2-40B4-BE49-F238E27FC236}">
                  <a16:creationId xmlns:a16="http://schemas.microsoft.com/office/drawing/2014/main" id="{F5130E03-496D-5E95-BC0A-5256A822DD31}"/>
                </a:ext>
              </a:extLst>
            </p:cNvPr>
            <p:cNvSpPr txBox="1"/>
            <p:nvPr/>
          </p:nvSpPr>
          <p:spPr>
            <a:xfrm>
              <a:off x="616262" y="1551599"/>
              <a:ext cx="6410474" cy="5166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Reduce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number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bits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be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hidden</a:t>
              </a:r>
              <a:endParaRPr lang="en-GB" sz="1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1F2284D2-183E-C9FC-9545-813656AEDABD}"/>
              </a:ext>
            </a:extLst>
          </p:cNvPr>
          <p:cNvGrpSpPr/>
          <p:nvPr/>
        </p:nvGrpSpPr>
        <p:grpSpPr>
          <a:xfrm>
            <a:off x="7360148" y="4866927"/>
            <a:ext cx="3156827" cy="717437"/>
            <a:chOff x="616260" y="3044256"/>
            <a:chExt cx="6438423" cy="572242"/>
          </a:xfrm>
        </p:grpSpPr>
        <p:sp>
          <p:nvSpPr>
            <p:cNvPr id="40" name="Rechteck: obere Ecken abgerundet 39">
              <a:extLst>
                <a:ext uri="{FF2B5EF4-FFF2-40B4-BE49-F238E27FC236}">
                  <a16:creationId xmlns:a16="http://schemas.microsoft.com/office/drawing/2014/main" id="{F6F948A3-45F0-2E16-8021-50A9EE7DE561}"/>
                </a:ext>
              </a:extLst>
            </p:cNvPr>
            <p:cNvSpPr/>
            <p:nvPr/>
          </p:nvSpPr>
          <p:spPr>
            <a:xfrm rot="5400000">
              <a:off x="3549351" y="111165"/>
              <a:ext cx="572242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41" name="Rechteck: obere Ecken abgerundet 4">
              <a:extLst>
                <a:ext uri="{FF2B5EF4-FFF2-40B4-BE49-F238E27FC236}">
                  <a16:creationId xmlns:a16="http://schemas.microsoft.com/office/drawing/2014/main" id="{B5D2EC61-84EB-BB75-7AC4-0EF95798C9A1}"/>
                </a:ext>
              </a:extLst>
            </p:cNvPr>
            <p:cNvSpPr txBox="1"/>
            <p:nvPr/>
          </p:nvSpPr>
          <p:spPr>
            <a:xfrm>
              <a:off x="616261" y="3072191"/>
              <a:ext cx="6293338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News feed with 30 articles, including the secret message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6474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DBDE21-4AC1-EB4D-9875-252AE5A899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Restorer</a:t>
            </a:r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DCDC795-29C0-66CC-D5DD-8F33A26445F1}"/>
              </a:ext>
            </a:extLst>
          </p:cNvPr>
          <p:cNvSpPr/>
          <p:nvPr/>
        </p:nvSpPr>
        <p:spPr>
          <a:xfrm>
            <a:off x="555867" y="4940556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113A8280-F3C0-3D81-77EF-F9736DF03FE1}"/>
              </a:ext>
            </a:extLst>
          </p:cNvPr>
          <p:cNvGrpSpPr/>
          <p:nvPr/>
        </p:nvGrpSpPr>
        <p:grpSpPr>
          <a:xfrm>
            <a:off x="2026868" y="4946533"/>
            <a:ext cx="2536099" cy="711460"/>
            <a:chOff x="616261" y="2592181"/>
            <a:chExt cx="9105588" cy="572242"/>
          </a:xfrm>
        </p:grpSpPr>
        <p:sp>
          <p:nvSpPr>
            <p:cNvPr id="26" name="Rechteck: obere Ecken abgerundet 25">
              <a:extLst>
                <a:ext uri="{FF2B5EF4-FFF2-40B4-BE49-F238E27FC236}">
                  <a16:creationId xmlns:a16="http://schemas.microsoft.com/office/drawing/2014/main" id="{49F826AB-F22C-860D-CFDC-09A26EF288CE}"/>
                </a:ext>
              </a:extLst>
            </p:cNvPr>
            <p:cNvSpPr/>
            <p:nvPr/>
          </p:nvSpPr>
          <p:spPr>
            <a:xfrm rot="5400000">
              <a:off x="4882934" y="-1674492"/>
              <a:ext cx="572242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7" name="Rechteck: obere Ecken abgerundet 4">
              <a:extLst>
                <a:ext uri="{FF2B5EF4-FFF2-40B4-BE49-F238E27FC236}">
                  <a16:creationId xmlns:a16="http://schemas.microsoft.com/office/drawing/2014/main" id="{A7321AA4-1C23-6FC4-0FB7-96E9674E445A}"/>
                </a:ext>
              </a:extLst>
            </p:cNvPr>
            <p:cNvSpPr txBox="1"/>
            <p:nvPr/>
          </p:nvSpPr>
          <p:spPr>
            <a:xfrm>
              <a:off x="616262" y="2620115"/>
              <a:ext cx="9077653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Hide secret in articles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7395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DBDE21-4AC1-EB4D-9875-252AE5A899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Restorer</a:t>
            </a:r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DCDC795-29C0-66CC-D5DD-8F33A26445F1}"/>
              </a:ext>
            </a:extLst>
          </p:cNvPr>
          <p:cNvSpPr/>
          <p:nvPr/>
        </p:nvSpPr>
        <p:spPr>
          <a:xfrm>
            <a:off x="555867" y="4940556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E96BA9B-9CA0-B6FA-D782-7ECFAAB88EAE}"/>
              </a:ext>
            </a:extLst>
          </p:cNvPr>
          <p:cNvSpPr/>
          <p:nvPr/>
        </p:nvSpPr>
        <p:spPr>
          <a:xfrm>
            <a:off x="2026134" y="4115056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Restoring</a:t>
            </a:r>
            <a:endParaRPr lang="de-DE" dirty="0"/>
          </a:p>
        </p:txBody>
      </p: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7233A5F4-4007-202D-6660-FDEEF21C24FC}"/>
              </a:ext>
            </a:extLst>
          </p:cNvPr>
          <p:cNvCxnSpPr>
            <a:stCxn id="2" idx="0"/>
            <a:endCxn id="3" idx="1"/>
          </p:cNvCxnSpPr>
          <p:nvPr/>
        </p:nvCxnSpPr>
        <p:spPr>
          <a:xfrm rot="5400000" flipH="1" flipV="1">
            <a:off x="1425177" y="4339600"/>
            <a:ext cx="466781" cy="7351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C6750FF8-9BC5-17FE-FEBA-4ABB65B96887}"/>
              </a:ext>
            </a:extLst>
          </p:cNvPr>
          <p:cNvGrpSpPr/>
          <p:nvPr/>
        </p:nvGrpSpPr>
        <p:grpSpPr>
          <a:xfrm>
            <a:off x="3496401" y="4111943"/>
            <a:ext cx="2545121" cy="711459"/>
            <a:chOff x="616261" y="3352483"/>
            <a:chExt cx="9105588" cy="572242"/>
          </a:xfrm>
        </p:grpSpPr>
        <p:sp>
          <p:nvSpPr>
            <p:cNvPr id="23" name="Rechteck: obere Ecken abgerundet 22">
              <a:extLst>
                <a:ext uri="{FF2B5EF4-FFF2-40B4-BE49-F238E27FC236}">
                  <a16:creationId xmlns:a16="http://schemas.microsoft.com/office/drawing/2014/main" id="{3487088E-B273-24DC-4E51-8CA9B87070A4}"/>
                </a:ext>
              </a:extLst>
            </p:cNvPr>
            <p:cNvSpPr/>
            <p:nvPr/>
          </p:nvSpPr>
          <p:spPr>
            <a:xfrm rot="5400000">
              <a:off x="4882934" y="-914190"/>
              <a:ext cx="572242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4" name="Rechteck: obere Ecken abgerundet 4">
              <a:extLst>
                <a:ext uri="{FF2B5EF4-FFF2-40B4-BE49-F238E27FC236}">
                  <a16:creationId xmlns:a16="http://schemas.microsoft.com/office/drawing/2014/main" id="{F8D30C20-B263-1ECB-D7FB-ABD9B8819C71}"/>
                </a:ext>
              </a:extLst>
            </p:cNvPr>
            <p:cNvSpPr txBox="1"/>
            <p:nvPr/>
          </p:nvSpPr>
          <p:spPr>
            <a:xfrm>
              <a:off x="616262" y="3380417"/>
              <a:ext cx="9077653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News feed with hidden message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113A8280-F3C0-3D81-77EF-F9736DF03FE1}"/>
              </a:ext>
            </a:extLst>
          </p:cNvPr>
          <p:cNvGrpSpPr/>
          <p:nvPr/>
        </p:nvGrpSpPr>
        <p:grpSpPr>
          <a:xfrm>
            <a:off x="2026868" y="4946533"/>
            <a:ext cx="2536099" cy="711460"/>
            <a:chOff x="616261" y="2592181"/>
            <a:chExt cx="9105588" cy="572242"/>
          </a:xfrm>
        </p:grpSpPr>
        <p:sp>
          <p:nvSpPr>
            <p:cNvPr id="26" name="Rechteck: obere Ecken abgerundet 25">
              <a:extLst>
                <a:ext uri="{FF2B5EF4-FFF2-40B4-BE49-F238E27FC236}">
                  <a16:creationId xmlns:a16="http://schemas.microsoft.com/office/drawing/2014/main" id="{49F826AB-F22C-860D-CFDC-09A26EF288CE}"/>
                </a:ext>
              </a:extLst>
            </p:cNvPr>
            <p:cNvSpPr/>
            <p:nvPr/>
          </p:nvSpPr>
          <p:spPr>
            <a:xfrm rot="5400000">
              <a:off x="4882934" y="-1674492"/>
              <a:ext cx="572242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7" name="Rechteck: obere Ecken abgerundet 4">
              <a:extLst>
                <a:ext uri="{FF2B5EF4-FFF2-40B4-BE49-F238E27FC236}">
                  <a16:creationId xmlns:a16="http://schemas.microsoft.com/office/drawing/2014/main" id="{A7321AA4-1C23-6FC4-0FB7-96E9674E445A}"/>
                </a:ext>
              </a:extLst>
            </p:cNvPr>
            <p:cNvSpPr txBox="1"/>
            <p:nvPr/>
          </p:nvSpPr>
          <p:spPr>
            <a:xfrm>
              <a:off x="616262" y="2620115"/>
              <a:ext cx="9077653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Hide secret in articles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6828226"/>
      </p:ext>
    </p:extLst>
  </p:cSld>
  <p:clrMapOvr>
    <a:masterClrMapping/>
  </p:clrMapOvr>
</p:sld>
</file>

<file path=ppt/theme/theme1.xml><?xml version="1.0" encoding="utf-8"?>
<a:theme xmlns:a="http://schemas.openxmlformats.org/drawingml/2006/main" name="Titelfolien zur Auswahl">
  <a:themeElements>
    <a:clrScheme name="TU Berlin">
      <a:dk1>
        <a:srgbClr val="434343"/>
      </a:dk1>
      <a:lt1>
        <a:srgbClr val="FFFFFF"/>
      </a:lt1>
      <a:dk2>
        <a:srgbClr val="434343"/>
      </a:dk2>
      <a:lt2>
        <a:srgbClr val="E7E6E6"/>
      </a:lt2>
      <a:accent1>
        <a:srgbClr val="C30D1E"/>
      </a:accent1>
      <a:accent2>
        <a:srgbClr val="B2B2B2"/>
      </a:accent2>
      <a:accent3>
        <a:srgbClr val="FF6C00"/>
      </a:accent3>
      <a:accent4>
        <a:srgbClr val="1F90CC"/>
      </a:accent4>
      <a:accent5>
        <a:srgbClr val="9013FE"/>
      </a:accent5>
      <a:accent6>
        <a:srgbClr val="49CB40"/>
      </a:accent6>
      <a:hlink>
        <a:srgbClr val="C30D1E"/>
      </a:hlink>
      <a:folHlink>
        <a:srgbClr val="C30D1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9" id="{246E6033-15ED-8042-86E0-B76FF5BFC716}" vid="{848A7489-E40A-E247-AA59-65F245259B10}"/>
    </a:ext>
  </a:extLst>
</a:theme>
</file>

<file path=ppt/theme/theme2.xml><?xml version="1.0" encoding="utf-8"?>
<a:theme xmlns:a="http://schemas.openxmlformats.org/drawingml/2006/main" name="Master für Folgeseiten">
  <a:themeElements>
    <a:clrScheme name="TU Berlin ">
      <a:dk1>
        <a:srgbClr val="434343"/>
      </a:dk1>
      <a:lt1>
        <a:srgbClr val="FFFFFF"/>
      </a:lt1>
      <a:dk2>
        <a:srgbClr val="434343"/>
      </a:dk2>
      <a:lt2>
        <a:srgbClr val="E7E6E6"/>
      </a:lt2>
      <a:accent1>
        <a:srgbClr val="C30D1E"/>
      </a:accent1>
      <a:accent2>
        <a:srgbClr val="B2B2B2"/>
      </a:accent2>
      <a:accent3>
        <a:srgbClr val="FF6C00"/>
      </a:accent3>
      <a:accent4>
        <a:srgbClr val="1F90CC"/>
      </a:accent4>
      <a:accent5>
        <a:srgbClr val="9013FE"/>
      </a:accent5>
      <a:accent6>
        <a:srgbClr val="49CB40"/>
      </a:accent6>
      <a:hlink>
        <a:srgbClr val="C30D1E"/>
      </a:hlink>
      <a:folHlink>
        <a:srgbClr val="C30D1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9" id="{246E6033-15ED-8042-86E0-B76FF5BFC716}" vid="{7CAADE83-5F25-0A48-B83D-03A7471B880E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Titelfolien zur Auswahl</Template>
  <TotalTime>0</TotalTime>
  <Words>604</Words>
  <Application>Microsoft Office PowerPoint</Application>
  <PresentationFormat>Breitbild</PresentationFormat>
  <Paragraphs>150</Paragraphs>
  <Slides>17</Slides>
  <Notes>7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Symbol</vt:lpstr>
      <vt:lpstr>Titelfolien zur Auswahl</vt:lpstr>
      <vt:lpstr>Master für Folgeseiten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TU-Pseudonym 2045624117460237</dc:creator>
  <cp:lastModifiedBy>Dominic Stöcker</cp:lastModifiedBy>
  <cp:revision>31</cp:revision>
  <cp:lastPrinted>2021-03-24T16:10:50Z</cp:lastPrinted>
  <dcterms:created xsi:type="dcterms:W3CDTF">2023-11-04T12:02:10Z</dcterms:created>
  <dcterms:modified xsi:type="dcterms:W3CDTF">2023-12-12T16:59:03Z</dcterms:modified>
</cp:coreProperties>
</file>