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7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8872-9563-4D9D-A780-3DBEF8E32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E5373C-D431-47BA-9052-A4B1A5048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93890-4CBA-40D4-AF9D-C42EF38D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4B29-1F29-4FF1-946E-C917FE396B8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C82446-2F65-4F7C-AB1E-4696B968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F0CC47-D543-4B21-84F5-CBB956DE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2E0F-D954-4218-A13C-2CAB61B24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58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CBB6B-7E46-44CF-A0AE-C3BE0405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1687C7-7CAD-46B6-B790-992CE5470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8727D9-3D68-41BB-BEC7-C69DE947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4B29-1F29-4FF1-946E-C917FE396B8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85C1DD-F4F2-4D6F-B5D3-2E760095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5F33FB-04DE-43AF-A3B3-F68AE4DB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2E0F-D954-4218-A13C-2CAB61B24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37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3CE655-B7E5-4E59-8C2D-342B849D6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551FD3-B9D7-409E-A304-CAC28BD00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3D6B41-09F7-48C9-A9DF-506E3016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4B29-1F29-4FF1-946E-C917FE396B8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E5DEB1-4481-416F-972A-3CC100DF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1A1DC6-9371-42DD-A9D1-14CAC95F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2E0F-D954-4218-A13C-2CAB61B24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64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DD207-8642-42BC-8F03-E361400A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B894FA-CBA9-45E3-9CEB-368C6F15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3E9709-3ACA-41AA-9433-C220878C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4B29-1F29-4FF1-946E-C917FE396B8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EDDB18-9193-4904-A0F9-7AE3E239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E47DA2-8CE6-4194-95C2-3614906D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2E0F-D954-4218-A13C-2CAB61B24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45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9685F0-E264-4E82-982A-6BF90E0A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6CB544-5040-4DBB-9F68-0093691D5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E92C26-43FF-4FDB-963D-2B42F3CE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4B29-1F29-4FF1-946E-C917FE396B8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1149D8-6378-4315-93F4-3F5B0264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CC5CE5-5126-4DD0-86E9-BAE6F326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2E0F-D954-4218-A13C-2CAB61B24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21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1BDCE-22E9-4212-83D8-F927DAEA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C045DB-97C2-4974-942C-5867B29D1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D33710-68EA-4C93-AE4F-70482844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E2997A-1C0E-4C13-95D4-37F0F5C4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4B29-1F29-4FF1-946E-C917FE396B8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74A447-71DC-4640-A80E-B1C27FA8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E3F8BF-362F-4639-95D1-CD1FEB2C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2E0F-D954-4218-A13C-2CAB61B24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03311-55F1-4527-82FE-69C61FEF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0FC990-A789-40EF-BC8B-6D7C62D13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5A86DC-C805-436E-A3B2-EA313D34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02A59C-E177-4926-B9D1-A8AFFBA0C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DB9BDB-1545-484D-86A6-46B3DD143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008DC0-3570-4828-9732-F0261E95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4B29-1F29-4FF1-946E-C917FE396B8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CB12FD-4B8A-43DB-B3DE-2046B04E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139DD6-75FD-49E4-A1DB-91FFA31D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2E0F-D954-4218-A13C-2CAB61B24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75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96289-B1E2-4507-86E3-36DC31C0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03F30B-45C2-4F74-84D8-DC47EE0A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4B29-1F29-4FF1-946E-C917FE396B8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9A91E1-3BE2-467D-BD3D-0E32871A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2D0A50-E0F4-41D3-A051-F8A456E9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2E0F-D954-4218-A13C-2CAB61B24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5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E376B5-75B2-4F77-A8AD-B8005755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4B29-1F29-4FF1-946E-C917FE396B8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061E7D-38DE-4AAE-91D0-9FFF4AFE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6A123C-5A3B-4B37-AFFA-D1DEA0B9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2E0F-D954-4218-A13C-2CAB61B24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19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296E9-0DB7-464A-BB3C-86912D78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CD30DD-277C-4383-9CB1-E0140DFD7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792B77-1E33-479B-967D-0C5505549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E2520B-A89B-46E9-B707-61759600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4B29-1F29-4FF1-946E-C917FE396B8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820D94-1365-4F75-9326-7BE38165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8823E4-A1EB-4604-9829-CDAB6E2B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2E0F-D954-4218-A13C-2CAB61B24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55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410A5-FCBC-4B6F-90C5-DB6739FA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7AFD56-7639-4414-B598-91EB34ABC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587504-651F-41DF-BE82-75F349484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8A2756-7998-4396-B7FE-8BAB19CB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4B29-1F29-4FF1-946E-C917FE396B8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562442-5216-47EB-B2DD-3C113CA1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40BBF0-58CE-47EB-AB44-7AC4567E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2E0F-D954-4218-A13C-2CAB61B24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33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752F26-CA35-4E24-ABD7-7915839A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7BEFF3-DF94-48B9-BA64-90157EAD2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EC50E1-4F6E-4B3B-B39E-914583DE4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4B29-1F29-4FF1-946E-C917FE396B8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5215C3-CC4B-4E97-9CA0-22AEAC229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6DC08A-C702-40DC-8FBD-515917C3C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2E0F-D954-4218-A13C-2CAB61B24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8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E3435-A935-4487-8F61-B0D9C64CD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D58449-F6D3-4C65-9B14-E28EA1EA3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2287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KAUFMAN Quentin</dc:creator>
  <cp:lastModifiedBy>KAUFMAN Quentin</cp:lastModifiedBy>
  <cp:revision>1</cp:revision>
  <dcterms:created xsi:type="dcterms:W3CDTF">2021-01-25T22:27:40Z</dcterms:created>
  <dcterms:modified xsi:type="dcterms:W3CDTF">2021-01-25T22:28:38Z</dcterms:modified>
</cp:coreProperties>
</file>