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72" r:id="rId15"/>
    <p:sldId id="273" r:id="rId16"/>
    <p:sldId id="265" r:id="rId17"/>
    <p:sldId id="267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7AB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6546" autoAdjust="0"/>
  </p:normalViewPr>
  <p:slideViewPr>
    <p:cSldViewPr snapToGrid="0">
      <p:cViewPr>
        <p:scale>
          <a:sx n="101" d="100"/>
          <a:sy n="101" d="100"/>
        </p:scale>
        <p:origin x="921" y="42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UFMAN Quentin" userId="f44c8c26-e98f-4243-a31c-eda067c79b62" providerId="ADAL" clId="{506DCE55-FBA3-4A67-B0C8-03B8115AC890}"/>
    <pc:docChg chg="undo custSel addSld delSld modSld">
      <pc:chgData name="KAUFMAN Quentin" userId="f44c8c26-e98f-4243-a31c-eda067c79b62" providerId="ADAL" clId="{506DCE55-FBA3-4A67-B0C8-03B8115AC890}" dt="2021-01-26T00:26:43.473" v="2222" actId="1076"/>
      <pc:docMkLst>
        <pc:docMk/>
      </pc:docMkLst>
      <pc:sldChg chg="addSp delSp modSp mod">
        <pc:chgData name="KAUFMAN Quentin" userId="f44c8c26-e98f-4243-a31c-eda067c79b62" providerId="ADAL" clId="{506DCE55-FBA3-4A67-B0C8-03B8115AC890}" dt="2021-01-25T22:55:22.698" v="185" actId="1076"/>
        <pc:sldMkLst>
          <pc:docMk/>
          <pc:sldMk cId="3203228779" sldId="256"/>
        </pc:sldMkLst>
        <pc:spChg chg="mod">
          <ac:chgData name="KAUFMAN Quentin" userId="f44c8c26-e98f-4243-a31c-eda067c79b62" providerId="ADAL" clId="{506DCE55-FBA3-4A67-B0C8-03B8115AC890}" dt="2021-01-25T22:47:43.619" v="115" actId="207"/>
          <ac:spMkLst>
            <pc:docMk/>
            <pc:sldMk cId="3203228779" sldId="256"/>
            <ac:spMk id="2" creationId="{279E3435-A935-4487-8F61-B0D9C64CDA2A}"/>
          </ac:spMkLst>
        </pc:spChg>
        <pc:spChg chg="add del mod">
          <ac:chgData name="KAUFMAN Quentin" userId="f44c8c26-e98f-4243-a31c-eda067c79b62" providerId="ADAL" clId="{506DCE55-FBA3-4A67-B0C8-03B8115AC890}" dt="2021-01-25T22:55:22.698" v="185" actId="1076"/>
          <ac:spMkLst>
            <pc:docMk/>
            <pc:sldMk cId="3203228779" sldId="256"/>
            <ac:spMk id="3" creationId="{44D58449-F6D3-4C65-9B14-E28EA1EA3AE3}"/>
          </ac:spMkLst>
        </pc:spChg>
        <pc:picChg chg="add mod modCrop">
          <ac:chgData name="KAUFMAN Quentin" userId="f44c8c26-e98f-4243-a31c-eda067c79b62" providerId="ADAL" clId="{506DCE55-FBA3-4A67-B0C8-03B8115AC890}" dt="2021-01-25T22:55:19.245" v="184" actId="1076"/>
          <ac:picMkLst>
            <pc:docMk/>
            <pc:sldMk cId="3203228779" sldId="256"/>
            <ac:picMk id="4" creationId="{617F49F3-2DD1-4F8E-8C90-981CB4D6A0EE}"/>
          </ac:picMkLst>
        </pc:picChg>
      </pc:sldChg>
      <pc:sldChg chg="addSp delSp modSp add mod">
        <pc:chgData name="KAUFMAN Quentin" userId="f44c8c26-e98f-4243-a31c-eda067c79b62" providerId="ADAL" clId="{506DCE55-FBA3-4A67-B0C8-03B8115AC890}" dt="2021-01-26T00:26:43.473" v="2222" actId="1076"/>
        <pc:sldMkLst>
          <pc:docMk/>
          <pc:sldMk cId="1132052320" sldId="257"/>
        </pc:sldMkLst>
        <pc:spChg chg="del mod">
          <ac:chgData name="KAUFMAN Quentin" userId="f44c8c26-e98f-4243-a31c-eda067c79b62" providerId="ADAL" clId="{506DCE55-FBA3-4A67-B0C8-03B8115AC890}" dt="2021-01-26T00:23:14.921" v="2197" actId="478"/>
          <ac:spMkLst>
            <pc:docMk/>
            <pc:sldMk cId="1132052320" sldId="257"/>
            <ac:spMk id="3" creationId="{44D58449-F6D3-4C65-9B14-E28EA1EA3AE3}"/>
          </ac:spMkLst>
        </pc:spChg>
        <pc:spChg chg="add del mod">
          <ac:chgData name="KAUFMAN Quentin" userId="f44c8c26-e98f-4243-a31c-eda067c79b62" providerId="ADAL" clId="{506DCE55-FBA3-4A67-B0C8-03B8115AC890}" dt="2021-01-26T00:23:24.683" v="2198" actId="478"/>
          <ac:spMkLst>
            <pc:docMk/>
            <pc:sldMk cId="1132052320" sldId="257"/>
            <ac:spMk id="6" creationId="{8577CA0F-6C54-4FD2-98D7-1437C2DA96B2}"/>
          </ac:spMkLst>
        </pc:spChg>
        <pc:spChg chg="add mod">
          <ac:chgData name="KAUFMAN Quentin" userId="f44c8c26-e98f-4243-a31c-eda067c79b62" providerId="ADAL" clId="{506DCE55-FBA3-4A67-B0C8-03B8115AC890}" dt="2021-01-26T00:26:43.473" v="2222" actId="1076"/>
          <ac:spMkLst>
            <pc:docMk/>
            <pc:sldMk cId="1132052320" sldId="257"/>
            <ac:spMk id="7" creationId="{8AF35D27-14A6-41CB-B2E3-960897D5869E}"/>
          </ac:spMkLst>
        </pc:spChg>
        <pc:spChg chg="add mod">
          <ac:chgData name="KAUFMAN Quentin" userId="f44c8c26-e98f-4243-a31c-eda067c79b62" providerId="ADAL" clId="{506DCE55-FBA3-4A67-B0C8-03B8115AC890}" dt="2021-01-26T00:26:32.955" v="2221" actId="1076"/>
          <ac:spMkLst>
            <pc:docMk/>
            <pc:sldMk cId="1132052320" sldId="257"/>
            <ac:spMk id="12" creationId="{A8391F71-03EC-4477-A29D-88F441F646AB}"/>
          </ac:spMkLst>
        </pc:spChg>
        <pc:grpChg chg="add mod">
          <ac:chgData name="KAUFMAN Quentin" userId="f44c8c26-e98f-4243-a31c-eda067c79b62" providerId="ADAL" clId="{506DCE55-FBA3-4A67-B0C8-03B8115AC890}" dt="2021-01-26T00:26:43.473" v="2222" actId="1076"/>
          <ac:grpSpMkLst>
            <pc:docMk/>
            <pc:sldMk cId="1132052320" sldId="257"/>
            <ac:grpSpMk id="8" creationId="{88C93943-80FD-49AA-A451-4FF18456B34C}"/>
          </ac:grpSpMkLst>
        </pc:grpChg>
        <pc:grpChg chg="add mod">
          <ac:chgData name="KAUFMAN Quentin" userId="f44c8c26-e98f-4243-a31c-eda067c79b62" providerId="ADAL" clId="{506DCE55-FBA3-4A67-B0C8-03B8115AC890}" dt="2021-01-26T00:26:32.955" v="2221" actId="1076"/>
          <ac:grpSpMkLst>
            <pc:docMk/>
            <pc:sldMk cId="1132052320" sldId="257"/>
            <ac:grpSpMk id="9" creationId="{DAA28BC7-3AE2-428D-8467-03F2F2D154EC}"/>
          </ac:grpSpMkLst>
        </pc:grpChg>
        <pc:picChg chg="del">
          <ac:chgData name="KAUFMAN Quentin" userId="f44c8c26-e98f-4243-a31c-eda067c79b62" providerId="ADAL" clId="{506DCE55-FBA3-4A67-B0C8-03B8115AC890}" dt="2021-01-25T22:56:13.602" v="207" actId="478"/>
          <ac:picMkLst>
            <pc:docMk/>
            <pc:sldMk cId="1132052320" sldId="257"/>
            <ac:picMk id="4" creationId="{617F49F3-2DD1-4F8E-8C90-981CB4D6A0EE}"/>
          </ac:picMkLst>
        </pc:picChg>
        <pc:picChg chg="add del mod">
          <ac:chgData name="KAUFMAN Quentin" userId="f44c8c26-e98f-4243-a31c-eda067c79b62" providerId="ADAL" clId="{506DCE55-FBA3-4A67-B0C8-03B8115AC890}" dt="2021-01-25T22:56:54.890" v="210" actId="478"/>
          <ac:picMkLst>
            <pc:docMk/>
            <pc:sldMk cId="1132052320" sldId="257"/>
            <ac:picMk id="1026" creationId="{E812E6DC-C91E-425B-B262-DC62F2AA74CE}"/>
          </ac:picMkLst>
        </pc:picChg>
        <pc:picChg chg="add mod">
          <ac:chgData name="KAUFMAN Quentin" userId="f44c8c26-e98f-4243-a31c-eda067c79b62" providerId="ADAL" clId="{506DCE55-FBA3-4A67-B0C8-03B8115AC890}" dt="2021-01-26T00:26:32.955" v="2221" actId="1076"/>
          <ac:picMkLst>
            <pc:docMk/>
            <pc:sldMk cId="1132052320" sldId="257"/>
            <ac:picMk id="1028" creationId="{000646DF-443D-4B67-9C6F-579D6BCCF636}"/>
          </ac:picMkLst>
        </pc:picChg>
        <pc:picChg chg="add mod">
          <ac:chgData name="KAUFMAN Quentin" userId="f44c8c26-e98f-4243-a31c-eda067c79b62" providerId="ADAL" clId="{506DCE55-FBA3-4A67-B0C8-03B8115AC890}" dt="2021-01-26T00:26:43.473" v="2222" actId="1076"/>
          <ac:picMkLst>
            <pc:docMk/>
            <pc:sldMk cId="1132052320" sldId="257"/>
            <ac:picMk id="1030" creationId="{8DFC3B6E-52CA-4EF7-A6DE-4F1E105A9DDC}"/>
          </ac:picMkLst>
        </pc:picChg>
        <pc:picChg chg="add mod">
          <ac:chgData name="KAUFMAN Quentin" userId="f44c8c26-e98f-4243-a31c-eda067c79b62" providerId="ADAL" clId="{506DCE55-FBA3-4A67-B0C8-03B8115AC890}" dt="2021-01-26T00:25:13.360" v="2211" actId="1076"/>
          <ac:picMkLst>
            <pc:docMk/>
            <pc:sldMk cId="1132052320" sldId="257"/>
            <ac:picMk id="1032" creationId="{31BDF485-E228-4FF6-A27E-2C8584659EF4}"/>
          </ac:picMkLst>
        </pc:picChg>
      </pc:sldChg>
      <pc:sldChg chg="new del">
        <pc:chgData name="KAUFMAN Quentin" userId="f44c8c26-e98f-4243-a31c-eda067c79b62" providerId="ADAL" clId="{506DCE55-FBA3-4A67-B0C8-03B8115AC890}" dt="2021-01-25T22:41:27.975" v="1" actId="2696"/>
        <pc:sldMkLst>
          <pc:docMk/>
          <pc:sldMk cId="3659253519" sldId="257"/>
        </pc:sldMkLst>
      </pc:sldChg>
      <pc:sldChg chg="addSp delSp modSp add mod">
        <pc:chgData name="KAUFMAN Quentin" userId="f44c8c26-e98f-4243-a31c-eda067c79b62" providerId="ADAL" clId="{506DCE55-FBA3-4A67-B0C8-03B8115AC890}" dt="2021-01-25T23:28:13.847" v="1102" actId="20577"/>
        <pc:sldMkLst>
          <pc:docMk/>
          <pc:sldMk cId="2067489053" sldId="258"/>
        </pc:sldMkLst>
        <pc:spChg chg="mod">
          <ac:chgData name="KAUFMAN Quentin" userId="f44c8c26-e98f-4243-a31c-eda067c79b62" providerId="ADAL" clId="{506DCE55-FBA3-4A67-B0C8-03B8115AC890}" dt="2021-01-25T23:28:13.847" v="1102" actId="20577"/>
          <ac:spMkLst>
            <pc:docMk/>
            <pc:sldMk cId="2067489053" sldId="258"/>
            <ac:spMk id="3" creationId="{44D58449-F6D3-4C65-9B14-E28EA1EA3AE3}"/>
          </ac:spMkLst>
        </pc:spChg>
        <pc:spChg chg="add del mod">
          <ac:chgData name="KAUFMAN Quentin" userId="f44c8c26-e98f-4243-a31c-eda067c79b62" providerId="ADAL" clId="{506DCE55-FBA3-4A67-B0C8-03B8115AC890}" dt="2021-01-25T23:02:09.624" v="253"/>
          <ac:spMkLst>
            <pc:docMk/>
            <pc:sldMk cId="2067489053" sldId="258"/>
            <ac:spMk id="5" creationId="{68D3B381-EE52-4B94-81EE-63CCAF6FFF58}"/>
          </ac:spMkLst>
        </pc:spChg>
        <pc:spChg chg="add mod">
          <ac:chgData name="KAUFMAN Quentin" userId="f44c8c26-e98f-4243-a31c-eda067c79b62" providerId="ADAL" clId="{506DCE55-FBA3-4A67-B0C8-03B8115AC890}" dt="2021-01-25T23:18:42.977" v="922" actId="1076"/>
          <ac:spMkLst>
            <pc:docMk/>
            <pc:sldMk cId="2067489053" sldId="258"/>
            <ac:spMk id="6" creationId="{4D366FF7-FA42-443A-BE99-C89B19E964BA}"/>
          </ac:spMkLst>
        </pc:spChg>
        <pc:spChg chg="add del mod">
          <ac:chgData name="KAUFMAN Quentin" userId="f44c8c26-e98f-4243-a31c-eda067c79b62" providerId="ADAL" clId="{506DCE55-FBA3-4A67-B0C8-03B8115AC890}" dt="2021-01-25T23:02:39.074" v="266" actId="478"/>
          <ac:spMkLst>
            <pc:docMk/>
            <pc:sldMk cId="2067489053" sldId="258"/>
            <ac:spMk id="7" creationId="{2857B580-B4BF-48E3-A4D1-4A8329108593}"/>
          </ac:spMkLst>
        </pc:spChg>
        <pc:spChg chg="add del mod">
          <ac:chgData name="KAUFMAN Quentin" userId="f44c8c26-e98f-4243-a31c-eda067c79b62" providerId="ADAL" clId="{506DCE55-FBA3-4A67-B0C8-03B8115AC890}" dt="2021-01-25T23:04:24.804" v="361" actId="478"/>
          <ac:spMkLst>
            <pc:docMk/>
            <pc:sldMk cId="2067489053" sldId="258"/>
            <ac:spMk id="8" creationId="{72AF0227-6FDB-4CF3-8755-845035DDD647}"/>
          </ac:spMkLst>
        </pc:spChg>
        <pc:spChg chg="add del mod">
          <ac:chgData name="KAUFMAN Quentin" userId="f44c8c26-e98f-4243-a31c-eda067c79b62" providerId="ADAL" clId="{506DCE55-FBA3-4A67-B0C8-03B8115AC890}" dt="2021-01-25T23:18:21.772" v="919" actId="1076"/>
          <ac:spMkLst>
            <pc:docMk/>
            <pc:sldMk cId="2067489053" sldId="258"/>
            <ac:spMk id="9" creationId="{DD68DCEA-F743-421E-A37F-1A4E4CFE51A6}"/>
          </ac:spMkLst>
        </pc:spChg>
        <pc:picChg chg="del">
          <ac:chgData name="KAUFMAN Quentin" userId="f44c8c26-e98f-4243-a31c-eda067c79b62" providerId="ADAL" clId="{506DCE55-FBA3-4A67-B0C8-03B8115AC890}" dt="2021-01-25T23:01:22.281" v="226" actId="478"/>
          <ac:picMkLst>
            <pc:docMk/>
            <pc:sldMk cId="2067489053" sldId="258"/>
            <ac:picMk id="4" creationId="{617F49F3-2DD1-4F8E-8C90-981CB4D6A0EE}"/>
          </ac:picMkLst>
        </pc:picChg>
        <pc:picChg chg="add mod">
          <ac:chgData name="KAUFMAN Quentin" userId="f44c8c26-e98f-4243-a31c-eda067c79b62" providerId="ADAL" clId="{506DCE55-FBA3-4A67-B0C8-03B8115AC890}" dt="2021-01-25T23:18:39.119" v="921" actId="1076"/>
          <ac:picMkLst>
            <pc:docMk/>
            <pc:sldMk cId="2067489053" sldId="258"/>
            <ac:picMk id="10" creationId="{ACE93122-C92E-4EB1-9958-4961FB1FD73F}"/>
          </ac:picMkLst>
        </pc:picChg>
        <pc:picChg chg="add mod">
          <ac:chgData name="KAUFMAN Quentin" userId="f44c8c26-e98f-4243-a31c-eda067c79b62" providerId="ADAL" clId="{506DCE55-FBA3-4A67-B0C8-03B8115AC890}" dt="2021-01-25T23:18:28.151" v="920" actId="1076"/>
          <ac:picMkLst>
            <pc:docMk/>
            <pc:sldMk cId="2067489053" sldId="258"/>
            <ac:picMk id="11" creationId="{1218A4E1-9269-424B-A3E8-9C3D8820FF91}"/>
          </ac:picMkLst>
        </pc:picChg>
        <pc:cxnChg chg="add mod">
          <ac:chgData name="KAUFMAN Quentin" userId="f44c8c26-e98f-4243-a31c-eda067c79b62" providerId="ADAL" clId="{506DCE55-FBA3-4A67-B0C8-03B8115AC890}" dt="2021-01-25T23:18:01.736" v="917" actId="692"/>
          <ac:cxnSpMkLst>
            <pc:docMk/>
            <pc:sldMk cId="2067489053" sldId="258"/>
            <ac:cxnSpMk id="13" creationId="{FCDC6004-42ED-4009-8BAA-A35FA7B39A9C}"/>
          </ac:cxnSpMkLst>
        </pc:cxnChg>
      </pc:sldChg>
      <pc:sldChg chg="addSp delSp modSp add mod">
        <pc:chgData name="KAUFMAN Quentin" userId="f44c8c26-e98f-4243-a31c-eda067c79b62" providerId="ADAL" clId="{506DCE55-FBA3-4A67-B0C8-03B8115AC890}" dt="2021-01-25T23:25:41.962" v="1070" actId="1076"/>
        <pc:sldMkLst>
          <pc:docMk/>
          <pc:sldMk cId="570360656" sldId="259"/>
        </pc:sldMkLst>
        <pc:spChg chg="mod">
          <ac:chgData name="KAUFMAN Quentin" userId="f44c8c26-e98f-4243-a31c-eda067c79b62" providerId="ADAL" clId="{506DCE55-FBA3-4A67-B0C8-03B8115AC890}" dt="2021-01-25T23:19:53.491" v="932" actId="20577"/>
          <ac:spMkLst>
            <pc:docMk/>
            <pc:sldMk cId="570360656" sldId="259"/>
            <ac:spMk id="3" creationId="{44D58449-F6D3-4C65-9B14-E28EA1EA3AE3}"/>
          </ac:spMkLst>
        </pc:spChg>
        <pc:spChg chg="add del mod">
          <ac:chgData name="KAUFMAN Quentin" userId="f44c8c26-e98f-4243-a31c-eda067c79b62" providerId="ADAL" clId="{506DCE55-FBA3-4A67-B0C8-03B8115AC890}" dt="2021-01-25T23:20:36.174" v="935" actId="478"/>
          <ac:spMkLst>
            <pc:docMk/>
            <pc:sldMk cId="570360656" sldId="259"/>
            <ac:spMk id="5" creationId="{3B332475-8BA2-4BCA-8AF1-30DF39F474B1}"/>
          </ac:spMkLst>
        </pc:spChg>
        <pc:spChg chg="add del">
          <ac:chgData name="KAUFMAN Quentin" userId="f44c8c26-e98f-4243-a31c-eda067c79b62" providerId="ADAL" clId="{506DCE55-FBA3-4A67-B0C8-03B8115AC890}" dt="2021-01-25T23:20:51.226" v="937" actId="478"/>
          <ac:spMkLst>
            <pc:docMk/>
            <pc:sldMk cId="570360656" sldId="259"/>
            <ac:spMk id="6" creationId="{C6DBD9D6-26A0-426E-A66A-FB0D420EA2BC}"/>
          </ac:spMkLst>
        </pc:spChg>
        <pc:spChg chg="add mod">
          <ac:chgData name="KAUFMAN Quentin" userId="f44c8c26-e98f-4243-a31c-eda067c79b62" providerId="ADAL" clId="{506DCE55-FBA3-4A67-B0C8-03B8115AC890}" dt="2021-01-25T23:25:35.313" v="1069" actId="1076"/>
          <ac:spMkLst>
            <pc:docMk/>
            <pc:sldMk cId="570360656" sldId="259"/>
            <ac:spMk id="7" creationId="{16C96641-B280-4636-971A-99EE78476F34}"/>
          </ac:spMkLst>
        </pc:spChg>
        <pc:picChg chg="del">
          <ac:chgData name="KAUFMAN Quentin" userId="f44c8c26-e98f-4243-a31c-eda067c79b62" providerId="ADAL" clId="{506DCE55-FBA3-4A67-B0C8-03B8115AC890}" dt="2021-01-25T23:19:31.710" v="923" actId="478"/>
          <ac:picMkLst>
            <pc:docMk/>
            <pc:sldMk cId="570360656" sldId="259"/>
            <ac:picMk id="4" creationId="{617F49F3-2DD1-4F8E-8C90-981CB4D6A0EE}"/>
          </ac:picMkLst>
        </pc:picChg>
        <pc:picChg chg="add mod">
          <ac:chgData name="KAUFMAN Quentin" userId="f44c8c26-e98f-4243-a31c-eda067c79b62" providerId="ADAL" clId="{506DCE55-FBA3-4A67-B0C8-03B8115AC890}" dt="2021-01-25T23:25:41.962" v="1070" actId="1076"/>
          <ac:picMkLst>
            <pc:docMk/>
            <pc:sldMk cId="570360656" sldId="259"/>
            <ac:picMk id="2054" creationId="{14A72E29-A2AF-4058-BDA6-6E0EF0581529}"/>
          </ac:picMkLst>
        </pc:picChg>
      </pc:sldChg>
      <pc:sldChg chg="addSp delSp modSp add mod">
        <pc:chgData name="KAUFMAN Quentin" userId="f44c8c26-e98f-4243-a31c-eda067c79b62" providerId="ADAL" clId="{506DCE55-FBA3-4A67-B0C8-03B8115AC890}" dt="2021-01-25T23:38:01.753" v="1406" actId="20577"/>
        <pc:sldMkLst>
          <pc:docMk/>
          <pc:sldMk cId="4279169323" sldId="260"/>
        </pc:sldMkLst>
        <pc:spChg chg="mod">
          <ac:chgData name="KAUFMAN Quentin" userId="f44c8c26-e98f-4243-a31c-eda067c79b62" providerId="ADAL" clId="{506DCE55-FBA3-4A67-B0C8-03B8115AC890}" dt="2021-01-25T23:38:01.753" v="1406" actId="20577"/>
          <ac:spMkLst>
            <pc:docMk/>
            <pc:sldMk cId="4279169323" sldId="260"/>
            <ac:spMk id="3" creationId="{44D58449-F6D3-4C65-9B14-E28EA1EA3AE3}"/>
          </ac:spMkLst>
        </pc:spChg>
        <pc:spChg chg="add mod">
          <ac:chgData name="KAUFMAN Quentin" userId="f44c8c26-e98f-4243-a31c-eda067c79b62" providerId="ADAL" clId="{506DCE55-FBA3-4A67-B0C8-03B8115AC890}" dt="2021-01-25T23:37:55.712" v="1399" actId="1076"/>
          <ac:spMkLst>
            <pc:docMk/>
            <pc:sldMk cId="4279169323" sldId="260"/>
            <ac:spMk id="5" creationId="{78E0A6CE-8AA7-411A-AD05-8692B88591CF}"/>
          </ac:spMkLst>
        </pc:spChg>
        <pc:spChg chg="add mod">
          <ac:chgData name="KAUFMAN Quentin" userId="f44c8c26-e98f-4243-a31c-eda067c79b62" providerId="ADAL" clId="{506DCE55-FBA3-4A67-B0C8-03B8115AC890}" dt="2021-01-25T23:36:48.413" v="1389" actId="14100"/>
          <ac:spMkLst>
            <pc:docMk/>
            <pc:sldMk cId="4279169323" sldId="260"/>
            <ac:spMk id="7" creationId="{FFE8608F-2966-48C2-B1BD-EE0148BFAF89}"/>
          </ac:spMkLst>
        </pc:spChg>
        <pc:spChg chg="add mod">
          <ac:chgData name="KAUFMAN Quentin" userId="f44c8c26-e98f-4243-a31c-eda067c79b62" providerId="ADAL" clId="{506DCE55-FBA3-4A67-B0C8-03B8115AC890}" dt="2021-01-25T23:36:04.066" v="1382" actId="14100"/>
          <ac:spMkLst>
            <pc:docMk/>
            <pc:sldMk cId="4279169323" sldId="260"/>
            <ac:spMk id="11" creationId="{5FEAC163-2DDC-4FA8-9DD4-C95FDAD2F58A}"/>
          </ac:spMkLst>
        </pc:spChg>
        <pc:spChg chg="add mod">
          <ac:chgData name="KAUFMAN Quentin" userId="f44c8c26-e98f-4243-a31c-eda067c79b62" providerId="ADAL" clId="{506DCE55-FBA3-4A67-B0C8-03B8115AC890}" dt="2021-01-25T23:36:06.968" v="1383" actId="14100"/>
          <ac:spMkLst>
            <pc:docMk/>
            <pc:sldMk cId="4279169323" sldId="260"/>
            <ac:spMk id="12" creationId="{4CDF7906-EF60-4B7F-AB20-356A3735934D}"/>
          </ac:spMkLst>
        </pc:spChg>
        <pc:spChg chg="add mod">
          <ac:chgData name="KAUFMAN Quentin" userId="f44c8c26-e98f-4243-a31c-eda067c79b62" providerId="ADAL" clId="{506DCE55-FBA3-4A67-B0C8-03B8115AC890}" dt="2021-01-25T23:35:09.938" v="1377" actId="14100"/>
          <ac:spMkLst>
            <pc:docMk/>
            <pc:sldMk cId="4279169323" sldId="260"/>
            <ac:spMk id="13" creationId="{BC87CA8D-8A5A-4B5B-A736-3BBE5FB16B17}"/>
          </ac:spMkLst>
        </pc:spChg>
        <pc:spChg chg="add mod">
          <ac:chgData name="KAUFMAN Quentin" userId="f44c8c26-e98f-4243-a31c-eda067c79b62" providerId="ADAL" clId="{506DCE55-FBA3-4A67-B0C8-03B8115AC890}" dt="2021-01-25T23:37:17.247" v="1391" actId="14100"/>
          <ac:spMkLst>
            <pc:docMk/>
            <pc:sldMk cId="4279169323" sldId="260"/>
            <ac:spMk id="14" creationId="{FE645BCD-B500-4425-B135-CCD66A4678CA}"/>
          </ac:spMkLst>
        </pc:spChg>
        <pc:spChg chg="add mod">
          <ac:chgData name="KAUFMAN Quentin" userId="f44c8c26-e98f-4243-a31c-eda067c79b62" providerId="ADAL" clId="{506DCE55-FBA3-4A67-B0C8-03B8115AC890}" dt="2021-01-25T23:37:43.403" v="1398" actId="14100"/>
          <ac:spMkLst>
            <pc:docMk/>
            <pc:sldMk cId="4279169323" sldId="260"/>
            <ac:spMk id="15" creationId="{D7D1EC30-26E9-4FD9-B2BB-D6B7E2895016}"/>
          </ac:spMkLst>
        </pc:spChg>
        <pc:grpChg chg="add mod">
          <ac:chgData name="KAUFMAN Quentin" userId="f44c8c26-e98f-4243-a31c-eda067c79b62" providerId="ADAL" clId="{506DCE55-FBA3-4A67-B0C8-03B8115AC890}" dt="2021-01-25T23:37:24.042" v="1394" actId="1076"/>
          <ac:grpSpMkLst>
            <pc:docMk/>
            <pc:sldMk cId="4279169323" sldId="260"/>
            <ac:grpSpMk id="6" creationId="{5A05BFCC-8DF0-4A11-A638-7EE3830A7C7D}"/>
          </ac:grpSpMkLst>
        </pc:grpChg>
        <pc:picChg chg="del">
          <ac:chgData name="KAUFMAN Quentin" userId="f44c8c26-e98f-4243-a31c-eda067c79b62" providerId="ADAL" clId="{506DCE55-FBA3-4A67-B0C8-03B8115AC890}" dt="2021-01-25T23:19:44.963" v="924" actId="478"/>
          <ac:picMkLst>
            <pc:docMk/>
            <pc:sldMk cId="4279169323" sldId="260"/>
            <ac:picMk id="4" creationId="{617F49F3-2DD1-4F8E-8C90-981CB4D6A0EE}"/>
          </ac:picMkLst>
        </pc:picChg>
        <pc:picChg chg="add mod">
          <ac:chgData name="KAUFMAN Quentin" userId="f44c8c26-e98f-4243-a31c-eda067c79b62" providerId="ADAL" clId="{506DCE55-FBA3-4A67-B0C8-03B8115AC890}" dt="2021-01-25T23:37:24.042" v="1394" actId="1076"/>
          <ac:picMkLst>
            <pc:docMk/>
            <pc:sldMk cId="4279169323" sldId="260"/>
            <ac:picMk id="4098" creationId="{5DE13E51-A178-4985-B7E6-9BD611CCF70E}"/>
          </ac:picMkLst>
        </pc:picChg>
        <pc:picChg chg="add del mod">
          <ac:chgData name="KAUFMAN Quentin" userId="f44c8c26-e98f-4243-a31c-eda067c79b62" providerId="ADAL" clId="{506DCE55-FBA3-4A67-B0C8-03B8115AC890}" dt="2021-01-25T23:32:26.456" v="1349"/>
          <ac:picMkLst>
            <pc:docMk/>
            <pc:sldMk cId="4279169323" sldId="260"/>
            <ac:picMk id="4100" creationId="{4DF7C607-6484-4B9E-8E35-70C5A0C0F55D}"/>
          </ac:picMkLst>
        </pc:picChg>
        <pc:picChg chg="add mod">
          <ac:chgData name="KAUFMAN Quentin" userId="f44c8c26-e98f-4243-a31c-eda067c79b62" providerId="ADAL" clId="{506DCE55-FBA3-4A67-B0C8-03B8115AC890}" dt="2021-01-25T23:37:24.042" v="1394" actId="1076"/>
          <ac:picMkLst>
            <pc:docMk/>
            <pc:sldMk cId="4279169323" sldId="260"/>
            <ac:picMk id="4102" creationId="{932F780F-5081-4BF2-854B-ED53586DD606}"/>
          </ac:picMkLst>
        </pc:picChg>
      </pc:sldChg>
      <pc:sldChg chg="addSp delSp modSp add mod">
        <pc:chgData name="KAUFMAN Quentin" userId="f44c8c26-e98f-4243-a31c-eda067c79b62" providerId="ADAL" clId="{506DCE55-FBA3-4A67-B0C8-03B8115AC890}" dt="2021-01-25T23:46:11.656" v="1599" actId="1076"/>
        <pc:sldMkLst>
          <pc:docMk/>
          <pc:sldMk cId="3681344368" sldId="261"/>
        </pc:sldMkLst>
        <pc:spChg chg="mod">
          <ac:chgData name="KAUFMAN Quentin" userId="f44c8c26-e98f-4243-a31c-eda067c79b62" providerId="ADAL" clId="{506DCE55-FBA3-4A67-B0C8-03B8115AC890}" dt="2021-01-25T23:40:58.241" v="1446" actId="20577"/>
          <ac:spMkLst>
            <pc:docMk/>
            <pc:sldMk cId="3681344368" sldId="261"/>
            <ac:spMk id="3" creationId="{44D58449-F6D3-4C65-9B14-E28EA1EA3AE3}"/>
          </ac:spMkLst>
        </pc:spChg>
        <pc:spChg chg="add mod">
          <ac:chgData name="KAUFMAN Quentin" userId="f44c8c26-e98f-4243-a31c-eda067c79b62" providerId="ADAL" clId="{506DCE55-FBA3-4A67-B0C8-03B8115AC890}" dt="2021-01-25T23:44:07.487" v="1561" actId="20577"/>
          <ac:spMkLst>
            <pc:docMk/>
            <pc:sldMk cId="3681344368" sldId="261"/>
            <ac:spMk id="4" creationId="{049224AC-1DD7-4807-A9C0-0DF0E92D4672}"/>
          </ac:spMkLst>
        </pc:spChg>
        <pc:spChg chg="del mod">
          <ac:chgData name="KAUFMAN Quentin" userId="f44c8c26-e98f-4243-a31c-eda067c79b62" providerId="ADAL" clId="{506DCE55-FBA3-4A67-B0C8-03B8115AC890}" dt="2021-01-25T23:38:19.638" v="1411" actId="478"/>
          <ac:spMkLst>
            <pc:docMk/>
            <pc:sldMk cId="3681344368" sldId="261"/>
            <ac:spMk id="5" creationId="{78E0A6CE-8AA7-411A-AD05-8692B88591CF}"/>
          </ac:spMkLst>
        </pc:spChg>
        <pc:spChg chg="del">
          <ac:chgData name="KAUFMAN Quentin" userId="f44c8c26-e98f-4243-a31c-eda067c79b62" providerId="ADAL" clId="{506DCE55-FBA3-4A67-B0C8-03B8115AC890}" dt="2021-01-25T23:38:28.817" v="1415" actId="478"/>
          <ac:spMkLst>
            <pc:docMk/>
            <pc:sldMk cId="3681344368" sldId="261"/>
            <ac:spMk id="7" creationId="{FFE8608F-2966-48C2-B1BD-EE0148BFAF89}"/>
          </ac:spMkLst>
        </pc:spChg>
        <pc:spChg chg="add mod">
          <ac:chgData name="KAUFMAN Quentin" userId="f44c8c26-e98f-4243-a31c-eda067c79b62" providerId="ADAL" clId="{506DCE55-FBA3-4A67-B0C8-03B8115AC890}" dt="2021-01-25T23:46:11.656" v="1599" actId="1076"/>
          <ac:spMkLst>
            <pc:docMk/>
            <pc:sldMk cId="3681344368" sldId="261"/>
            <ac:spMk id="8" creationId="{1E40BE0A-7D5F-4B07-A9AE-5C25365A0B07}"/>
          </ac:spMkLst>
        </pc:spChg>
        <pc:spChg chg="del">
          <ac:chgData name="KAUFMAN Quentin" userId="f44c8c26-e98f-4243-a31c-eda067c79b62" providerId="ADAL" clId="{506DCE55-FBA3-4A67-B0C8-03B8115AC890}" dt="2021-01-25T23:38:28.817" v="1415" actId="478"/>
          <ac:spMkLst>
            <pc:docMk/>
            <pc:sldMk cId="3681344368" sldId="261"/>
            <ac:spMk id="11" creationId="{5FEAC163-2DDC-4FA8-9DD4-C95FDAD2F58A}"/>
          </ac:spMkLst>
        </pc:spChg>
        <pc:spChg chg="del">
          <ac:chgData name="KAUFMAN Quentin" userId="f44c8c26-e98f-4243-a31c-eda067c79b62" providerId="ADAL" clId="{506DCE55-FBA3-4A67-B0C8-03B8115AC890}" dt="2021-01-25T23:38:28.817" v="1415" actId="478"/>
          <ac:spMkLst>
            <pc:docMk/>
            <pc:sldMk cId="3681344368" sldId="261"/>
            <ac:spMk id="12" creationId="{4CDF7906-EF60-4B7F-AB20-356A3735934D}"/>
          </ac:spMkLst>
        </pc:spChg>
        <pc:spChg chg="del">
          <ac:chgData name="KAUFMAN Quentin" userId="f44c8c26-e98f-4243-a31c-eda067c79b62" providerId="ADAL" clId="{506DCE55-FBA3-4A67-B0C8-03B8115AC890}" dt="2021-01-25T23:38:28.817" v="1415" actId="478"/>
          <ac:spMkLst>
            <pc:docMk/>
            <pc:sldMk cId="3681344368" sldId="261"/>
            <ac:spMk id="13" creationId="{BC87CA8D-8A5A-4B5B-A736-3BBE5FB16B17}"/>
          </ac:spMkLst>
        </pc:spChg>
        <pc:spChg chg="del">
          <ac:chgData name="KAUFMAN Quentin" userId="f44c8c26-e98f-4243-a31c-eda067c79b62" providerId="ADAL" clId="{506DCE55-FBA3-4A67-B0C8-03B8115AC890}" dt="2021-01-25T23:38:22.247" v="1414" actId="478"/>
          <ac:spMkLst>
            <pc:docMk/>
            <pc:sldMk cId="3681344368" sldId="261"/>
            <ac:spMk id="14" creationId="{FE645BCD-B500-4425-B135-CCD66A4678CA}"/>
          </ac:spMkLst>
        </pc:spChg>
        <pc:spChg chg="del">
          <ac:chgData name="KAUFMAN Quentin" userId="f44c8c26-e98f-4243-a31c-eda067c79b62" providerId="ADAL" clId="{506DCE55-FBA3-4A67-B0C8-03B8115AC890}" dt="2021-01-25T23:38:21.415" v="1413" actId="478"/>
          <ac:spMkLst>
            <pc:docMk/>
            <pc:sldMk cId="3681344368" sldId="261"/>
            <ac:spMk id="15" creationId="{D7D1EC30-26E9-4FD9-B2BB-D6B7E2895016}"/>
          </ac:spMkLst>
        </pc:spChg>
        <pc:grpChg chg="del">
          <ac:chgData name="KAUFMAN Quentin" userId="f44c8c26-e98f-4243-a31c-eda067c79b62" providerId="ADAL" clId="{506DCE55-FBA3-4A67-B0C8-03B8115AC890}" dt="2021-01-25T23:38:20.606" v="1412" actId="478"/>
          <ac:grpSpMkLst>
            <pc:docMk/>
            <pc:sldMk cId="3681344368" sldId="261"/>
            <ac:grpSpMk id="6" creationId="{5A05BFCC-8DF0-4A11-A638-7EE3830A7C7D}"/>
          </ac:grpSpMkLst>
        </pc:grpChg>
        <pc:picChg chg="add mod">
          <ac:chgData name="KAUFMAN Quentin" userId="f44c8c26-e98f-4243-a31c-eda067c79b62" providerId="ADAL" clId="{506DCE55-FBA3-4A67-B0C8-03B8115AC890}" dt="2021-01-25T23:46:05.014" v="1598" actId="1076"/>
          <ac:picMkLst>
            <pc:docMk/>
            <pc:sldMk cId="3681344368" sldId="261"/>
            <ac:picMk id="10242" creationId="{90B64A88-477A-4E58-862C-1342532B8B37}"/>
          </ac:picMkLst>
        </pc:picChg>
      </pc:sldChg>
      <pc:sldChg chg="add del">
        <pc:chgData name="KAUFMAN Quentin" userId="f44c8c26-e98f-4243-a31c-eda067c79b62" providerId="ADAL" clId="{506DCE55-FBA3-4A67-B0C8-03B8115AC890}" dt="2021-01-25T23:38:31.142" v="1416" actId="47"/>
        <pc:sldMkLst>
          <pc:docMk/>
          <pc:sldMk cId="2122026224" sldId="262"/>
        </pc:sldMkLst>
      </pc:sldChg>
      <pc:sldChg chg="addSp delSp modSp add mod">
        <pc:chgData name="KAUFMAN Quentin" userId="f44c8c26-e98f-4243-a31c-eda067c79b62" providerId="ADAL" clId="{506DCE55-FBA3-4A67-B0C8-03B8115AC890}" dt="2021-01-25T23:56:41.468" v="1721" actId="164"/>
        <pc:sldMkLst>
          <pc:docMk/>
          <pc:sldMk cId="2977903949" sldId="262"/>
        </pc:sldMkLst>
        <pc:spChg chg="mod">
          <ac:chgData name="KAUFMAN Quentin" userId="f44c8c26-e98f-4243-a31c-eda067c79b62" providerId="ADAL" clId="{506DCE55-FBA3-4A67-B0C8-03B8115AC890}" dt="2021-01-25T23:46:34.009" v="1607" actId="20577"/>
          <ac:spMkLst>
            <pc:docMk/>
            <pc:sldMk cId="2977903949" sldId="262"/>
            <ac:spMk id="3" creationId="{44D58449-F6D3-4C65-9B14-E28EA1EA3AE3}"/>
          </ac:spMkLst>
        </pc:spChg>
        <pc:spChg chg="add mod">
          <ac:chgData name="KAUFMAN Quentin" userId="f44c8c26-e98f-4243-a31c-eda067c79b62" providerId="ADAL" clId="{506DCE55-FBA3-4A67-B0C8-03B8115AC890}" dt="2021-01-25T23:56:33.717" v="1720" actId="164"/>
          <ac:spMkLst>
            <pc:docMk/>
            <pc:sldMk cId="2977903949" sldId="262"/>
            <ac:spMk id="4" creationId="{E3609C12-E4DB-4719-8092-32E8B208D976}"/>
          </ac:spMkLst>
        </pc:spChg>
        <pc:spChg chg="add mod">
          <ac:chgData name="KAUFMAN Quentin" userId="f44c8c26-e98f-4243-a31c-eda067c79b62" providerId="ADAL" clId="{506DCE55-FBA3-4A67-B0C8-03B8115AC890}" dt="2021-01-25T23:56:41.468" v="1721" actId="164"/>
          <ac:spMkLst>
            <pc:docMk/>
            <pc:sldMk cId="2977903949" sldId="262"/>
            <ac:spMk id="9" creationId="{ACBB9CFE-CFF9-4429-9244-8BAEF338D747}"/>
          </ac:spMkLst>
        </pc:spChg>
        <pc:spChg chg="add mod">
          <ac:chgData name="KAUFMAN Quentin" userId="f44c8c26-e98f-4243-a31c-eda067c79b62" providerId="ADAL" clId="{506DCE55-FBA3-4A67-B0C8-03B8115AC890}" dt="2021-01-25T23:56:21.526" v="1719" actId="164"/>
          <ac:spMkLst>
            <pc:docMk/>
            <pc:sldMk cId="2977903949" sldId="262"/>
            <ac:spMk id="10" creationId="{2A02F9E3-FE31-4CA1-84DC-223EC5DC84B1}"/>
          </ac:spMkLst>
        </pc:spChg>
        <pc:grpChg chg="add mod">
          <ac:chgData name="KAUFMAN Quentin" userId="f44c8c26-e98f-4243-a31c-eda067c79b62" providerId="ADAL" clId="{506DCE55-FBA3-4A67-B0C8-03B8115AC890}" dt="2021-01-25T23:56:21.526" v="1719" actId="164"/>
          <ac:grpSpMkLst>
            <pc:docMk/>
            <pc:sldMk cId="2977903949" sldId="262"/>
            <ac:grpSpMk id="5" creationId="{4296099A-2860-4CAB-8B92-76BC3F48BC82}"/>
          </ac:grpSpMkLst>
        </pc:grpChg>
        <pc:grpChg chg="add mod">
          <ac:chgData name="KAUFMAN Quentin" userId="f44c8c26-e98f-4243-a31c-eda067c79b62" providerId="ADAL" clId="{506DCE55-FBA3-4A67-B0C8-03B8115AC890}" dt="2021-01-25T23:56:33.717" v="1720" actId="164"/>
          <ac:grpSpMkLst>
            <pc:docMk/>
            <pc:sldMk cId="2977903949" sldId="262"/>
            <ac:grpSpMk id="6" creationId="{7ACA9329-88DF-4E92-B221-4C9A13072981}"/>
          </ac:grpSpMkLst>
        </pc:grpChg>
        <pc:grpChg chg="add mod">
          <ac:chgData name="KAUFMAN Quentin" userId="f44c8c26-e98f-4243-a31c-eda067c79b62" providerId="ADAL" clId="{506DCE55-FBA3-4A67-B0C8-03B8115AC890}" dt="2021-01-25T23:56:41.468" v="1721" actId="164"/>
          <ac:grpSpMkLst>
            <pc:docMk/>
            <pc:sldMk cId="2977903949" sldId="262"/>
            <ac:grpSpMk id="7" creationId="{480BB8B1-D29C-45BA-BFCD-C7EDFFCF8087}"/>
          </ac:grpSpMkLst>
        </pc:grpChg>
        <pc:picChg chg="add del mod">
          <ac:chgData name="KAUFMAN Quentin" userId="f44c8c26-e98f-4243-a31c-eda067c79b62" providerId="ADAL" clId="{506DCE55-FBA3-4A67-B0C8-03B8115AC890}" dt="2021-01-25T23:51:02.096" v="1653" actId="21"/>
          <ac:picMkLst>
            <pc:docMk/>
            <pc:sldMk cId="2977903949" sldId="262"/>
            <ac:picMk id="7170" creationId="{6C47BC1F-CA5F-462C-8521-038AADD37351}"/>
          </ac:picMkLst>
        </pc:picChg>
        <pc:picChg chg="add mod">
          <ac:chgData name="KAUFMAN Quentin" userId="f44c8c26-e98f-4243-a31c-eda067c79b62" providerId="ADAL" clId="{506DCE55-FBA3-4A67-B0C8-03B8115AC890}" dt="2021-01-25T23:56:21.526" v="1719" actId="164"/>
          <ac:picMkLst>
            <pc:docMk/>
            <pc:sldMk cId="2977903949" sldId="262"/>
            <ac:picMk id="7172" creationId="{D001E5FE-DFFF-4431-B010-6850FE669056}"/>
          </ac:picMkLst>
        </pc:picChg>
        <pc:picChg chg="add mod">
          <ac:chgData name="KAUFMAN Quentin" userId="f44c8c26-e98f-4243-a31c-eda067c79b62" providerId="ADAL" clId="{506DCE55-FBA3-4A67-B0C8-03B8115AC890}" dt="2021-01-25T23:56:41.468" v="1721" actId="164"/>
          <ac:picMkLst>
            <pc:docMk/>
            <pc:sldMk cId="2977903949" sldId="262"/>
            <ac:picMk id="7174" creationId="{3AF45DE2-B99A-417B-9C17-F9CB4CE001B6}"/>
          </ac:picMkLst>
        </pc:picChg>
        <pc:picChg chg="add mod">
          <ac:chgData name="KAUFMAN Quentin" userId="f44c8c26-e98f-4243-a31c-eda067c79b62" providerId="ADAL" clId="{506DCE55-FBA3-4A67-B0C8-03B8115AC890}" dt="2021-01-25T23:56:33.717" v="1720" actId="164"/>
          <ac:picMkLst>
            <pc:docMk/>
            <pc:sldMk cId="2977903949" sldId="262"/>
            <ac:picMk id="7176" creationId="{88842423-C322-4CA2-9A5E-6F1C767FF8D0}"/>
          </ac:picMkLst>
        </pc:picChg>
      </pc:sldChg>
      <pc:sldChg chg="add del">
        <pc:chgData name="KAUFMAN Quentin" userId="f44c8c26-e98f-4243-a31c-eda067c79b62" providerId="ADAL" clId="{506DCE55-FBA3-4A67-B0C8-03B8115AC890}" dt="2021-01-25T23:38:32.195" v="1417" actId="47"/>
        <pc:sldMkLst>
          <pc:docMk/>
          <pc:sldMk cId="311388301" sldId="263"/>
        </pc:sldMkLst>
      </pc:sldChg>
      <pc:sldChg chg="addSp modSp add mod">
        <pc:chgData name="KAUFMAN Quentin" userId="f44c8c26-e98f-4243-a31c-eda067c79b62" providerId="ADAL" clId="{506DCE55-FBA3-4A67-B0C8-03B8115AC890}" dt="2021-01-26T00:00:31.091" v="1826" actId="1076"/>
        <pc:sldMkLst>
          <pc:docMk/>
          <pc:sldMk cId="4061499632" sldId="263"/>
        </pc:sldMkLst>
        <pc:spChg chg="mod">
          <ac:chgData name="KAUFMAN Quentin" userId="f44c8c26-e98f-4243-a31c-eda067c79b62" providerId="ADAL" clId="{506DCE55-FBA3-4A67-B0C8-03B8115AC890}" dt="2021-01-25T23:57:05.856" v="1732" actId="20577"/>
          <ac:spMkLst>
            <pc:docMk/>
            <pc:sldMk cId="4061499632" sldId="263"/>
            <ac:spMk id="3" creationId="{44D58449-F6D3-4C65-9B14-E28EA1EA3AE3}"/>
          </ac:spMkLst>
        </pc:spChg>
        <pc:spChg chg="add mod">
          <ac:chgData name="KAUFMAN Quentin" userId="f44c8c26-e98f-4243-a31c-eda067c79b62" providerId="ADAL" clId="{506DCE55-FBA3-4A67-B0C8-03B8115AC890}" dt="2021-01-25T23:59:44.611" v="1788" actId="164"/>
          <ac:spMkLst>
            <pc:docMk/>
            <pc:sldMk cId="4061499632" sldId="263"/>
            <ac:spMk id="5" creationId="{1FCABDDD-1AAE-49E4-8541-2442EAEB6B74}"/>
          </ac:spMkLst>
        </pc:spChg>
        <pc:spChg chg="add mod">
          <ac:chgData name="KAUFMAN Quentin" userId="f44c8c26-e98f-4243-a31c-eda067c79b62" providerId="ADAL" clId="{506DCE55-FBA3-4A67-B0C8-03B8115AC890}" dt="2021-01-26T00:00:31.091" v="1826" actId="1076"/>
          <ac:spMkLst>
            <pc:docMk/>
            <pc:sldMk cId="4061499632" sldId="263"/>
            <ac:spMk id="7" creationId="{DC408726-3EA9-4AB2-B4C5-DAEE08D62F01}"/>
          </ac:spMkLst>
        </pc:spChg>
        <pc:grpChg chg="add mod">
          <ac:chgData name="KAUFMAN Quentin" userId="f44c8c26-e98f-4243-a31c-eda067c79b62" providerId="ADAL" clId="{506DCE55-FBA3-4A67-B0C8-03B8115AC890}" dt="2021-01-26T00:00:31.091" v="1826" actId="1076"/>
          <ac:grpSpMkLst>
            <pc:docMk/>
            <pc:sldMk cId="4061499632" sldId="263"/>
            <ac:grpSpMk id="6" creationId="{647D6A12-9C6C-4EEA-8B67-A8549C75006E}"/>
          </ac:grpSpMkLst>
        </pc:grpChg>
        <pc:grpChg chg="add mod">
          <ac:chgData name="KAUFMAN Quentin" userId="f44c8c26-e98f-4243-a31c-eda067c79b62" providerId="ADAL" clId="{506DCE55-FBA3-4A67-B0C8-03B8115AC890}" dt="2021-01-25T23:59:44.611" v="1788" actId="164"/>
          <ac:grpSpMkLst>
            <pc:docMk/>
            <pc:sldMk cId="4061499632" sldId="263"/>
            <ac:grpSpMk id="8" creationId="{B6D5ECA8-53C7-43EB-AF49-156D3729288C}"/>
          </ac:grpSpMkLst>
        </pc:grpChg>
        <pc:picChg chg="add mod">
          <ac:chgData name="KAUFMAN Quentin" userId="f44c8c26-e98f-4243-a31c-eda067c79b62" providerId="ADAL" clId="{506DCE55-FBA3-4A67-B0C8-03B8115AC890}" dt="2021-01-25T23:59:44.611" v="1788" actId="164"/>
          <ac:picMkLst>
            <pc:docMk/>
            <pc:sldMk cId="4061499632" sldId="263"/>
            <ac:picMk id="4" creationId="{FF70B71D-4ECD-4BE2-A619-3C8EEFB9859B}"/>
          </ac:picMkLst>
        </pc:picChg>
        <pc:picChg chg="add mod">
          <ac:chgData name="KAUFMAN Quentin" userId="f44c8c26-e98f-4243-a31c-eda067c79b62" providerId="ADAL" clId="{506DCE55-FBA3-4A67-B0C8-03B8115AC890}" dt="2021-01-26T00:00:31.091" v="1826" actId="1076"/>
          <ac:picMkLst>
            <pc:docMk/>
            <pc:sldMk cId="4061499632" sldId="263"/>
            <ac:picMk id="6146" creationId="{CC78707E-5BAB-42B6-AF19-D8EBD1D9713E}"/>
          </ac:picMkLst>
        </pc:picChg>
      </pc:sldChg>
      <pc:sldChg chg="addSp modSp add mod">
        <pc:chgData name="KAUFMAN Quentin" userId="f44c8c26-e98f-4243-a31c-eda067c79b62" providerId="ADAL" clId="{506DCE55-FBA3-4A67-B0C8-03B8115AC890}" dt="2021-01-26T00:07:10.026" v="1884" actId="20577"/>
        <pc:sldMkLst>
          <pc:docMk/>
          <pc:sldMk cId="537421402" sldId="264"/>
        </pc:sldMkLst>
        <pc:spChg chg="mod">
          <ac:chgData name="KAUFMAN Quentin" userId="f44c8c26-e98f-4243-a31c-eda067c79b62" providerId="ADAL" clId="{506DCE55-FBA3-4A67-B0C8-03B8115AC890}" dt="2021-01-26T00:07:10.026" v="1884" actId="20577"/>
          <ac:spMkLst>
            <pc:docMk/>
            <pc:sldMk cId="537421402" sldId="264"/>
            <ac:spMk id="3" creationId="{44D58449-F6D3-4C65-9B14-E28EA1EA3AE3}"/>
          </ac:spMkLst>
        </pc:spChg>
        <pc:picChg chg="add mod">
          <ac:chgData name="KAUFMAN Quentin" userId="f44c8c26-e98f-4243-a31c-eda067c79b62" providerId="ADAL" clId="{506DCE55-FBA3-4A67-B0C8-03B8115AC890}" dt="2021-01-26T00:06:54.002" v="1861" actId="1076"/>
          <ac:picMkLst>
            <pc:docMk/>
            <pc:sldMk cId="537421402" sldId="264"/>
            <ac:picMk id="5" creationId="{7F868E8F-CB08-485C-A8ED-170EE2A4F0E3}"/>
          </ac:picMkLst>
        </pc:picChg>
      </pc:sldChg>
      <pc:sldChg chg="addSp modSp add mod">
        <pc:chgData name="KAUFMAN Quentin" userId="f44c8c26-e98f-4243-a31c-eda067c79b62" providerId="ADAL" clId="{506DCE55-FBA3-4A67-B0C8-03B8115AC890}" dt="2021-01-26T00:20:29.095" v="2187" actId="113"/>
        <pc:sldMkLst>
          <pc:docMk/>
          <pc:sldMk cId="2170675609" sldId="265"/>
        </pc:sldMkLst>
        <pc:spChg chg="mod">
          <ac:chgData name="KAUFMAN Quentin" userId="f44c8c26-e98f-4243-a31c-eda067c79b62" providerId="ADAL" clId="{506DCE55-FBA3-4A67-B0C8-03B8115AC890}" dt="2021-01-26T00:01:05.883" v="1856" actId="20577"/>
          <ac:spMkLst>
            <pc:docMk/>
            <pc:sldMk cId="2170675609" sldId="265"/>
            <ac:spMk id="3" creationId="{44D58449-F6D3-4C65-9B14-E28EA1EA3AE3}"/>
          </ac:spMkLst>
        </pc:spChg>
        <pc:spChg chg="add mod">
          <ac:chgData name="KAUFMAN Quentin" userId="f44c8c26-e98f-4243-a31c-eda067c79b62" providerId="ADAL" clId="{506DCE55-FBA3-4A67-B0C8-03B8115AC890}" dt="2021-01-26T00:20:29.095" v="2187" actId="113"/>
          <ac:spMkLst>
            <pc:docMk/>
            <pc:sldMk cId="2170675609" sldId="265"/>
            <ac:spMk id="4" creationId="{A6D1C108-C3F8-4E73-8E04-0AFD5C951738}"/>
          </ac:spMkLst>
        </pc:spChg>
      </pc:sldChg>
      <pc:sldChg chg="add del">
        <pc:chgData name="KAUFMAN Quentin" userId="f44c8c26-e98f-4243-a31c-eda067c79b62" providerId="ADAL" clId="{506DCE55-FBA3-4A67-B0C8-03B8115AC890}" dt="2021-01-26T00:12:40.081" v="1982" actId="47"/>
        <pc:sldMkLst>
          <pc:docMk/>
          <pc:sldMk cId="3482514963" sldId="266"/>
        </pc:sldMkLst>
      </pc:sldChg>
      <pc:sldChg chg="addSp modSp add mod">
        <pc:chgData name="KAUFMAN Quentin" userId="f44c8c26-e98f-4243-a31c-eda067c79b62" providerId="ADAL" clId="{506DCE55-FBA3-4A67-B0C8-03B8115AC890}" dt="2021-01-26T00:22:27.219" v="2196" actId="1076"/>
        <pc:sldMkLst>
          <pc:docMk/>
          <pc:sldMk cId="2189569553" sldId="267"/>
        </pc:sldMkLst>
        <pc:spChg chg="mod">
          <ac:chgData name="KAUFMAN Quentin" userId="f44c8c26-e98f-4243-a31c-eda067c79b62" providerId="ADAL" clId="{506DCE55-FBA3-4A67-B0C8-03B8115AC890}" dt="2021-01-26T00:22:11.669" v="2194" actId="20577"/>
          <ac:spMkLst>
            <pc:docMk/>
            <pc:sldMk cId="2189569553" sldId="267"/>
            <ac:spMk id="3" creationId="{44D58449-F6D3-4C65-9B14-E28EA1EA3AE3}"/>
          </ac:spMkLst>
        </pc:spChg>
        <pc:picChg chg="add mod">
          <ac:chgData name="KAUFMAN Quentin" userId="f44c8c26-e98f-4243-a31c-eda067c79b62" providerId="ADAL" clId="{506DCE55-FBA3-4A67-B0C8-03B8115AC890}" dt="2021-01-26T00:22:27.219" v="2196" actId="1076"/>
          <ac:picMkLst>
            <pc:docMk/>
            <pc:sldMk cId="2189569553" sldId="267"/>
            <ac:picMk id="5" creationId="{335A9509-5098-4250-A184-AE11B1ED9644}"/>
          </ac:picMkLst>
        </pc:picChg>
      </pc:sldChg>
      <pc:sldChg chg="addSp modSp add mod">
        <pc:chgData name="KAUFMAN Quentin" userId="f44c8c26-e98f-4243-a31c-eda067c79b62" providerId="ADAL" clId="{506DCE55-FBA3-4A67-B0C8-03B8115AC890}" dt="2021-01-26T00:07:45.814" v="1899" actId="1076"/>
        <pc:sldMkLst>
          <pc:docMk/>
          <pc:sldMk cId="1867919913" sldId="268"/>
        </pc:sldMkLst>
        <pc:spChg chg="mod">
          <ac:chgData name="KAUFMAN Quentin" userId="f44c8c26-e98f-4243-a31c-eda067c79b62" providerId="ADAL" clId="{506DCE55-FBA3-4A67-B0C8-03B8115AC890}" dt="2021-01-26T00:07:26.947" v="1895" actId="20577"/>
          <ac:spMkLst>
            <pc:docMk/>
            <pc:sldMk cId="1867919913" sldId="268"/>
            <ac:spMk id="3" creationId="{44D58449-F6D3-4C65-9B14-E28EA1EA3AE3}"/>
          </ac:spMkLst>
        </pc:spChg>
        <pc:picChg chg="add mod">
          <ac:chgData name="KAUFMAN Quentin" userId="f44c8c26-e98f-4243-a31c-eda067c79b62" providerId="ADAL" clId="{506DCE55-FBA3-4A67-B0C8-03B8115AC890}" dt="2021-01-26T00:07:45.814" v="1899" actId="1076"/>
          <ac:picMkLst>
            <pc:docMk/>
            <pc:sldMk cId="1867919913" sldId="268"/>
            <ac:picMk id="5" creationId="{BC1F8844-ACEF-44CD-A539-B8C5A3649F42}"/>
          </ac:picMkLst>
        </pc:picChg>
      </pc:sldChg>
      <pc:sldChg chg="addSp delSp modSp add mod">
        <pc:chgData name="KAUFMAN Quentin" userId="f44c8c26-e98f-4243-a31c-eda067c79b62" providerId="ADAL" clId="{506DCE55-FBA3-4A67-B0C8-03B8115AC890}" dt="2021-01-26T00:08:42.136" v="1919" actId="120"/>
        <pc:sldMkLst>
          <pc:docMk/>
          <pc:sldMk cId="1655905688" sldId="269"/>
        </pc:sldMkLst>
        <pc:spChg chg="mod">
          <ac:chgData name="KAUFMAN Quentin" userId="f44c8c26-e98f-4243-a31c-eda067c79b62" providerId="ADAL" clId="{506DCE55-FBA3-4A67-B0C8-03B8115AC890}" dt="2021-01-26T00:08:42.136" v="1919" actId="120"/>
          <ac:spMkLst>
            <pc:docMk/>
            <pc:sldMk cId="1655905688" sldId="269"/>
            <ac:spMk id="3" creationId="{44D58449-F6D3-4C65-9B14-E28EA1EA3AE3}"/>
          </ac:spMkLst>
        </pc:spChg>
        <pc:picChg chg="add del mod">
          <ac:chgData name="KAUFMAN Quentin" userId="f44c8c26-e98f-4243-a31c-eda067c79b62" providerId="ADAL" clId="{506DCE55-FBA3-4A67-B0C8-03B8115AC890}" dt="2021-01-26T00:07:54.147" v="1902" actId="478"/>
          <ac:picMkLst>
            <pc:docMk/>
            <pc:sldMk cId="1655905688" sldId="269"/>
            <ac:picMk id="5" creationId="{7AC7EC31-A8CB-4BD8-88A0-40CE32F21F81}"/>
          </ac:picMkLst>
        </pc:picChg>
        <pc:picChg chg="add mod">
          <ac:chgData name="KAUFMAN Quentin" userId="f44c8c26-e98f-4243-a31c-eda067c79b62" providerId="ADAL" clId="{506DCE55-FBA3-4A67-B0C8-03B8115AC890}" dt="2021-01-26T00:08:30.094" v="1917" actId="1076"/>
          <ac:picMkLst>
            <pc:docMk/>
            <pc:sldMk cId="1655905688" sldId="269"/>
            <ac:picMk id="7" creationId="{69ECBC85-5B43-4CAB-8BDE-7F4907BA8866}"/>
          </ac:picMkLst>
        </pc:picChg>
      </pc:sldChg>
      <pc:sldChg chg="addSp modSp add mod">
        <pc:chgData name="KAUFMAN Quentin" userId="f44c8c26-e98f-4243-a31c-eda067c79b62" providerId="ADAL" clId="{506DCE55-FBA3-4A67-B0C8-03B8115AC890}" dt="2021-01-26T00:09:35.243" v="1936" actId="1076"/>
        <pc:sldMkLst>
          <pc:docMk/>
          <pc:sldMk cId="3765266718" sldId="270"/>
        </pc:sldMkLst>
        <pc:spChg chg="mod">
          <ac:chgData name="KAUFMAN Quentin" userId="f44c8c26-e98f-4243-a31c-eda067c79b62" providerId="ADAL" clId="{506DCE55-FBA3-4A67-B0C8-03B8115AC890}" dt="2021-01-26T00:09:16.096" v="1932" actId="20577"/>
          <ac:spMkLst>
            <pc:docMk/>
            <pc:sldMk cId="3765266718" sldId="270"/>
            <ac:spMk id="3" creationId="{44D58449-F6D3-4C65-9B14-E28EA1EA3AE3}"/>
          </ac:spMkLst>
        </pc:spChg>
        <pc:picChg chg="add mod">
          <ac:chgData name="KAUFMAN Quentin" userId="f44c8c26-e98f-4243-a31c-eda067c79b62" providerId="ADAL" clId="{506DCE55-FBA3-4A67-B0C8-03B8115AC890}" dt="2021-01-26T00:09:35.243" v="1936" actId="1076"/>
          <ac:picMkLst>
            <pc:docMk/>
            <pc:sldMk cId="3765266718" sldId="270"/>
            <ac:picMk id="5" creationId="{47D6DFBD-0FA0-4E66-B1F9-A7FDA729150D}"/>
          </ac:picMkLst>
        </pc:picChg>
      </pc:sldChg>
      <pc:sldChg chg="addSp delSp modSp add mod">
        <pc:chgData name="KAUFMAN Quentin" userId="f44c8c26-e98f-4243-a31c-eda067c79b62" providerId="ADAL" clId="{506DCE55-FBA3-4A67-B0C8-03B8115AC890}" dt="2021-01-26T00:16:06.181" v="1995" actId="1076"/>
        <pc:sldMkLst>
          <pc:docMk/>
          <pc:sldMk cId="1376869653" sldId="271"/>
        </pc:sldMkLst>
        <pc:spChg chg="mod">
          <ac:chgData name="KAUFMAN Quentin" userId="f44c8c26-e98f-4243-a31c-eda067c79b62" providerId="ADAL" clId="{506DCE55-FBA3-4A67-B0C8-03B8115AC890}" dt="2021-01-26T00:10:08.340" v="1950" actId="20577"/>
          <ac:spMkLst>
            <pc:docMk/>
            <pc:sldMk cId="1376869653" sldId="271"/>
            <ac:spMk id="3" creationId="{44D58449-F6D3-4C65-9B14-E28EA1EA3AE3}"/>
          </ac:spMkLst>
        </pc:spChg>
        <pc:picChg chg="del">
          <ac:chgData name="KAUFMAN Quentin" userId="f44c8c26-e98f-4243-a31c-eda067c79b62" providerId="ADAL" clId="{506DCE55-FBA3-4A67-B0C8-03B8115AC890}" dt="2021-01-26T00:10:15.539" v="1951" actId="478"/>
          <ac:picMkLst>
            <pc:docMk/>
            <pc:sldMk cId="1376869653" sldId="271"/>
            <ac:picMk id="5" creationId="{47D6DFBD-0FA0-4E66-B1F9-A7FDA729150D}"/>
          </ac:picMkLst>
        </pc:picChg>
        <pc:picChg chg="add del mod">
          <ac:chgData name="KAUFMAN Quentin" userId="f44c8c26-e98f-4243-a31c-eda067c79b62" providerId="ADAL" clId="{506DCE55-FBA3-4A67-B0C8-03B8115AC890}" dt="2021-01-26T00:12:28.668" v="1981" actId="478"/>
          <ac:picMkLst>
            <pc:docMk/>
            <pc:sldMk cId="1376869653" sldId="271"/>
            <ac:picMk id="6" creationId="{B59428E4-0376-4D87-B14A-8C0F1B3855EF}"/>
          </ac:picMkLst>
        </pc:picChg>
        <pc:picChg chg="add del mod">
          <ac:chgData name="KAUFMAN Quentin" userId="f44c8c26-e98f-4243-a31c-eda067c79b62" providerId="ADAL" clId="{506DCE55-FBA3-4A67-B0C8-03B8115AC890}" dt="2021-01-26T00:15:46.783" v="1990" actId="478"/>
          <ac:picMkLst>
            <pc:docMk/>
            <pc:sldMk cId="1376869653" sldId="271"/>
            <ac:picMk id="13314" creationId="{336F41CB-2D08-431B-B7C1-C341F0F94107}"/>
          </ac:picMkLst>
        </pc:picChg>
        <pc:picChg chg="add mod">
          <ac:chgData name="KAUFMAN Quentin" userId="f44c8c26-e98f-4243-a31c-eda067c79b62" providerId="ADAL" clId="{506DCE55-FBA3-4A67-B0C8-03B8115AC890}" dt="2021-01-26T00:16:06.181" v="1995" actId="1076"/>
          <ac:picMkLst>
            <pc:docMk/>
            <pc:sldMk cId="1376869653" sldId="271"/>
            <ac:picMk id="13316" creationId="{72543269-728C-4EEB-B255-B49D97BC6F8C}"/>
          </ac:picMkLst>
        </pc:picChg>
      </pc:sldChg>
      <pc:sldChg chg="addSp delSp modSp add mod">
        <pc:chgData name="KAUFMAN Quentin" userId="f44c8c26-e98f-4243-a31c-eda067c79b62" providerId="ADAL" clId="{506DCE55-FBA3-4A67-B0C8-03B8115AC890}" dt="2021-01-26T00:11:45.856" v="1968" actId="1076"/>
        <pc:sldMkLst>
          <pc:docMk/>
          <pc:sldMk cId="910655585" sldId="272"/>
        </pc:sldMkLst>
        <pc:spChg chg="mod">
          <ac:chgData name="KAUFMAN Quentin" userId="f44c8c26-e98f-4243-a31c-eda067c79b62" providerId="ADAL" clId="{506DCE55-FBA3-4A67-B0C8-03B8115AC890}" dt="2021-01-26T00:11:26.256" v="1962" actId="20577"/>
          <ac:spMkLst>
            <pc:docMk/>
            <pc:sldMk cId="910655585" sldId="272"/>
            <ac:spMk id="3" creationId="{44D58449-F6D3-4C65-9B14-E28EA1EA3AE3}"/>
          </ac:spMkLst>
        </pc:spChg>
        <pc:picChg chg="del">
          <ac:chgData name="KAUFMAN Quentin" userId="f44c8c26-e98f-4243-a31c-eda067c79b62" providerId="ADAL" clId="{506DCE55-FBA3-4A67-B0C8-03B8115AC890}" dt="2021-01-26T00:11:28.595" v="1963" actId="478"/>
          <ac:picMkLst>
            <pc:docMk/>
            <pc:sldMk cId="910655585" sldId="272"/>
            <ac:picMk id="5" creationId="{47D6DFBD-0FA0-4E66-B1F9-A7FDA729150D}"/>
          </ac:picMkLst>
        </pc:picChg>
        <pc:picChg chg="add mod">
          <ac:chgData name="KAUFMAN Quentin" userId="f44c8c26-e98f-4243-a31c-eda067c79b62" providerId="ADAL" clId="{506DCE55-FBA3-4A67-B0C8-03B8115AC890}" dt="2021-01-26T00:11:45.856" v="1968" actId="1076"/>
          <ac:picMkLst>
            <pc:docMk/>
            <pc:sldMk cId="910655585" sldId="272"/>
            <ac:picMk id="6" creationId="{407DA815-0504-49F9-9466-4CF30082DB92}"/>
          </ac:picMkLst>
        </pc:picChg>
      </pc:sldChg>
      <pc:sldChg chg="addSp delSp modSp add mod">
        <pc:chgData name="KAUFMAN Quentin" userId="f44c8c26-e98f-4243-a31c-eda067c79b62" providerId="ADAL" clId="{506DCE55-FBA3-4A67-B0C8-03B8115AC890}" dt="2021-01-26T00:12:17.356" v="1980" actId="1076"/>
        <pc:sldMkLst>
          <pc:docMk/>
          <pc:sldMk cId="2081388128" sldId="273"/>
        </pc:sldMkLst>
        <pc:spChg chg="mod">
          <ac:chgData name="KAUFMAN Quentin" userId="f44c8c26-e98f-4243-a31c-eda067c79b62" providerId="ADAL" clId="{506DCE55-FBA3-4A67-B0C8-03B8115AC890}" dt="2021-01-26T00:12:06.218" v="1976" actId="20577"/>
          <ac:spMkLst>
            <pc:docMk/>
            <pc:sldMk cId="2081388128" sldId="273"/>
            <ac:spMk id="3" creationId="{44D58449-F6D3-4C65-9B14-E28EA1EA3AE3}"/>
          </ac:spMkLst>
        </pc:spChg>
        <pc:picChg chg="del">
          <ac:chgData name="KAUFMAN Quentin" userId="f44c8c26-e98f-4243-a31c-eda067c79b62" providerId="ADAL" clId="{506DCE55-FBA3-4A67-B0C8-03B8115AC890}" dt="2021-01-26T00:11:52.085" v="1969" actId="478"/>
          <ac:picMkLst>
            <pc:docMk/>
            <pc:sldMk cId="2081388128" sldId="273"/>
            <ac:picMk id="5" creationId="{47D6DFBD-0FA0-4E66-B1F9-A7FDA729150D}"/>
          </ac:picMkLst>
        </pc:picChg>
        <pc:picChg chg="add mod">
          <ac:chgData name="KAUFMAN Quentin" userId="f44c8c26-e98f-4243-a31c-eda067c79b62" providerId="ADAL" clId="{506DCE55-FBA3-4A67-B0C8-03B8115AC890}" dt="2021-01-26T00:12:17.356" v="1980" actId="1076"/>
          <ac:picMkLst>
            <pc:docMk/>
            <pc:sldMk cId="2081388128" sldId="273"/>
            <ac:picMk id="6" creationId="{E3869ED5-D178-4ECF-8157-F7C1BB51623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C8872-9563-4D9D-A780-3DBEF8E32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E5373C-D431-47BA-9052-A4B1A5048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593890-4CBA-40D4-AF9D-C42EF38D3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4B29-1F29-4FF1-946E-C917FE396B81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C82446-2F65-4F7C-AB1E-4696B968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F0CC47-D543-4B21-84F5-CBB956DE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2E0F-D954-4218-A13C-2CAB61B248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58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ECBB6B-7E46-44CF-A0AE-C3BE0405D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1687C7-7CAD-46B6-B790-992CE5470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8727D9-3D68-41BB-BEC7-C69DE947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4B29-1F29-4FF1-946E-C917FE396B81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85C1DD-F4F2-4D6F-B5D3-2E760095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5F33FB-04DE-43AF-A3B3-F68AE4DB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2E0F-D954-4218-A13C-2CAB61B248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37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B3CE655-B7E5-4E59-8C2D-342B849D6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551FD3-B9D7-409E-A304-CAC28BD00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3D6B41-09F7-48C9-A9DF-506E3016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4B29-1F29-4FF1-946E-C917FE396B81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E5DEB1-4481-416F-972A-3CC100DF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1A1DC6-9371-42DD-A9D1-14CAC95F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2E0F-D954-4218-A13C-2CAB61B248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64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6DD207-8642-42BC-8F03-E361400A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B894FA-CBA9-45E3-9CEB-368C6F15E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3E9709-3ACA-41AA-9433-C220878C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4B29-1F29-4FF1-946E-C917FE396B81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EDDB18-9193-4904-A0F9-7AE3E239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E47DA2-8CE6-4194-95C2-3614906D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2E0F-D954-4218-A13C-2CAB61B248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45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9685F0-E264-4E82-982A-6BF90E0A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6CB544-5040-4DBB-9F68-0093691D5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E92C26-43FF-4FDB-963D-2B42F3CEC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4B29-1F29-4FF1-946E-C917FE396B81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1149D8-6378-4315-93F4-3F5B0264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CC5CE5-5126-4DD0-86E9-BAE6F326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2E0F-D954-4218-A13C-2CAB61B248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217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81BDCE-22E9-4212-83D8-F927DAEA1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C045DB-97C2-4974-942C-5867B29D1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D33710-68EA-4C93-AE4F-704828444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E2997A-1C0E-4C13-95D4-37F0F5C47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4B29-1F29-4FF1-946E-C917FE396B81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74A447-71DC-4640-A80E-B1C27FA8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E3F8BF-362F-4639-95D1-CD1FEB2C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2E0F-D954-4218-A13C-2CAB61B248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F03311-55F1-4527-82FE-69C61FEF8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0FC990-A789-40EF-BC8B-6D7C62D13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5A86DC-C805-436E-A3B2-EA313D34F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902A59C-E177-4926-B9D1-A8AFFBA0C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DB9BDB-1545-484D-86A6-46B3DD143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C008DC0-3570-4828-9732-F0261E95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4B29-1F29-4FF1-946E-C917FE396B81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DCB12FD-4B8A-43DB-B3DE-2046B04E1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4139DD6-75FD-49E4-A1DB-91FFA31D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2E0F-D954-4218-A13C-2CAB61B248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75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396289-B1E2-4507-86E3-36DC31C0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A03F30B-45C2-4F74-84D8-DC47EE0A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4B29-1F29-4FF1-946E-C917FE396B81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49A91E1-3BE2-467D-BD3D-0E32871AE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62D0A50-E0F4-41D3-A051-F8A456E9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2E0F-D954-4218-A13C-2CAB61B248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5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8E376B5-75B2-4F77-A8AD-B8005755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4B29-1F29-4FF1-946E-C917FE396B81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7061E7D-38DE-4AAE-91D0-9FFF4AFE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6A123C-5A3B-4B37-AFFA-D1DEA0B9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2E0F-D954-4218-A13C-2CAB61B248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19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2296E9-0DB7-464A-BB3C-86912D780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CD30DD-277C-4383-9CB1-E0140DFD7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792B77-1E33-479B-967D-0C5505549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E2520B-A89B-46E9-B707-61759600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4B29-1F29-4FF1-946E-C917FE396B81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820D94-1365-4F75-9326-7BE38165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8823E4-A1EB-4604-9829-CDAB6E2B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2E0F-D954-4218-A13C-2CAB61B248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55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410A5-FCBC-4B6F-90C5-DB6739FA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97AFD56-7639-4414-B598-91EB34ABC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587504-651F-41DF-BE82-75F349484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8A2756-7998-4396-B7FE-8BAB19CB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4B29-1F29-4FF1-946E-C917FE396B81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562442-5216-47EB-B2DD-3C113CA1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40BBF0-58CE-47EB-AB44-7AC4567E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2E0F-D954-4218-A13C-2CAB61B248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33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2752F26-CA35-4E24-ABD7-7915839AD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7BEFF3-DF94-48B9-BA64-90157EAD2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EC50E1-4F6E-4B3B-B39E-914583DE4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E4B29-1F29-4FF1-946E-C917FE396B81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5215C3-CC4B-4E97-9CA0-22AEAC229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6DC08A-C702-40DC-8FBD-515917C3C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22E0F-D954-4218-A13C-2CAB61B248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8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9E3435-A935-4487-8F61-B0D9C64CD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31631"/>
          </a:xfrm>
          <a:solidFill>
            <a:srgbClr val="0070C0">
              <a:alpha val="52000"/>
            </a:srgbClr>
          </a:solidFill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Mini-projet : Coloration de graphe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D58449-F6D3-4C65-9B14-E28EA1EA3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69196"/>
            <a:ext cx="12192000" cy="640940"/>
          </a:xfrm>
        </p:spPr>
        <p:txBody>
          <a:bodyPr>
            <a:normAutofit/>
          </a:bodyPr>
          <a:lstStyle/>
          <a:p>
            <a:r>
              <a:rPr lang="fr-FR" sz="3200" dirty="0"/>
              <a:t>Le projet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17F49F3-2DD1-4F8E-8C90-981CB4D6A0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3" r="4390"/>
          <a:stretch/>
        </p:blipFill>
        <p:spPr>
          <a:xfrm>
            <a:off x="3975887" y="2063262"/>
            <a:ext cx="4240226" cy="4277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3228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9E3435-A935-4487-8F61-B0D9C64CD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31631"/>
          </a:xfrm>
          <a:solidFill>
            <a:srgbClr val="0070C0">
              <a:alpha val="52000"/>
            </a:srgbClr>
          </a:solidFill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Mini-projet : Coloration de graphe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D58449-F6D3-4C65-9B14-E28EA1EA3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69196"/>
            <a:ext cx="12192000" cy="640940"/>
          </a:xfrm>
        </p:spPr>
        <p:txBody>
          <a:bodyPr>
            <a:normAutofit/>
          </a:bodyPr>
          <a:lstStyle/>
          <a:p>
            <a:r>
              <a:rPr lang="fr-FR" sz="3200" dirty="0"/>
              <a:t>Résultats : 2-Coloration (Complexe)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1F8844-ACEF-44CD-A539-B8C5A3649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303" y="2090737"/>
            <a:ext cx="6151394" cy="410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19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9E3435-A935-4487-8F61-B0D9C64CD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31631"/>
          </a:xfrm>
          <a:solidFill>
            <a:srgbClr val="0070C0">
              <a:alpha val="52000"/>
            </a:srgbClr>
          </a:solidFill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Mini-projet : Coloration de graphe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D58449-F6D3-4C65-9B14-E28EA1EA3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69196"/>
            <a:ext cx="12192000" cy="640940"/>
          </a:xfrm>
        </p:spPr>
        <p:txBody>
          <a:bodyPr>
            <a:normAutofit/>
          </a:bodyPr>
          <a:lstStyle/>
          <a:p>
            <a:r>
              <a:rPr lang="fr-FR" sz="3200" dirty="0"/>
              <a:t>Résultats : 2-Coloration (échec)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9ECBC85-5B43-4CAB-8BDE-7F4907BA8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919" y="2090320"/>
            <a:ext cx="6206162" cy="413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05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9E3435-A935-4487-8F61-B0D9C64CD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31631"/>
          </a:xfrm>
          <a:solidFill>
            <a:srgbClr val="0070C0">
              <a:alpha val="52000"/>
            </a:srgbClr>
          </a:solidFill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Mini-projet : Coloration de graphe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D58449-F6D3-4C65-9B14-E28EA1EA3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69196"/>
            <a:ext cx="12192000" cy="640940"/>
          </a:xfrm>
        </p:spPr>
        <p:txBody>
          <a:bodyPr>
            <a:normAutofit/>
          </a:bodyPr>
          <a:lstStyle/>
          <a:p>
            <a:r>
              <a:rPr lang="fr-FR" sz="3200" dirty="0"/>
              <a:t>Résultats : 3-Coloration (simple)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7D6DFBD-0FA0-4E66-B1F9-A7FDA7291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008" y="2161758"/>
            <a:ext cx="6279983" cy="418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66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9E3435-A935-4487-8F61-B0D9C64CD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31631"/>
          </a:xfrm>
          <a:solidFill>
            <a:srgbClr val="0070C0">
              <a:alpha val="52000"/>
            </a:srgbClr>
          </a:solidFill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Mini-projet : Coloration de graphe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D58449-F6D3-4C65-9B14-E28EA1EA3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69196"/>
            <a:ext cx="12192000" cy="640940"/>
          </a:xfrm>
        </p:spPr>
        <p:txBody>
          <a:bodyPr>
            <a:normAutofit/>
          </a:bodyPr>
          <a:lstStyle/>
          <a:p>
            <a:r>
              <a:rPr lang="fr-FR" sz="3200" dirty="0"/>
              <a:t>Résultats : 3-Coloration (Complexe)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72543269-728C-4EEB-B255-B49D97BC6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906" y="2143126"/>
            <a:ext cx="6072187" cy="404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869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9E3435-A935-4487-8F61-B0D9C64CD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31631"/>
          </a:xfrm>
          <a:solidFill>
            <a:srgbClr val="0070C0">
              <a:alpha val="52000"/>
            </a:srgbClr>
          </a:solidFill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Mini-projet : Coloration de graphe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D58449-F6D3-4C65-9B14-E28EA1EA3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69196"/>
            <a:ext cx="12192000" cy="640940"/>
          </a:xfrm>
        </p:spPr>
        <p:txBody>
          <a:bodyPr>
            <a:normAutofit/>
          </a:bodyPr>
          <a:lstStyle/>
          <a:p>
            <a:r>
              <a:rPr lang="fr-FR" sz="3200" dirty="0"/>
              <a:t>Résultats : 3-Coloration (</a:t>
            </a:r>
            <a:r>
              <a:rPr lang="fr-FR" sz="3200" dirty="0" err="1"/>
              <a:t>echec</a:t>
            </a:r>
            <a:r>
              <a:rPr lang="fr-FR" sz="3200" dirty="0"/>
              <a:t>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07DA815-0504-49F9-9466-4CF30082D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756" y="1885789"/>
            <a:ext cx="6522487" cy="434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55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9E3435-A935-4487-8F61-B0D9C64CD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31631"/>
          </a:xfrm>
          <a:solidFill>
            <a:srgbClr val="0070C0">
              <a:alpha val="52000"/>
            </a:srgbClr>
          </a:solidFill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Mini-projet : Coloration de graphe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D58449-F6D3-4C65-9B14-E28EA1EA3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69196"/>
            <a:ext cx="12192000" cy="640940"/>
          </a:xfrm>
        </p:spPr>
        <p:txBody>
          <a:bodyPr>
            <a:normAutofit/>
          </a:bodyPr>
          <a:lstStyle/>
          <a:p>
            <a:r>
              <a:rPr lang="fr-FR" sz="3200" dirty="0"/>
              <a:t>Résultats : 6-Coloration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3869ED5-D178-4ECF-8157-F7C1BB516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012" y="2109626"/>
            <a:ext cx="6229975" cy="415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88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9E3435-A935-4487-8F61-B0D9C64CD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31631"/>
          </a:xfrm>
          <a:solidFill>
            <a:srgbClr val="0070C0">
              <a:alpha val="52000"/>
            </a:srgbClr>
          </a:solidFill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Mini-projet : Coloration de graphe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D58449-F6D3-4C65-9B14-E28EA1EA3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69196"/>
            <a:ext cx="12192000" cy="640940"/>
          </a:xfrm>
        </p:spPr>
        <p:txBody>
          <a:bodyPr>
            <a:normAutofit/>
          </a:bodyPr>
          <a:lstStyle/>
          <a:p>
            <a:r>
              <a:rPr lang="fr-FR" sz="3200" dirty="0"/>
              <a:t>Complexité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6D1C108-C3F8-4E73-8E04-0AFD5C951738}"/>
              </a:ext>
            </a:extLst>
          </p:cNvPr>
          <p:cNvSpPr txBox="1"/>
          <p:nvPr/>
        </p:nvSpPr>
        <p:spPr>
          <a:xfrm>
            <a:off x="2605088" y="2922806"/>
            <a:ext cx="556159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Résultats des calculs de complexité 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O(n²) pour tous les algorithmes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O(n*j) pour celui parcourant la demi-matrice</a:t>
            </a:r>
          </a:p>
          <a:p>
            <a:endParaRPr lang="fr-FR" dirty="0"/>
          </a:p>
          <a:p>
            <a:r>
              <a:rPr lang="fr-FR" dirty="0"/>
              <a:t>Conclusion : Complexité polynomiale </a:t>
            </a:r>
          </a:p>
        </p:txBody>
      </p:sp>
    </p:spTree>
    <p:extLst>
      <p:ext uri="{BB962C8B-B14F-4D97-AF65-F5344CB8AC3E}">
        <p14:creationId xmlns:p14="http://schemas.microsoft.com/office/powerpoint/2010/main" val="2170675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9E3435-A935-4487-8F61-B0D9C64CD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31631"/>
          </a:xfrm>
          <a:solidFill>
            <a:srgbClr val="0070C0">
              <a:alpha val="52000"/>
            </a:srgbClr>
          </a:solidFill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Mini-projet : Coloration de graphe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D58449-F6D3-4C65-9B14-E28EA1EA3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69196"/>
            <a:ext cx="12192000" cy="640940"/>
          </a:xfrm>
        </p:spPr>
        <p:txBody>
          <a:bodyPr>
            <a:normAutofit/>
          </a:bodyPr>
          <a:lstStyle/>
          <a:p>
            <a:r>
              <a:rPr lang="fr-FR" sz="3200" dirty="0"/>
              <a:t> </a:t>
            </a:r>
          </a:p>
          <a:p>
            <a:endParaRPr lang="fr-FR" sz="3200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335A9509-5098-4250-A184-AE11B1ED9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8957" y="1489666"/>
            <a:ext cx="4734086" cy="473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6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LV 9 CPU Ganondorf VS Link - Super Smash Bros. Ultimate - YouTube">
            <a:extLst>
              <a:ext uri="{FF2B5EF4-FFF2-40B4-BE49-F238E27FC236}">
                <a16:creationId xmlns:a16="http://schemas.microsoft.com/office/drawing/2014/main" id="{31BDF485-E228-4FF6-A27E-2C8584659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79E3435-A935-4487-8F61-B0D9C64CD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31631"/>
          </a:xfrm>
          <a:solidFill>
            <a:srgbClr val="0070C0"/>
          </a:solidFill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Mini-projet : Coloration de graphe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88C93943-80FD-49AA-A451-4FF18456B34C}"/>
              </a:ext>
            </a:extLst>
          </p:cNvPr>
          <p:cNvGrpSpPr/>
          <p:nvPr/>
        </p:nvGrpSpPr>
        <p:grpSpPr>
          <a:xfrm>
            <a:off x="1504754" y="1031631"/>
            <a:ext cx="2965098" cy="2814267"/>
            <a:chOff x="699324" y="2291184"/>
            <a:chExt cx="2965098" cy="2814267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8AF35D27-14A6-41CB-B2E3-960897D5869E}"/>
                </a:ext>
              </a:extLst>
            </p:cNvPr>
            <p:cNvSpPr/>
            <p:nvPr/>
          </p:nvSpPr>
          <p:spPr>
            <a:xfrm>
              <a:off x="774740" y="2291184"/>
              <a:ext cx="2814267" cy="28142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30" name="Picture 6" descr="C Sharp Logo - LogoDix">
              <a:extLst>
                <a:ext uri="{FF2B5EF4-FFF2-40B4-BE49-F238E27FC236}">
                  <a16:creationId xmlns:a16="http://schemas.microsoft.com/office/drawing/2014/main" id="{8DFC3B6E-52CA-4EF7-A6DE-4F1E105A9D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324" y="2306290"/>
              <a:ext cx="2965098" cy="2784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DAA28BC7-3AE2-428D-8467-03F2F2D154EC}"/>
              </a:ext>
            </a:extLst>
          </p:cNvPr>
          <p:cNvGrpSpPr/>
          <p:nvPr/>
        </p:nvGrpSpPr>
        <p:grpSpPr>
          <a:xfrm>
            <a:off x="7954282" y="1031631"/>
            <a:ext cx="2814267" cy="2814267"/>
            <a:chOff x="7243608" y="2021867"/>
            <a:chExt cx="2814267" cy="2814267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A8391F71-03EC-4477-A29D-88F441F646AB}"/>
                </a:ext>
              </a:extLst>
            </p:cNvPr>
            <p:cNvSpPr/>
            <p:nvPr/>
          </p:nvSpPr>
          <p:spPr>
            <a:xfrm>
              <a:off x="7243608" y="2021867"/>
              <a:ext cx="2814267" cy="28142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00646DF-443D-4B67-9C6F-579D6BCCF6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2774" y="2201033"/>
              <a:ext cx="2455934" cy="2455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3205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9E3435-A935-4487-8F61-B0D9C64CD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31631"/>
          </a:xfrm>
          <a:solidFill>
            <a:srgbClr val="0070C0">
              <a:alpha val="52000"/>
            </a:srgbClr>
          </a:solidFill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Mini-projet : Coloration de graphe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D58449-F6D3-4C65-9B14-E28EA1EA3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69196"/>
            <a:ext cx="12192000" cy="640940"/>
          </a:xfrm>
        </p:spPr>
        <p:txBody>
          <a:bodyPr>
            <a:normAutofit/>
          </a:bodyPr>
          <a:lstStyle/>
          <a:p>
            <a:r>
              <a:rPr lang="fr-FR" sz="3200" dirty="0"/>
              <a:t>Critères de sélection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D366FF7-FA42-443A-BE99-C89B19E964BA}"/>
              </a:ext>
            </a:extLst>
          </p:cNvPr>
          <p:cNvSpPr txBox="1"/>
          <p:nvPr/>
        </p:nvSpPr>
        <p:spPr>
          <a:xfrm>
            <a:off x="2630510" y="2696927"/>
            <a:ext cx="295796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Avantages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Maitrise du langage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Orienté Objets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Bas niveau </a:t>
            </a:r>
          </a:p>
          <a:p>
            <a:endParaRPr lang="fr-FR" dirty="0"/>
          </a:p>
          <a:p>
            <a:r>
              <a:rPr lang="fr-FR" sz="2000" b="1" dirty="0"/>
              <a:t>Inconvénients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Bas niveau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GUI Graphes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Librairies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Peu de bibliographie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D68DCEA-F743-421E-A37F-1A4E4CFE51A6}"/>
              </a:ext>
            </a:extLst>
          </p:cNvPr>
          <p:cNvSpPr txBox="1"/>
          <p:nvPr/>
        </p:nvSpPr>
        <p:spPr>
          <a:xfrm>
            <a:off x="6830475" y="2696929"/>
            <a:ext cx="305780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Avantages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Langage 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Démocratisé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Librairies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GUI Graphes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Beaucoup de bibliographie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sz="2000" b="1" dirty="0"/>
              <a:t>Inconvénients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Haut niveau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Maitrise du langage</a:t>
            </a:r>
          </a:p>
        </p:txBody>
      </p:sp>
      <p:pic>
        <p:nvPicPr>
          <p:cNvPr id="10" name="Picture 6" descr="C Sharp Logo - LogoDix">
            <a:extLst>
              <a:ext uri="{FF2B5EF4-FFF2-40B4-BE49-F238E27FC236}">
                <a16:creationId xmlns:a16="http://schemas.microsoft.com/office/drawing/2014/main" id="{ACE93122-C92E-4EB1-9958-4961FB1FD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11" y="3429000"/>
            <a:ext cx="1302884" cy="122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1218A4E1-9269-424B-A3E8-9C3D8820F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098" y="3594751"/>
            <a:ext cx="1128231" cy="112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CDC6004-42ED-4009-8BAA-A35FA7B39A9C}"/>
              </a:ext>
            </a:extLst>
          </p:cNvPr>
          <p:cNvCxnSpPr>
            <a:cxnSpLocks/>
          </p:cNvCxnSpPr>
          <p:nvPr/>
        </p:nvCxnSpPr>
        <p:spPr>
          <a:xfrm>
            <a:off x="6100292" y="2077791"/>
            <a:ext cx="1" cy="4848896"/>
          </a:xfrm>
          <a:prstGeom prst="line">
            <a:avLst/>
          </a:prstGeom>
          <a:ln w="76200">
            <a:gradFill>
              <a:gsLst>
                <a:gs pos="41000">
                  <a:srgbClr val="BDDAEF"/>
                </a:gs>
                <a:gs pos="100000">
                  <a:srgbClr val="7AB4DE"/>
                </a:gs>
                <a:gs pos="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48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9E3435-A935-4487-8F61-B0D9C64CD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31631"/>
          </a:xfrm>
          <a:solidFill>
            <a:srgbClr val="0070C0">
              <a:alpha val="52000"/>
            </a:srgbClr>
          </a:solidFill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Mini-projet : Coloration de graphe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D58449-F6D3-4C65-9B14-E28EA1EA3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69196"/>
            <a:ext cx="12192000" cy="640940"/>
          </a:xfrm>
        </p:spPr>
        <p:txBody>
          <a:bodyPr>
            <a:normAutofit/>
          </a:bodyPr>
          <a:lstStyle/>
          <a:p>
            <a:r>
              <a:rPr lang="fr-FR" sz="3200" dirty="0" err="1"/>
              <a:t>NetworkX</a:t>
            </a:r>
            <a:endParaRPr lang="fr-FR" sz="3200" dirty="0"/>
          </a:p>
        </p:txBody>
      </p:sp>
      <p:pic>
        <p:nvPicPr>
          <p:cNvPr id="2054" name="Picture 6" descr="NetworkX | Berkeley Institute for Data Science">
            <a:extLst>
              <a:ext uri="{FF2B5EF4-FFF2-40B4-BE49-F238E27FC236}">
                <a16:creationId xmlns:a16="http://schemas.microsoft.com/office/drawing/2014/main" id="{14A72E29-A2AF-4058-BDA6-6E0EF0581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944" y="2357435"/>
            <a:ext cx="3810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6C96641-B280-4636-971A-99EE78476F34}"/>
              </a:ext>
            </a:extLst>
          </p:cNvPr>
          <p:cNvSpPr txBox="1"/>
          <p:nvPr/>
        </p:nvSpPr>
        <p:spPr>
          <a:xfrm>
            <a:off x="2208727" y="2674946"/>
            <a:ext cx="476518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Caractéristiques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Librairie Python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Data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Graphes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57036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9E3435-A935-4487-8F61-B0D9C64CD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31631"/>
          </a:xfrm>
          <a:solidFill>
            <a:srgbClr val="0070C0">
              <a:alpha val="52000"/>
            </a:srgbClr>
          </a:solidFill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Mini-projet : Coloration de graphe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D58449-F6D3-4C65-9B14-E28EA1EA3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69196"/>
            <a:ext cx="12192000" cy="640940"/>
          </a:xfrm>
        </p:spPr>
        <p:txBody>
          <a:bodyPr>
            <a:normAutofit/>
          </a:bodyPr>
          <a:lstStyle/>
          <a:p>
            <a:r>
              <a:rPr lang="fr-FR" sz="3200" dirty="0"/>
              <a:t>Algorithme de base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8E0A6CE-8AA7-411A-AD05-8692B88591CF}"/>
              </a:ext>
            </a:extLst>
          </p:cNvPr>
          <p:cNvSpPr txBox="1"/>
          <p:nvPr/>
        </p:nvSpPr>
        <p:spPr>
          <a:xfrm>
            <a:off x="1353021" y="2844408"/>
            <a:ext cx="584700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Étapes</a:t>
            </a:r>
            <a:r>
              <a:rPr lang="fr-FR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Import des librairies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Création de graphe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Création d’un tableau de couleurs (de taille n sommets)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Génération de la matrice d'adjacence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Parcourt de la matrice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Test/correction de la couleur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Affichage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A05BFCC-8DF0-4A11-A638-7EE3830A7C7D}"/>
              </a:ext>
            </a:extLst>
          </p:cNvPr>
          <p:cNvGrpSpPr/>
          <p:nvPr/>
        </p:nvGrpSpPr>
        <p:grpSpPr>
          <a:xfrm>
            <a:off x="7712991" y="1583175"/>
            <a:ext cx="3926270" cy="5074323"/>
            <a:chOff x="7828902" y="999333"/>
            <a:chExt cx="3926270" cy="5074323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5DE13E51-A178-4985-B7E6-9BD611CCF7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8902" y="999333"/>
              <a:ext cx="3584463" cy="3282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>
              <a:extLst>
                <a:ext uri="{FF2B5EF4-FFF2-40B4-BE49-F238E27FC236}">
                  <a16:creationId xmlns:a16="http://schemas.microsoft.com/office/drawing/2014/main" id="{932F780F-5081-4BF2-854B-ED53586DD6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8902" y="4281419"/>
              <a:ext cx="3926270" cy="1792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FE8608F-2966-48C2-B1BD-EE0148BFAF89}"/>
              </a:ext>
            </a:extLst>
          </p:cNvPr>
          <p:cNvSpPr/>
          <p:nvPr/>
        </p:nvSpPr>
        <p:spPr>
          <a:xfrm>
            <a:off x="7732619" y="6334702"/>
            <a:ext cx="3164136" cy="3476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EAC163-2DDC-4FA8-9DD4-C95FDAD2F58A}"/>
              </a:ext>
            </a:extLst>
          </p:cNvPr>
          <p:cNvSpPr/>
          <p:nvPr/>
        </p:nvSpPr>
        <p:spPr>
          <a:xfrm>
            <a:off x="7732619" y="1726360"/>
            <a:ext cx="3167201" cy="4673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DF7906-EF60-4B7F-AB20-356A3735934D}"/>
              </a:ext>
            </a:extLst>
          </p:cNvPr>
          <p:cNvSpPr/>
          <p:nvPr/>
        </p:nvSpPr>
        <p:spPr>
          <a:xfrm>
            <a:off x="7732619" y="2259450"/>
            <a:ext cx="3167201" cy="2991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87CA8D-8A5A-4B5B-A736-3BBE5FB16B17}"/>
              </a:ext>
            </a:extLst>
          </p:cNvPr>
          <p:cNvSpPr/>
          <p:nvPr/>
        </p:nvSpPr>
        <p:spPr>
          <a:xfrm>
            <a:off x="7732619" y="2624352"/>
            <a:ext cx="3164136" cy="2991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645BCD-B500-4425-B135-CCD66A4678CA}"/>
              </a:ext>
            </a:extLst>
          </p:cNvPr>
          <p:cNvSpPr/>
          <p:nvPr/>
        </p:nvSpPr>
        <p:spPr>
          <a:xfrm>
            <a:off x="7732620" y="3187522"/>
            <a:ext cx="3164136" cy="16528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D1EC30-26E9-4FD9-B2BB-D6B7E2895016}"/>
              </a:ext>
            </a:extLst>
          </p:cNvPr>
          <p:cNvSpPr/>
          <p:nvPr/>
        </p:nvSpPr>
        <p:spPr>
          <a:xfrm>
            <a:off x="7732619" y="4969668"/>
            <a:ext cx="3164136" cy="13192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16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9E3435-A935-4487-8F61-B0D9C64CD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31631"/>
          </a:xfrm>
          <a:solidFill>
            <a:srgbClr val="0070C0">
              <a:alpha val="52000"/>
            </a:srgbClr>
          </a:solidFill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Mini-projet : Coloration de graphe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D58449-F6D3-4C65-9B14-E28EA1EA3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69196"/>
            <a:ext cx="12192000" cy="640940"/>
          </a:xfrm>
        </p:spPr>
        <p:txBody>
          <a:bodyPr>
            <a:normAutofit/>
          </a:bodyPr>
          <a:lstStyle/>
          <a:p>
            <a:r>
              <a:rPr lang="fr-FR" sz="3200" dirty="0"/>
              <a:t>Matrice d’adjacence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0B64A88-477A-4E58-862C-1342532B8B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" b="3258"/>
          <a:stretch/>
        </p:blipFill>
        <p:spPr bwMode="auto">
          <a:xfrm>
            <a:off x="4031455" y="2569754"/>
            <a:ext cx="4062413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49224AC-1DD7-4807-A9C0-0DF0E92D4672}"/>
              </a:ext>
            </a:extLst>
          </p:cNvPr>
          <p:cNvSpPr txBox="1"/>
          <p:nvPr/>
        </p:nvSpPr>
        <p:spPr>
          <a:xfrm>
            <a:off x="2878931" y="2224234"/>
            <a:ext cx="52482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Sommet Si : S0  S1 S2 S3 S4          …         Sn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40BE0A-7D5F-4B07-A9AE-5C25365A0B07}"/>
              </a:ext>
            </a:extLst>
          </p:cNvPr>
          <p:cNvSpPr/>
          <p:nvPr/>
        </p:nvSpPr>
        <p:spPr>
          <a:xfrm>
            <a:off x="3706686" y="2592581"/>
            <a:ext cx="649537" cy="3816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dirty="0"/>
              <a:t>S0  </a:t>
            </a:r>
          </a:p>
          <a:p>
            <a:r>
              <a:rPr lang="fr-FR" sz="2200" dirty="0"/>
              <a:t>S1 </a:t>
            </a:r>
          </a:p>
          <a:p>
            <a:r>
              <a:rPr lang="fr-FR" sz="2200" dirty="0"/>
              <a:t>S2 </a:t>
            </a:r>
          </a:p>
          <a:p>
            <a:r>
              <a:rPr lang="fr-FR" sz="2200" dirty="0"/>
              <a:t>S3 </a:t>
            </a:r>
          </a:p>
          <a:p>
            <a:r>
              <a:rPr lang="fr-FR" sz="2200" dirty="0"/>
              <a:t>S4   </a:t>
            </a:r>
          </a:p>
          <a:p>
            <a:endParaRPr lang="fr-FR" sz="2200" dirty="0"/>
          </a:p>
          <a:p>
            <a:r>
              <a:rPr lang="fr-FR" sz="2200" dirty="0"/>
              <a:t>     </a:t>
            </a:r>
          </a:p>
          <a:p>
            <a:r>
              <a:rPr lang="fr-FR" sz="2200" dirty="0"/>
              <a:t>...    </a:t>
            </a:r>
          </a:p>
          <a:p>
            <a:endParaRPr lang="fr-FR" sz="2200" dirty="0"/>
          </a:p>
          <a:p>
            <a:r>
              <a:rPr lang="fr-FR" sz="2200" dirty="0"/>
              <a:t>    </a:t>
            </a:r>
          </a:p>
          <a:p>
            <a:r>
              <a:rPr lang="fr-FR" sz="2200" dirty="0"/>
              <a:t>Sn</a:t>
            </a:r>
          </a:p>
        </p:txBody>
      </p:sp>
    </p:spTree>
    <p:extLst>
      <p:ext uri="{BB962C8B-B14F-4D97-AF65-F5344CB8AC3E}">
        <p14:creationId xmlns:p14="http://schemas.microsoft.com/office/powerpoint/2010/main" val="3681344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9E3435-A935-4487-8F61-B0D9C64CD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31631"/>
          </a:xfrm>
          <a:solidFill>
            <a:srgbClr val="0070C0">
              <a:alpha val="52000"/>
            </a:srgbClr>
          </a:solidFill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Mini-projet : Coloration de graphe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D58449-F6D3-4C65-9B14-E28EA1EA3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69196"/>
            <a:ext cx="12192000" cy="640940"/>
          </a:xfrm>
        </p:spPr>
        <p:txBody>
          <a:bodyPr>
            <a:normAutofit/>
          </a:bodyPr>
          <a:lstStyle/>
          <a:p>
            <a:r>
              <a:rPr lang="fr-FR" sz="3200" dirty="0"/>
              <a:t>Versions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ACA9329-88DF-4E92-B221-4C9A13072981}"/>
              </a:ext>
            </a:extLst>
          </p:cNvPr>
          <p:cNvGrpSpPr/>
          <p:nvPr/>
        </p:nvGrpSpPr>
        <p:grpSpPr>
          <a:xfrm>
            <a:off x="785811" y="2081151"/>
            <a:ext cx="4340719" cy="2848035"/>
            <a:chOff x="785811" y="2081151"/>
            <a:chExt cx="4340719" cy="2848035"/>
          </a:xfrm>
        </p:grpSpPr>
        <p:pic>
          <p:nvPicPr>
            <p:cNvPr id="7176" name="Picture 8">
              <a:extLst>
                <a:ext uri="{FF2B5EF4-FFF2-40B4-BE49-F238E27FC236}">
                  <a16:creationId xmlns:a16="http://schemas.microsoft.com/office/drawing/2014/main" id="{88842423-C322-4CA2-9A5E-6F1C767FF8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811" y="2481261"/>
              <a:ext cx="4340719" cy="2447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E3609C12-E4DB-4719-8092-32E8B208D976}"/>
                </a:ext>
              </a:extLst>
            </p:cNvPr>
            <p:cNvSpPr txBox="1"/>
            <p:nvPr/>
          </p:nvSpPr>
          <p:spPr>
            <a:xfrm>
              <a:off x="785811" y="2081151"/>
              <a:ext cx="20526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V1 (2-Coloration)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480BB8B1-D29C-45BA-BFCD-C7EDFFCF8087}"/>
              </a:ext>
            </a:extLst>
          </p:cNvPr>
          <p:cNvGrpSpPr/>
          <p:nvPr/>
        </p:nvGrpSpPr>
        <p:grpSpPr>
          <a:xfrm>
            <a:off x="7596190" y="1943100"/>
            <a:ext cx="4124324" cy="4497978"/>
            <a:chOff x="7596190" y="1943100"/>
            <a:chExt cx="4124324" cy="4497978"/>
          </a:xfrm>
        </p:grpSpPr>
        <p:pic>
          <p:nvPicPr>
            <p:cNvPr id="7174" name="Picture 6">
              <a:extLst>
                <a:ext uri="{FF2B5EF4-FFF2-40B4-BE49-F238E27FC236}">
                  <a16:creationId xmlns:a16="http://schemas.microsoft.com/office/drawing/2014/main" id="{3AF45DE2-B99A-417B-9C17-F9CB4CE001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024"/>
            <a:stretch/>
          </p:blipFill>
          <p:spPr bwMode="auto">
            <a:xfrm>
              <a:off x="7596190" y="2349948"/>
              <a:ext cx="4124324" cy="4091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ACBB9CFE-CFF9-4429-9244-8BAEF338D747}"/>
                </a:ext>
              </a:extLst>
            </p:cNvPr>
            <p:cNvSpPr txBox="1"/>
            <p:nvPr/>
          </p:nvSpPr>
          <p:spPr>
            <a:xfrm>
              <a:off x="7596190" y="1943100"/>
              <a:ext cx="27384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V2 (3-Coloration)</a:t>
              </a: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4296099A-2860-4CAB-8B92-76BC3F48BC82}"/>
              </a:ext>
            </a:extLst>
          </p:cNvPr>
          <p:cNvGrpSpPr/>
          <p:nvPr/>
        </p:nvGrpSpPr>
        <p:grpSpPr>
          <a:xfrm>
            <a:off x="785810" y="5117441"/>
            <a:ext cx="3919538" cy="1323637"/>
            <a:chOff x="785810" y="5117441"/>
            <a:chExt cx="3919538" cy="1323637"/>
          </a:xfrm>
        </p:grpSpPr>
        <p:pic>
          <p:nvPicPr>
            <p:cNvPr id="7172" name="Picture 4">
              <a:extLst>
                <a:ext uri="{FF2B5EF4-FFF2-40B4-BE49-F238E27FC236}">
                  <a16:creationId xmlns:a16="http://schemas.microsoft.com/office/drawing/2014/main" id="{D001E5FE-DFFF-4431-B010-6850FE6690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811" y="5517551"/>
              <a:ext cx="3919537" cy="923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2A02F9E3-FE31-4CA1-84DC-223EC5DC84B1}"/>
                </a:ext>
              </a:extLst>
            </p:cNvPr>
            <p:cNvSpPr txBox="1"/>
            <p:nvPr/>
          </p:nvSpPr>
          <p:spPr>
            <a:xfrm>
              <a:off x="785810" y="5117441"/>
              <a:ext cx="20526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V2 (2-Coloration)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7903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9E3435-A935-4487-8F61-B0D9C64CD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31631"/>
          </a:xfrm>
          <a:solidFill>
            <a:srgbClr val="0070C0">
              <a:alpha val="52000"/>
            </a:srgbClr>
          </a:solidFill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Mini-projet : Coloration de graphe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D58449-F6D3-4C65-9B14-E28EA1EA3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69196"/>
            <a:ext cx="12192000" cy="640940"/>
          </a:xfrm>
        </p:spPr>
        <p:txBody>
          <a:bodyPr>
            <a:normAutofit/>
          </a:bodyPr>
          <a:lstStyle/>
          <a:p>
            <a:r>
              <a:rPr lang="fr-FR" sz="3200" dirty="0"/>
              <a:t>Idées/Tests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6D5ECA8-53C7-43EB-AF49-156D3729288C}"/>
              </a:ext>
            </a:extLst>
          </p:cNvPr>
          <p:cNvGrpSpPr/>
          <p:nvPr/>
        </p:nvGrpSpPr>
        <p:grpSpPr>
          <a:xfrm>
            <a:off x="1171574" y="2264612"/>
            <a:ext cx="3857625" cy="3482841"/>
            <a:chOff x="1171574" y="2264612"/>
            <a:chExt cx="3857625" cy="3482841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FF70B71D-4ECD-4BE2-A619-3C8EEFB98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574" y="2664722"/>
              <a:ext cx="3857625" cy="3082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FCABDDD-1AAE-49E4-8541-2442EAEB6B74}"/>
                </a:ext>
              </a:extLst>
            </p:cNvPr>
            <p:cNvSpPr txBox="1"/>
            <p:nvPr/>
          </p:nvSpPr>
          <p:spPr>
            <a:xfrm>
              <a:off x="1171575" y="2264612"/>
              <a:ext cx="3450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3-Coloration sur demi-matrice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647D6A12-9C6C-4EEA-8B67-A8549C75006E}"/>
              </a:ext>
            </a:extLst>
          </p:cNvPr>
          <p:cNvGrpSpPr/>
          <p:nvPr/>
        </p:nvGrpSpPr>
        <p:grpSpPr>
          <a:xfrm>
            <a:off x="7481888" y="2700640"/>
            <a:ext cx="3857624" cy="1505447"/>
            <a:chOff x="6019800" y="2264612"/>
            <a:chExt cx="3857624" cy="1505447"/>
          </a:xfrm>
        </p:grpSpPr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CC78707E-5BAB-42B6-AF19-D8EBD1D971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77"/>
            <a:stretch/>
          </p:blipFill>
          <p:spPr bwMode="auto">
            <a:xfrm>
              <a:off x="6019800" y="2664722"/>
              <a:ext cx="3857624" cy="1105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DC408726-3EA9-4AB2-B4C5-DAEE08D62F01}"/>
                </a:ext>
              </a:extLst>
            </p:cNvPr>
            <p:cNvSpPr txBox="1"/>
            <p:nvPr/>
          </p:nvSpPr>
          <p:spPr>
            <a:xfrm>
              <a:off x="6019800" y="2264612"/>
              <a:ext cx="3450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Vérification de la coloration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1499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9E3435-A935-4487-8F61-B0D9C64CD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31631"/>
          </a:xfrm>
          <a:solidFill>
            <a:srgbClr val="0070C0">
              <a:alpha val="52000"/>
            </a:srgbClr>
          </a:solidFill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Mini-projet : Coloration de graphe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D58449-F6D3-4C65-9B14-E28EA1EA3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69196"/>
            <a:ext cx="12192000" cy="640940"/>
          </a:xfrm>
        </p:spPr>
        <p:txBody>
          <a:bodyPr>
            <a:normAutofit/>
          </a:bodyPr>
          <a:lstStyle/>
          <a:p>
            <a:r>
              <a:rPr lang="fr-FR" sz="3200" dirty="0"/>
              <a:t>Résultats : 2-Coloration (simple)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F868E8F-CB08-485C-A8ED-170EE2A4F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232368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214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288</Words>
  <Application>Microsoft Office PowerPoint</Application>
  <PresentationFormat>Grand écran</PresentationFormat>
  <Paragraphs>89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Mini-projet : Coloration de graphe</vt:lpstr>
      <vt:lpstr>Mini-projet : Coloration de graphe</vt:lpstr>
      <vt:lpstr>Mini-projet : Coloration de graphe</vt:lpstr>
      <vt:lpstr>Mini-projet : Coloration de graphe</vt:lpstr>
      <vt:lpstr>Mini-projet : Coloration de graphe</vt:lpstr>
      <vt:lpstr>Mini-projet : Coloration de graphe</vt:lpstr>
      <vt:lpstr>Mini-projet : Coloration de graphe</vt:lpstr>
      <vt:lpstr>Mini-projet : Coloration de graphe</vt:lpstr>
      <vt:lpstr>Mini-projet : Coloration de graphe</vt:lpstr>
      <vt:lpstr>Mini-projet : Coloration de graphe</vt:lpstr>
      <vt:lpstr>Mini-projet : Coloration de graphe</vt:lpstr>
      <vt:lpstr>Mini-projet : Coloration de graphe</vt:lpstr>
      <vt:lpstr>Mini-projet : Coloration de graphe</vt:lpstr>
      <vt:lpstr>Mini-projet : Coloration de graphe</vt:lpstr>
      <vt:lpstr>Mini-projet : Coloration de graphe</vt:lpstr>
      <vt:lpstr>Mini-projet : Coloration de graphe</vt:lpstr>
      <vt:lpstr>Mini-projet : Coloration de graphe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KAUFMAN Quentin</dc:creator>
  <cp:lastModifiedBy>KAUFMAN Quentin</cp:lastModifiedBy>
  <cp:revision>5</cp:revision>
  <dcterms:created xsi:type="dcterms:W3CDTF">2021-01-25T22:27:40Z</dcterms:created>
  <dcterms:modified xsi:type="dcterms:W3CDTF">2021-01-26T00:26:54Z</dcterms:modified>
</cp:coreProperties>
</file>