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3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24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33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94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516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874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765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05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738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36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10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7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02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685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447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4A0535-8BD1-48D3-9C91-3036D30CAFF6}" type="datetimeFigureOut">
              <a:rPr lang="ro-RO" smtClean="0"/>
              <a:t>17.01.2024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D3AA45-2290-426E-9B03-417EB038E07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9940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E983-C3E1-1653-E4EB-C967EC505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Big Data Project</a:t>
            </a:r>
            <a:r>
              <a:rPr lang="ro-RO" dirty="0"/>
              <a:t> – </a:t>
            </a:r>
            <a:r>
              <a:rPr lang="ro-RO" dirty="0" err="1"/>
              <a:t>End-To-End</a:t>
            </a:r>
            <a:r>
              <a:rPr lang="ro-RO" dirty="0"/>
              <a:t> </a:t>
            </a:r>
            <a:r>
              <a:rPr lang="ro-RO" dirty="0" err="1"/>
              <a:t>pipeline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824C-12CE-0BA8-A8E1-2F494AEE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50258"/>
            <a:ext cx="9440034" cy="104986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Students: </a:t>
            </a:r>
          </a:p>
          <a:p>
            <a:pPr algn="l"/>
            <a:r>
              <a:rPr lang="en-US" dirty="0"/>
              <a:t>- Stoian Alin-Bogdan</a:t>
            </a:r>
          </a:p>
          <a:p>
            <a:pPr algn="l"/>
            <a:r>
              <a:rPr lang="en-US" dirty="0"/>
              <a:t>-Cu</a:t>
            </a:r>
            <a:r>
              <a:rPr lang="ro-RO" dirty="0"/>
              <a:t>ș Cătălin-Alexandru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99E468-354C-2FCC-0824-FCD24AF0C409}"/>
              </a:ext>
            </a:extLst>
          </p:cNvPr>
          <p:cNvSpPr txBox="1">
            <a:spLocks/>
          </p:cNvSpPr>
          <p:nvPr/>
        </p:nvSpPr>
        <p:spPr>
          <a:xfrm>
            <a:off x="1381273" y="4600125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3CBE2C-9284-C5C3-2360-B2C3CDCE786B}"/>
              </a:ext>
            </a:extLst>
          </p:cNvPr>
          <p:cNvSpPr txBox="1">
            <a:spLocks/>
          </p:cNvSpPr>
          <p:nvPr/>
        </p:nvSpPr>
        <p:spPr>
          <a:xfrm>
            <a:off x="953443" y="5076975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Professor</a:t>
            </a:r>
            <a:r>
              <a:rPr lang="ro-RO" dirty="0"/>
              <a:t>: Negru CĂTĂLIN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5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738-E1D8-DBD3-9D05-2538AAB2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The Database</a:t>
            </a:r>
            <a:endParaRPr lang="ro-RO" sz="280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9BDC35B-0479-27F1-1BA7-3E231829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normalized form of the database that results from the ETL process is a Data Warehouse with a Star schema, with 1 fact table and 8 (or 7, depending on your definition) dimension tables.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017A6-D2C2-4F47-93AD-640D4F29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432B6A3-EDF1-062A-730A-3A88F00F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37" y="1438360"/>
            <a:ext cx="356684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2934-C1FC-7EF2-7E83-AFD8E8FD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backup and replication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2F73-126A-046A-A531-D69A0E8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Database is backed up using </a:t>
            </a:r>
            <a:r>
              <a:rPr lang="en-US" dirty="0" err="1"/>
              <a:t>mysqldump</a:t>
            </a:r>
            <a:r>
              <a:rPr lang="en-US" dirty="0"/>
              <a:t> and replicated asynchronously on a secondary MySQL instance.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0121F-A8EA-9CB8-022C-809D26C4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3761824"/>
            <a:ext cx="7602011" cy="139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65E31-AF43-E641-7F5E-4B28A28C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7" y="2681804"/>
            <a:ext cx="656364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22F-7DCD-D1E0-9759-204A4E5B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3A78-965E-96DC-A056-973D619B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the design, creation and implementation of an End-to-End Data pipeline.</a:t>
            </a:r>
          </a:p>
          <a:p>
            <a:r>
              <a:rPr lang="en-US" dirty="0"/>
              <a:t>Our pipeline will include:</a:t>
            </a:r>
          </a:p>
          <a:p>
            <a:pPr lvl="1"/>
            <a:r>
              <a:rPr lang="en-US" dirty="0"/>
              <a:t>Data acquisition through shell scripts</a:t>
            </a:r>
          </a:p>
          <a:p>
            <a:pPr lvl="1"/>
            <a:r>
              <a:rPr lang="en-US" dirty="0"/>
              <a:t>Ingestion &amp; intermediary processing using Apache Kafka</a:t>
            </a:r>
          </a:p>
          <a:p>
            <a:pPr lvl="1"/>
            <a:r>
              <a:rPr lang="en-US" dirty="0"/>
              <a:t>Python implementation of Kafka Producer &amp; Consumer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ETL of dataset</a:t>
            </a:r>
          </a:p>
          <a:p>
            <a:pPr lvl="1"/>
            <a:r>
              <a:rPr lang="en-US" dirty="0"/>
              <a:t>Persistence in a MySQL database</a:t>
            </a:r>
          </a:p>
          <a:p>
            <a:pPr lvl="1"/>
            <a:r>
              <a:rPr lang="en-US" dirty="0"/>
              <a:t>Backup and replication of the MySQL database</a:t>
            </a:r>
          </a:p>
          <a:p>
            <a:pPr lvl="1"/>
            <a:r>
              <a:rPr lang="en-US" dirty="0" err="1"/>
              <a:t>Dockerization</a:t>
            </a:r>
            <a:r>
              <a:rPr lang="en-US" dirty="0"/>
              <a:t> of the entire pipeline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8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D847-1F86-4AEB-9382-7E308CAB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Architecture</a:t>
            </a:r>
            <a:endParaRPr lang="ro-RO" sz="280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AE81278-0405-DEAD-03C9-CC25D8F8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This is the architectural /Data Flow diagram of the entire pipeline.</a:t>
            </a:r>
          </a:p>
          <a:p>
            <a:r>
              <a:rPr lang="en-US" sz="1600" dirty="0"/>
              <a:t>All components are deployed in their own docker container</a:t>
            </a:r>
          </a:p>
          <a:p>
            <a:r>
              <a:rPr lang="en-US" sz="1600" dirty="0"/>
              <a:t>Kafka Producer, Consumer and </a:t>
            </a:r>
            <a:r>
              <a:rPr lang="en-US" sz="1600" dirty="0" err="1"/>
              <a:t>PySpark</a:t>
            </a:r>
            <a:r>
              <a:rPr lang="en-US" sz="1600" dirty="0"/>
              <a:t> scripts are all in a single </a:t>
            </a:r>
            <a:r>
              <a:rPr lang="en-US" sz="1600" dirty="0" err="1"/>
              <a:t>jupyter</a:t>
            </a:r>
            <a:r>
              <a:rPr lang="en-US" sz="1600" dirty="0"/>
              <a:t> notebook in a docker container containing </a:t>
            </a:r>
            <a:r>
              <a:rPr lang="en-US" sz="1600" dirty="0" err="1"/>
              <a:t>jupyter</a:t>
            </a:r>
            <a:r>
              <a:rPr lang="en-US" sz="1600" dirty="0"/>
              <a:t> and </a:t>
            </a:r>
            <a:r>
              <a:rPr lang="en-US" sz="1600" dirty="0" err="1"/>
              <a:t>pyspark</a:t>
            </a:r>
            <a:r>
              <a:rPr lang="en-US" sz="1600" dirty="0"/>
              <a:t> dependencies.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C017A6-D2C2-4F47-93AD-640D4F29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D6782-924C-EB63-0396-635B946D3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631860"/>
            <a:ext cx="5676236" cy="34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E817-A42B-E951-06EA-673B234E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AA08-DCEC-5547-D5AA-4FD6F168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better coordinate between the members, we have decided to use a GitHub repository.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to the project was done solely through Git CLI.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B170-D6E0-A226-66CB-0124C750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1" y="2162847"/>
            <a:ext cx="874517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821-8DEA-AA5E-0765-4C7DD868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Setup script</a:t>
            </a:r>
            <a:endParaRPr lang="ro-RO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A58E-4026-06DC-68C7-F2B15342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To perform dataset acquisition and setup the infrastructure, we have created a bash script.</a:t>
            </a:r>
          </a:p>
          <a:p>
            <a:r>
              <a:rPr lang="en-US" sz="1600" dirty="0"/>
              <a:t>The script initiates all necessary docker containers and creates a volume mountpoint.</a:t>
            </a:r>
          </a:p>
          <a:p>
            <a:r>
              <a:rPr lang="en-US" sz="1600" dirty="0"/>
              <a:t>It also creates all necessary databases for the pipeline.</a:t>
            </a:r>
          </a:p>
          <a:p>
            <a:endParaRPr lang="ro-RO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17A6-D2C2-4F47-93AD-640D4F29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2D645-2118-B086-1F83-562708D1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55" y="1856792"/>
            <a:ext cx="6577823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73E4-45E8-9A71-3B2C-010319BC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Docker containers and custom Kafka image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177-5F72-74A4-5625-C1119554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couldn’t identify a Kafka Docker image that uses the new </a:t>
            </a:r>
            <a:r>
              <a:rPr lang="en-US" dirty="0" err="1"/>
              <a:t>KRaft</a:t>
            </a:r>
            <a:r>
              <a:rPr lang="en-US" dirty="0"/>
              <a:t> architecture, we had to create a custom docker image for the Kafka broker. The </a:t>
            </a:r>
            <a:r>
              <a:rPr lang="en-US" dirty="0" err="1"/>
              <a:t>Dockerfile</a:t>
            </a:r>
            <a:r>
              <a:rPr lang="en-US" dirty="0"/>
              <a:t> is presented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91B85-390E-A6ED-F8EA-352E5074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23" y="2448935"/>
            <a:ext cx="738290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C133-303D-0196-0784-7209A673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897D-D77C-581A-4C1B-044803CB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platform for our project, we have decided to use Windows Subsystem for Linux, running the Ubuntu 22.04 kernel.</a:t>
            </a:r>
          </a:p>
          <a:p>
            <a:r>
              <a:rPr lang="en-US" dirty="0"/>
              <a:t>Below is the result of executing the setup.sh script.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0FBB2-A3B3-DBF1-AD37-B7C5D1A5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3417573"/>
            <a:ext cx="10353762" cy="6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4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EAB2-9ECB-7448-5E89-0060D584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600"/>
              <a:t>The Kafka Producer &amp; Consumer</a:t>
            </a:r>
            <a:endParaRPr lang="ro-RO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D18F-108F-E589-4C4B-FC188F0D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All python scripts running in the project are in a </a:t>
            </a:r>
            <a:r>
              <a:rPr lang="en-US" sz="1600" dirty="0" err="1"/>
              <a:t>Jupyter</a:t>
            </a:r>
            <a:r>
              <a:rPr lang="en-US" sz="1600" dirty="0"/>
              <a:t> Notebook. </a:t>
            </a:r>
          </a:p>
          <a:p>
            <a:r>
              <a:rPr lang="en-US" sz="1600" dirty="0"/>
              <a:t>The effect of using </a:t>
            </a:r>
            <a:r>
              <a:rPr lang="en-US" sz="1600" dirty="0" err="1"/>
              <a:t>kafka</a:t>
            </a:r>
            <a:r>
              <a:rPr lang="en-US" sz="1600" dirty="0"/>
              <a:t> is a conversion from csv to </a:t>
            </a:r>
            <a:r>
              <a:rPr lang="en-US" sz="1600" dirty="0" err="1"/>
              <a:t>json</a:t>
            </a:r>
            <a:r>
              <a:rPr lang="en-US" sz="1600" dirty="0"/>
              <a:t> of the dataset.</a:t>
            </a:r>
            <a:endParaRPr lang="ro-RO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4081D-A2A1-409E-940D-48E258D4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D7AF9-4525-49B1-1AA6-352B65C8D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92" b="2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1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D7BD-1F66-911B-94C6-929F9A24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B37C-068B-525E-6C98-40D0ED0A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dataset used is the NYPD Arrest Data (Historic) dataset from cityofnewyork.us</a:t>
            </a:r>
          </a:p>
          <a:p>
            <a:pPr marL="36900" indent="0">
              <a:buNone/>
            </a:pPr>
            <a:r>
              <a:rPr lang="en-US" dirty="0"/>
              <a:t>The dataset has 19 columns and ~5.5 million rows, resulting in a size of approximately 1.2 GB.</a:t>
            </a:r>
          </a:p>
          <a:p>
            <a:pPr marL="36900" indent="0">
              <a:buNone/>
            </a:pPr>
            <a:r>
              <a:rPr lang="en-US" dirty="0"/>
              <a:t>The dataset contains information about perpetrators, laws broken, dates and locations of when and where the arrest took place.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261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37</TotalTime>
  <Words>435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Introduction to Big Data Project – End-To-End pipeline</vt:lpstr>
      <vt:lpstr>Purpose</vt:lpstr>
      <vt:lpstr>Architecture</vt:lpstr>
      <vt:lpstr>Git</vt:lpstr>
      <vt:lpstr>Setup script</vt:lpstr>
      <vt:lpstr>The Docker containers and custom Kafka image</vt:lpstr>
      <vt:lpstr>WSL</vt:lpstr>
      <vt:lpstr>The Kafka Producer &amp; Consumer</vt:lpstr>
      <vt:lpstr>The Dataset</vt:lpstr>
      <vt:lpstr>The Database</vt:lpstr>
      <vt:lpstr>Database backup and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Project – End-To-End pipeline</dc:title>
  <dc:creator>Stoian Bogdan</dc:creator>
  <cp:lastModifiedBy>Stoian Bogdan</cp:lastModifiedBy>
  <cp:revision>1</cp:revision>
  <dcterms:created xsi:type="dcterms:W3CDTF">2024-01-17T10:25:13Z</dcterms:created>
  <dcterms:modified xsi:type="dcterms:W3CDTF">2024-01-17T11:02:28Z</dcterms:modified>
</cp:coreProperties>
</file>