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0" r:id="rId9"/>
    <p:sldId id="261" r:id="rId10"/>
    <p:sldId id="262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28708-AB83-4494-8225-F7FE81CCD76F}" v="2229" dt="2021-08-24T13:42:57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408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7788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674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3827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871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9273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9164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758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5847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6065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8692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3254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981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5715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9679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56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0695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9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newyork.us/Public-Safety/NYPD-Arrests-Data-Historic-/8h9b-rp9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251" y="423183"/>
            <a:ext cx="7252845" cy="4029412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My 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251" y="4877138"/>
            <a:ext cx="7252845" cy="115218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Intern: Stoian Alin-Bogdan</a:t>
            </a:r>
          </a:p>
          <a:p>
            <a:pPr algn="r"/>
            <a:endParaRPr lang="en-US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r"/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27 AUG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B564B-ADD8-4689-B47D-479E0B6B4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4D109-15AA-4283-A14C-F630CD88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1E8C17-E280-423E-BE27-607AA18B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CAE370A-C7E5-4CDD-BDCA-FE07AEDD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548" y="-2456"/>
            <a:ext cx="2921302" cy="971322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A3E8682-27DA-4A02-A9CE-C3402C59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441" y="6035675"/>
            <a:ext cx="7543800" cy="365125"/>
          </a:xfrm>
        </p:spPr>
        <p:txBody>
          <a:bodyPr/>
          <a:lstStyle/>
          <a:p>
            <a:r>
              <a:rPr lang="en-US" sz="1000" dirty="0"/>
              <a:t>Data Internship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D97AAC-27DE-4F97-B776-7D36646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AA11D34-219B-44C0-9A60-D0AC8A6B0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57" y="200024"/>
            <a:ext cx="5633011" cy="60483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83242-88F3-48FE-9787-BF649F7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46664-C838-4134-A5ED-BDABA8A3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DCFC990-2F99-4D2D-BAAC-A888F671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45772"/>
            <a:ext cx="6410325" cy="555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3A22-3091-4258-A34C-98775933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304" y="4158641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No relations on reporting 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db because of myisam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BF2AB8E-FCDC-47F7-8DF6-2DFB69EF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86" y="67848"/>
            <a:ext cx="5450515" cy="671499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4D044-568F-48B7-95FE-AEE1AA9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135A517-E5E1-42B9-8483-BA7E93B4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02" y="1731"/>
            <a:ext cx="6219172" cy="35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A3766-CCAF-4C5C-BB0A-0603D576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ingestion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4527-149A-4AAC-B560-F5120CD5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7273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Jupyter notebook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Python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Pandas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Dataframes make it easy to split the massive input .csv</a:t>
            </a:r>
          </a:p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Helper function to generate INSERT statements (for stress testing, curiosity, testing variables, real life performance, etc.)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direct connection to the database (overhead!)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BA8E6-FDCD-4556-A468-BD8933DB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05641-1531-4363-A9AA-B7CBA9D1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7F7428F-B432-4F95-962B-2AE7BE24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1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126B73B5-AD11-4EAB-82AF-DE74F035A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93" y="-67850"/>
            <a:ext cx="10514036" cy="59425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D939E-A817-432D-9161-95746B83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1603-C906-4C47-AB60-5D77269D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F9F5E-4108-438F-8226-84D3F9B69CC4}"/>
              </a:ext>
            </a:extLst>
          </p:cNvPr>
          <p:cNvSpPr txBox="1"/>
          <p:nvPr/>
        </p:nvSpPr>
        <p:spPr>
          <a:xfrm>
            <a:off x="3784948" y="6102263"/>
            <a:ext cx="35991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what was left after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368598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10ED31B-0B68-4415-A31F-C3982C10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130" y="234862"/>
            <a:ext cx="7534838" cy="31242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74FD1-5867-419C-91D0-6231B0BF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D683B-F3CD-4E7D-807E-4356D164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C32E159-771E-4CDB-97C9-DA87EF3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5" y="3370440"/>
            <a:ext cx="9914350" cy="191251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1B613EF-D88F-48C9-B018-1B14B3F3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37" y="5283173"/>
            <a:ext cx="4935255" cy="957601"/>
          </a:xfrm>
          <a:prstGeom prst="rect">
            <a:avLst/>
          </a:prstGeom>
        </p:spPr>
      </p:pic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FB2B5DD-DE62-4CA1-BA0D-42B9DE45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7941-EBCA-4EED-B1E2-8A5B6FE0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ETL from main to reporting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861D-9D81-455F-AE8C-66A35D37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Mistakes happen...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7003E-4108-4AA5-AEE9-06938CC7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34FF6-3812-4058-8AB6-A8C5007B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 dirty="0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639AF8-DC3E-4704-B39F-30C668AB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962" y="2671175"/>
            <a:ext cx="4809994" cy="3217101"/>
          </a:xfrm>
          <a:prstGeom prst="rect">
            <a:avLst/>
          </a:prstGeom>
        </p:spPr>
      </p:pic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8A7F2C1-75F3-421E-A6D3-C36E31F8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4A7F-56D8-465D-8BE1-4E53750F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" y="4175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Final result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972748C-465D-4CB5-8201-1025C53E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3" y="1915698"/>
            <a:ext cx="8277225" cy="2895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21AB7-A5A4-4EE7-ADF4-949A568D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9EFB-2220-4C9F-8897-C0470E33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F5F8508-C8A1-4032-9446-381992CE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B077E-3CF0-4FE2-A2FD-6AA9208D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Cloud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2BDA-52F3-4FDD-BA38-E7B339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Script to backup reporting database – crontabbed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Backup to EC2 instance 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EC2 instance to AWS RDS MySQL - crontabbed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5E217-9634-4389-8D4F-CBA49D7F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4CC25-519C-4760-81E0-8EB6F337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78DF34B-EADD-4A5E-AC06-5E5F8FAE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3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B91E-F8DC-4F85-8162-763CE860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633" y="1716065"/>
            <a:ext cx="2275560" cy="1905000"/>
          </a:xfrm>
        </p:spPr>
        <p:txBody>
          <a:bodyPr>
            <a:normAutofit/>
          </a:bodyPr>
          <a:lstStyle/>
          <a:p>
            <a:r>
              <a:rPr lang="en-US" sz="2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&lt;- on prem</a:t>
            </a: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&lt;- EC2</a:t>
            </a:r>
            <a:endParaRPr lang="en-US" sz="200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8471A0B-55D4-4FD8-B9FD-EA40F4FDF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" y="-1410"/>
            <a:ext cx="9905998" cy="28034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7B44-E4AE-43B1-BD62-C48686C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53EB3-BBF6-414F-89E4-BC08617C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633422C-32C9-42DE-A6BF-207692B1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" y="2834035"/>
            <a:ext cx="9914350" cy="2171135"/>
          </a:xfrm>
          <a:prstGeom prst="rect">
            <a:avLst/>
          </a:prstGeom>
        </p:spPr>
      </p:pic>
      <p:pic>
        <p:nvPicPr>
          <p:cNvPr id="9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6A4D7B3-DD9F-403E-8D62-F6F21E90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E67A-05CD-437B-84E9-3CE7994D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B2403B-C8BC-42AA-9FFE-1DE2A0CB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72" y="5218"/>
            <a:ext cx="11011301" cy="58694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BA5C2-0465-450E-8471-5D79C38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ACE1-FEEB-44CC-970A-4C8089C7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6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28EF-29D4-47D6-A95B-EEEB03A6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Table of contents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1C45-8F55-48FB-964B-CA5C1A7C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4287"/>
            <a:ext cx="9905998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Clr>
                <a:srgbClr val="000000"/>
              </a:buClr>
              <a:buNone/>
            </a:pPr>
            <a:endParaRPr lang="en-US" sz="2400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Goals</a:t>
            </a: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MySQL</a:t>
            </a: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DBs &amp; Ingestion w/ Python</a:t>
            </a:r>
            <a:endParaRPr lang="en-US" sz="2500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Cloud</a:t>
            </a: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Reports</a:t>
            </a:r>
            <a:endParaRPr lang="en-US" sz="2500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F079-518E-4664-B3BF-B9BA28A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2FED4-40A2-416D-BCE2-4A224873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Data Internship</a:t>
            </a:r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8AFE403-016E-4709-90B4-1689126C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F1A5-1AF1-4AB1-A903-1744A15E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BD5A10D-3C06-486C-A09B-84293F7E4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77" y="46971"/>
            <a:ext cx="10757824" cy="57546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9DE8C-08F8-405A-854E-A12A8CD7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C261C-77B2-443D-9279-92802C6E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5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8ACC-44DB-4F58-8E1D-C180D1A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376079-A7FD-4CB8-AE2D-639DA51E7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87" y="5218"/>
            <a:ext cx="10611652" cy="58903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32027-7EE3-42CC-BFC6-5FA15283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3A2CE-96C0-40A7-BF2D-0D4F662B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04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54B1-48CC-4C59-9988-E6B89D28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1" y="4175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 pipeline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19222-9D25-4BE2-8971-54E5FCFF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B2173-C95A-4310-9881-6EB67D98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US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600FF00-8671-400A-8DFB-FE2F3409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30" y="1210171"/>
            <a:ext cx="8359034" cy="4677740"/>
          </a:xfrm>
          <a:prstGeom prst="rect">
            <a:avLst/>
          </a:prstGeom>
        </p:spPr>
      </p:pic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44AB9E-FC75-481A-A3FF-5334ED45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6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51A66-C2F9-4342-A725-2771BEB6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Goals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DEC3-9EFF-4046-AE09-DD7406C5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 as much knowledge from the theoretical part as possible (not directly)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Learn as much as possible (don't focus on only one thing)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 as much of my previous knowledge as possible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44A72-9CCB-40E6-B0A0-E7E43207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9FA90-FAFE-4F19-A5AF-7891C80E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AE6B9CB-CE7F-40E3-AB36-89567AFA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91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48FDC-982D-4632-B5A3-C4EFAC88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MYSQL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5188-8448-4870-9BEC-8061D328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8149"/>
            <a:ext cx="9926874" cy="2957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Why MySQL?</a:t>
            </a:r>
          </a:p>
          <a:p>
            <a:pPr marL="342900" indent="-342900"/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See how I adapt to a new DB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Very relevant DB (historically and today) - LAMP stack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Useful for mixed case databases – like mine!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MyISAM vs InnoDB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 like it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85563-F9F7-4F7A-B568-0DA719E7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21C64-6A8B-4EFC-BF29-4CECF318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033C712-82FC-4496-8AAF-CAF0CEFB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2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78BFAA-C48E-47B2-8758-C2BFDE24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2E384-CEF8-4FCF-9911-D5B1878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Mysql on linux (wsl)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0086-8531-4FA0-BF9B-E51506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38" y="1314449"/>
            <a:ext cx="9905998" cy="3124201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DB management &amp; administration is</a:t>
            </a:r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much easier on Linux!</a:t>
            </a:r>
          </a:p>
          <a:p>
            <a:pPr marL="342900" indent="-342900"/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WSL 2.0 (ubuntu 20.04 LTS)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Installation is trivial 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(LAMP stack support)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0B7D9-BFE3-49C7-BAD3-15AF1BF8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5B8CE-92D2-49CA-B119-7433265D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7D69921-B1A0-4A42-AC1F-E60D521E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6387"/>
            <a:ext cx="4543425" cy="63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3A77C11-970C-466E-A030-5C993C97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80A5628-E212-4AD3-B8FD-67C66D75C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188" y="88725"/>
            <a:ext cx="11064446" cy="583817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EEC7B-26FE-4B7E-B775-605B0FE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4C054-0DE4-4947-A6CB-F5CCD2B3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411A0-4595-4C93-A9F2-DAB3D9D7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454" y="2613765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                        mysqltuner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D394-D6A4-4B84-9C46-92C5165B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06" y="4503107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..And many others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Persisted vars   -&gt;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E28E2BF-F9D2-4618-8328-AD9BF2C07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" y="297492"/>
            <a:ext cx="6612233" cy="31242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BEFA2-B5B9-40B4-900B-15BD33A2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06B86-D103-4C09-B96F-73ABA185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54A93FA-A874-48BA-9046-497225C6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3433141"/>
            <a:ext cx="6626267" cy="118169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3318938-A6A8-4768-BD9D-C9134F947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318" y="62947"/>
            <a:ext cx="4632542" cy="67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2BCA3-2353-4CE5-A214-6A2783C8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 dataset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BAA2-31D6-435E-85B4-0F2AB0BC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New York arrests 2006-2020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https://data.cityofnewyork.us/Public-Safety/NYPD-Arrests-Data-Historic-/8h9b-rp9u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5.2 million rows, 19 columns -&gt; needs normalization!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4E2E2-0D9F-4D39-BF49-820C0DE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2C660-0F84-4878-91D1-BEF699EB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CA26F61-8E62-4D06-854D-33596F5B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4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5921-29AE-40AE-85B6-1F8A196B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DB Design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F093-01A9-4296-A1B3-366A5625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Why two DBs?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Main, live, Reporting, static – only from the last year (ETL!)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relations on Reporting?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MyISAM!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12E5-3F8E-48C4-BB86-852D5A8F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E41F2-11BF-4292-B37B-A4592FF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6C3EE98-C06E-48FF-8B24-C614233A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1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Mesh</vt:lpstr>
      <vt:lpstr>My internship project</vt:lpstr>
      <vt:lpstr>Table of contents</vt:lpstr>
      <vt:lpstr>Goals</vt:lpstr>
      <vt:lpstr>MYSQL</vt:lpstr>
      <vt:lpstr>Mysql on linux (wsl)</vt:lpstr>
      <vt:lpstr>                            mysqltuner</vt:lpstr>
      <vt:lpstr>..And many others Persisted vars   -&gt;</vt:lpstr>
      <vt:lpstr>My dataset</vt:lpstr>
      <vt:lpstr>DB Design</vt:lpstr>
      <vt:lpstr>PowerPoint Presentation</vt:lpstr>
      <vt:lpstr>No relations on reporting  db because of myisam</vt:lpstr>
      <vt:lpstr>Data ingestion</vt:lpstr>
      <vt:lpstr>PowerPoint Presentation</vt:lpstr>
      <vt:lpstr>PowerPoint Presentation</vt:lpstr>
      <vt:lpstr>ETL from main to reporting</vt:lpstr>
      <vt:lpstr>Final result</vt:lpstr>
      <vt:lpstr>Cloud</vt:lpstr>
      <vt:lpstr>&lt;- on prem   &lt;- EC2</vt:lpstr>
      <vt:lpstr>PowerPoint Presentation</vt:lpstr>
      <vt:lpstr>PowerPoint Presentation</vt:lpstr>
      <vt:lpstr>PowerPoint Presentation</vt:lpstr>
      <vt:lpstr>My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264</cp:revision>
  <dcterms:created xsi:type="dcterms:W3CDTF">2021-08-24T07:48:58Z</dcterms:created>
  <dcterms:modified xsi:type="dcterms:W3CDTF">2021-08-24T13:45:17Z</dcterms:modified>
</cp:coreProperties>
</file>