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FC3A-9D21-419C-973A-C00E7490CC2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C8DF-8FBC-4338-A8BB-F4116E16E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30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FC3A-9D21-419C-973A-C00E7490CC2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C8DF-8FBC-4338-A8BB-F4116E16E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4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FC3A-9D21-419C-973A-C00E7490CC2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C8DF-8FBC-4338-A8BB-F4116E16E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42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FC3A-9D21-419C-973A-C00E7490CC2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C8DF-8FBC-4338-A8BB-F4116E16E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05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FC3A-9D21-419C-973A-C00E7490CC2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C8DF-8FBC-4338-A8BB-F4116E16E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60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FC3A-9D21-419C-973A-C00E7490CC2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C8DF-8FBC-4338-A8BB-F4116E16E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22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FC3A-9D21-419C-973A-C00E7490CC2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C8DF-8FBC-4338-A8BB-F4116E16E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67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FC3A-9D21-419C-973A-C00E7490CC2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C8DF-8FBC-4338-A8BB-F4116E16E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8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FC3A-9D21-419C-973A-C00E7490CC2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C8DF-8FBC-4338-A8BB-F4116E16E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57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FC3A-9D21-419C-973A-C00E7490CC2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C8DF-8FBC-4338-A8BB-F4116E16E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91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FC3A-9D21-419C-973A-C00E7490CC2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C8DF-8FBC-4338-A8BB-F4116E16E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9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FFC3A-9D21-419C-973A-C00E7490CC2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C8DF-8FBC-4338-A8BB-F4116E16E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06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toianAndrei/There-and-back-again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oianAndrei/There-and-back-again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folder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379" y="1825625"/>
            <a:ext cx="86672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6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 after.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36" y="2626635"/>
            <a:ext cx="5273647" cy="3178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83" y="2247900"/>
            <a:ext cx="6363655" cy="393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1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 in 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575" y="2191291"/>
            <a:ext cx="5010849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2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Immediately we see that we have a connection to </a:t>
            </a:r>
            <a:r>
              <a:rPr lang="en-US" dirty="0" err="1" smtClean="0"/>
              <a:t>github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782" y="1825625"/>
            <a:ext cx="77964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when you import it will already have a structure from Matt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233" y="2524713"/>
            <a:ext cx="5439534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7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/</a:t>
            </a:r>
            <a:r>
              <a:rPr lang="en-US" dirty="0"/>
              <a:t> </a:t>
            </a:r>
            <a:r>
              <a:rPr lang="en-US" dirty="0" smtClean="0"/>
              <a:t>add / commit / Push data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575" y="2491371"/>
            <a:ext cx="5372850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3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 look at how it looks. Where are my other folders?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351" y="1825625"/>
            <a:ext cx="6279297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0800" y="1825625"/>
            <a:ext cx="1460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were </a:t>
            </a:r>
            <a:r>
              <a:rPr lang="en-US" dirty="0" err="1" smtClean="0"/>
              <a:t>git</a:t>
            </a:r>
            <a:r>
              <a:rPr lang="en-US" dirty="0" smtClean="0"/>
              <a:t> ignored</a:t>
            </a:r>
          </a:p>
          <a:p>
            <a:endParaRPr lang="en-US" dirty="0"/>
          </a:p>
          <a:p>
            <a:r>
              <a:rPr lang="en-US" dirty="0" smtClean="0"/>
              <a:t>No file </a:t>
            </a:r>
            <a:r>
              <a:rPr lang="en-US" smtClean="0"/>
              <a:t>in 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62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757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801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3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06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go to the terminal in </a:t>
            </a:r>
            <a:r>
              <a:rPr lang="en-US" dirty="0" err="1" smtClean="0"/>
              <a:t>Vcode</a:t>
            </a:r>
            <a:r>
              <a:rPr lang="en-US" dirty="0" smtClean="0"/>
              <a:t> so we have a great user experience with </a:t>
            </a:r>
            <a:r>
              <a:rPr lang="en-US" dirty="0" err="1" smtClean="0"/>
              <a:t>github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9717" y="1825625"/>
            <a:ext cx="34725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34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652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194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dirty="0">
                <a:solidFill>
                  <a:srgbClr val="24292E"/>
                </a:solidFill>
                <a:latin typeface="-apple-system"/>
              </a:rPr>
              <a:t>…or create a new repository on the command line</a:t>
            </a:r>
            <a:br>
              <a:rPr lang="en-US" altLang="en-US" b="1" dirty="0">
                <a:solidFill>
                  <a:srgbClr val="24292E"/>
                </a:solidFill>
                <a:latin typeface="-apple-system"/>
              </a:rPr>
            </a:b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31" y="1027906"/>
            <a:ext cx="10515600" cy="4351338"/>
          </a:xfrm>
        </p:spPr>
        <p:txBody>
          <a:bodyPr/>
          <a:lstStyle/>
          <a:p>
            <a:pPr lvl="0"/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echo "# There-and-back-again" &gt;&gt; 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README.md</a:t>
            </a:r>
          </a:p>
          <a:p>
            <a:pPr lvl="0"/>
            <a:r>
              <a:rPr lang="en-US" altLang="en-US" dirty="0" err="1" smtClean="0">
                <a:solidFill>
                  <a:srgbClr val="24292E"/>
                </a:solidFill>
                <a:latin typeface="SFMono-Regular"/>
              </a:rPr>
              <a:t>git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SFMono-Regular"/>
              </a:rPr>
              <a:t>init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SFMono-Regular"/>
              </a:rPr>
              <a:t>git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 add README.md </a:t>
            </a:r>
            <a:endParaRPr lang="en-US" altLang="en-US" dirty="0" smtClean="0">
              <a:solidFill>
                <a:srgbClr val="24292E"/>
              </a:solidFill>
              <a:latin typeface="SFMono-Regular"/>
            </a:endParaRPr>
          </a:p>
          <a:p>
            <a:pPr lvl="0"/>
            <a:r>
              <a:rPr lang="en-US" altLang="en-US" dirty="0" err="1" smtClean="0">
                <a:solidFill>
                  <a:srgbClr val="24292E"/>
                </a:solidFill>
                <a:latin typeface="SFMono-Regular"/>
              </a:rPr>
              <a:t>git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commit -m "first commit" </a:t>
            </a:r>
            <a:endParaRPr lang="en-US" altLang="en-US" dirty="0" smtClean="0">
              <a:solidFill>
                <a:srgbClr val="24292E"/>
              </a:solidFill>
              <a:latin typeface="SFMono-Regular"/>
            </a:endParaRPr>
          </a:p>
          <a:p>
            <a:pPr lvl="0"/>
            <a:r>
              <a:rPr lang="en-US" altLang="en-US" dirty="0" err="1" smtClean="0">
                <a:solidFill>
                  <a:srgbClr val="24292E"/>
                </a:solidFill>
                <a:latin typeface="SFMono-Regular"/>
              </a:rPr>
              <a:t>git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remote add origin </a:t>
            </a:r>
            <a:r>
              <a:rPr lang="en-US" altLang="en-US" dirty="0">
                <a:solidFill>
                  <a:srgbClr val="24292E"/>
                </a:solidFill>
                <a:latin typeface="SFMono-Regular"/>
                <a:hlinkClick r:id="rId2"/>
              </a:rPr>
              <a:t>https://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  <a:hlinkClick r:id="rId2"/>
              </a:rPr>
              <a:t>github.com/StoianAndrei/There-and-back-again.git</a:t>
            </a:r>
            <a:endParaRPr lang="en-US" altLang="en-US" dirty="0" smtClean="0">
              <a:solidFill>
                <a:srgbClr val="24292E"/>
              </a:solidFill>
              <a:latin typeface="SFMono-Regular"/>
            </a:endParaRPr>
          </a:p>
          <a:p>
            <a:pPr lvl="0"/>
            <a:r>
              <a:rPr lang="en-US" altLang="en-US" dirty="0" err="1" smtClean="0">
                <a:solidFill>
                  <a:srgbClr val="24292E"/>
                </a:solidFill>
                <a:latin typeface="SFMono-Regular"/>
              </a:rPr>
              <a:t>git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push -u origin master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 smtClean="0"/>
              <a:t>Copy paste and see results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47300"/>
            <a:ext cx="184731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3139662"/>
            <a:ext cx="6705600" cy="35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dirty="0">
                <a:solidFill>
                  <a:srgbClr val="24292E"/>
                </a:solidFill>
                <a:latin typeface="-apple-system"/>
              </a:rPr>
              <a:t>…or push an existing repository from the command </a:t>
            </a:r>
            <a:r>
              <a:rPr lang="en-US" altLang="en-US" b="1" dirty="0" smtClean="0">
                <a:solidFill>
                  <a:srgbClr val="24292E"/>
                </a:solidFill>
                <a:latin typeface="-apple-system"/>
              </a:rPr>
              <a:t>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err="1">
                <a:solidFill>
                  <a:srgbClr val="24292E"/>
                </a:solidFill>
                <a:latin typeface="SFMono-Regular"/>
              </a:rPr>
              <a:t>git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 remote add origin https://github.com/StoianAndrei/There-and-back-again.git </a:t>
            </a:r>
            <a:endParaRPr lang="en-US" altLang="en-US" dirty="0" smtClean="0">
              <a:solidFill>
                <a:srgbClr val="24292E"/>
              </a:solidFill>
              <a:latin typeface="SFMono-Regular"/>
            </a:endParaRPr>
          </a:p>
          <a:p>
            <a:pPr lvl="0"/>
            <a:r>
              <a:rPr lang="en-US" altLang="en-US" dirty="0" err="1" smtClean="0">
                <a:solidFill>
                  <a:srgbClr val="24292E"/>
                </a:solidFill>
                <a:latin typeface="SFMono-Regular"/>
              </a:rPr>
              <a:t>git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push -u origin master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49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this when I press now refresh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139" y="1825625"/>
            <a:ext cx="57717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2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this all of that with one command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743" y="1825625"/>
            <a:ext cx="71705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5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in my folder is linked to the repo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https://github.com/StoianAndrei/There-and-back-again.git</a:t>
            </a:r>
            <a:endParaRPr lang="en-GB" dirty="0" smtClean="0"/>
          </a:p>
          <a:p>
            <a:endParaRPr lang="en-US" dirty="0"/>
          </a:p>
          <a:p>
            <a:r>
              <a:rPr lang="en-US" dirty="0" smtClean="0"/>
              <a:t>So now I create a file:</a:t>
            </a:r>
            <a:r>
              <a:rPr lang="en-GB" dirty="0" smtClean="0"/>
              <a:t> index.md </a:t>
            </a:r>
          </a:p>
          <a:p>
            <a:r>
              <a:rPr lang="en-US" dirty="0" smtClean="0"/>
              <a:t>I hit </a:t>
            </a:r>
            <a:r>
              <a:rPr lang="en-US" dirty="0" err="1" smtClean="0"/>
              <a:t>git</a:t>
            </a:r>
            <a:r>
              <a:rPr lang="en-US" dirty="0" smtClean="0"/>
              <a:t> status to see what is changed</a:t>
            </a:r>
          </a:p>
        </p:txBody>
      </p:sp>
    </p:spTree>
    <p:extLst>
      <p:ext uri="{BB962C8B-B14F-4D97-AF65-F5344CB8AC3E}">
        <p14:creationId xmlns:p14="http://schemas.microsoft.com/office/powerpoint/2010/main" val="324954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see that there is this new  index.md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761" y="1825625"/>
            <a:ext cx="4948478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4500" y="1825625"/>
            <a:ext cx="2971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Untracked files:</a:t>
            </a:r>
          </a:p>
          <a:p>
            <a:r>
              <a:rPr lang="en-GB" dirty="0" smtClean="0"/>
              <a:t>  (use "git add &lt;file&gt;..." to include in what will be committed)</a:t>
            </a:r>
          </a:p>
          <a:p>
            <a:endParaRPr lang="en-US" dirty="0"/>
          </a:p>
          <a:p>
            <a:r>
              <a:rPr lang="en-US" dirty="0" smtClean="0"/>
              <a:t>Hits what we do next we add all.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–all</a:t>
            </a:r>
          </a:p>
          <a:p>
            <a:r>
              <a:rPr lang="en-US" dirty="0" smtClean="0"/>
              <a:t>Then we </a:t>
            </a:r>
            <a:r>
              <a:rPr lang="en-US" dirty="0" err="1" smtClean="0"/>
              <a:t>comit</a:t>
            </a:r>
            <a:r>
              <a:rPr lang="en-US" dirty="0" smtClean="0"/>
              <a:t> all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commit –all –m “new post”</a:t>
            </a:r>
          </a:p>
          <a:p>
            <a:endParaRPr lang="en-US" dirty="0"/>
          </a:p>
          <a:p>
            <a:r>
              <a:rPr lang="en-US" dirty="0" smtClean="0"/>
              <a:t>And then we push to origin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push –u origin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2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we are up to date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8654" y="2291318"/>
            <a:ext cx="5134692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4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266</Words>
  <Application>Microsoft Office PowerPoint</Application>
  <PresentationFormat>Widescreen</PresentationFormat>
  <Paragraphs>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SFMono-Regular</vt:lpstr>
      <vt:lpstr>Office Theme</vt:lpstr>
      <vt:lpstr>New folder</vt:lpstr>
      <vt:lpstr>We go to the terminal in Vcode so we have a great user experience with github</vt:lpstr>
      <vt:lpstr>…or create a new repository on the command line  </vt:lpstr>
      <vt:lpstr>…or push an existing repository from the command line</vt:lpstr>
      <vt:lpstr>From this when I press now refresh</vt:lpstr>
      <vt:lpstr>To this all of that with one command</vt:lpstr>
      <vt:lpstr>Now in my folder is linked to the repo</vt:lpstr>
      <vt:lpstr>We see that there is this new  index.md </vt:lpstr>
      <vt:lpstr>And now we are up to date</vt:lpstr>
      <vt:lpstr>Before and after.</vt:lpstr>
      <vt:lpstr>New Project in R</vt:lpstr>
      <vt:lpstr>Immediately we see that we have a connection to github</vt:lpstr>
      <vt:lpstr>So when you import it will already have a structure from Matt</vt:lpstr>
      <vt:lpstr>Status / add / commit / Push data</vt:lpstr>
      <vt:lpstr>Have a look at how it looks. Where are my other folders?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folder</dc:title>
  <dc:creator>Stoian</dc:creator>
  <cp:lastModifiedBy>Stoian</cp:lastModifiedBy>
  <cp:revision>4</cp:revision>
  <dcterms:created xsi:type="dcterms:W3CDTF">2020-06-20T04:21:50Z</dcterms:created>
  <dcterms:modified xsi:type="dcterms:W3CDTF">2020-06-20T04:36:50Z</dcterms:modified>
</cp:coreProperties>
</file>