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A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0" y="428206"/>
            <a:ext cx="10355120" cy="600158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088283" y="2576946"/>
            <a:ext cx="3185277" cy="30757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75112" y="1208117"/>
            <a:ext cx="4693921" cy="5109556"/>
          </a:xfrm>
          <a:prstGeom prst="roundRect">
            <a:avLst>
              <a:gd name="adj" fmla="val 249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982691" y="5033257"/>
            <a:ext cx="4006734" cy="11846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/>
          <p:nvPr/>
        </p:nvCxnSpPr>
        <p:spPr>
          <a:xfrm rot="10800000" flipV="1">
            <a:off x="5860473" y="2751512"/>
            <a:ext cx="2152996" cy="1014151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90014" y="5148534"/>
            <a:ext cx="3192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HTML Node: &lt;code&gt;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9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0" y="814124"/>
            <a:ext cx="11940073" cy="503745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856376" y="2659225"/>
            <a:ext cx="4242317" cy="110643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775250" y="2444619"/>
            <a:ext cx="3993784" cy="709127"/>
          </a:xfrm>
          <a:prstGeom prst="roundRect">
            <a:avLst>
              <a:gd name="adj" fmla="val 249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46041" y="4216290"/>
            <a:ext cx="8294914" cy="17086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/>
          <p:nvPr/>
        </p:nvCxnSpPr>
        <p:spPr>
          <a:xfrm rot="10800000">
            <a:off x="5887616" y="2799182"/>
            <a:ext cx="1845934" cy="378760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53951" y="4365726"/>
            <a:ext cx="76790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Title: &lt;article&gt; &lt;a&gt;</a:t>
            </a:r>
          </a:p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Date:  &lt;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article&gt; 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&lt;p class=“dateline”&gt;</a:t>
            </a:r>
          </a:p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Path:  &lt;article&gt; &lt;a </a:t>
            </a:r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href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=“http://...”&gt; 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9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</TotalTime>
  <Words>36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Consolas</vt:lpstr>
      <vt:lpstr>Tw Cen MT</vt:lpstr>
      <vt:lpstr>Droplet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Dancho</dc:creator>
  <cp:lastModifiedBy>Matt Dancho</cp:lastModifiedBy>
  <cp:revision>3</cp:revision>
  <dcterms:created xsi:type="dcterms:W3CDTF">2018-03-01T13:20:28Z</dcterms:created>
  <dcterms:modified xsi:type="dcterms:W3CDTF">2018-03-01T13:35:47Z</dcterms:modified>
</cp:coreProperties>
</file>