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7dfd50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d7dfd50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7dfd506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7dfd506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121a7e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7121a7e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121a7e6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121a7e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121a7e6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121a7e6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121a7e6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121a7e6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7dfd50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7dfd50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7121a7e6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7121a7e6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121a7e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121a7e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121a7e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7121a7e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7121a7e6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7121a7e6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121a7e6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121a7e6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121a7e6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7121a7e6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121a7e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121a7e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121a7e6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7121a7e6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121a7e6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121a7e6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121a7e6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121a7e6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7121a7e6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7121a7e6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121a7e6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121a7e6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7121a7e6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7121a7e6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7121a7e6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7121a7e6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7dfd506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7dfd506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121a7e6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7121a7e6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d7dfd50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d7dfd50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41ce8b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41ce8b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d7dfd50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d7dfd50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d7dfd506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d7dfd506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d7dfd506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d7dfd506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d7dfd506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d7dfd506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d7dfd506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d7dfd506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d7dfd506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d7dfd506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d7dfd506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d7dfd506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7dfd50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d7dfd50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d7dfd506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d7dfd506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d7dfd506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d7dfd50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d7dfd506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d7dfd50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d7dfd506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d7dfd506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41ce8b6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41ce8b6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41ce8b6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41ce8b6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41ce8b6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41ce8b6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41ce8b6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41ce8b6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d7dfd506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d7dfd50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41ce8b6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41ce8b6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d7dfd50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d7dfd50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41ce8b6d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41ce8b6d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41ce8b6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41ce8b6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d7dfd506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d7dfd506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d7dfd506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d7dfd506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7121a7e6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7121a7e6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d7dfd50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d7dfd50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121a7e6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121a7e6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121a7e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121a7e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121a7e6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121a7e6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121a7e6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121a7e6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A202oQ8tFSc" TargetMode="External"/><Relationship Id="rId4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youtube.com/watch?v=Jreh1nOiYs0" TargetMode="External"/><Relationship Id="rId4" Type="http://schemas.openxmlformats.org/officeDocument/2006/relationships/image" Target="../media/image1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Intro to Wi-Fi Hacking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Wi-Fi Attacks &amp; Password Cracking with Microcontrollers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213" y="0"/>
            <a:ext cx="3465576" cy="19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350800" y="4043500"/>
            <a:ext cx="4901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Kody Kinzie, Security Researcher at Varonis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“Wi-Fi Hacking” mean?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Denying a single device service to any network (device targeted protocol jamming)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Denying a network from establishing connections to any devices (network targeted protocol jamming)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Disabling all Wi-Fi networks within range (indiscriminate protocol jamming)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Retrieving the network password by capturing a WPA handshake and attempting to crack it (WPA2 password cracking)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WPS Setup Pin Attacks (WPS Pixie)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Eavesdropping on Wi-Fi traffic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Jamming and fake network combo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Tracking devices between locations by Wi-Fi signals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Scenarios: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forcing a weak password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Deauthing a Wi-Fi security camera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Disabling all nearby Wi-Fi connections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Disabling only a single connection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Forcing a device to connect to a malicious network (herding)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Disabling Smart Home devices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4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Wi-Fi work normally?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IP address is set by the network you connect to, like a parking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router assigns every device that connects to the network a unique IP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kinds of IP addresses, internal and external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the password, you can’t see the IP address of devices on encrypted Wi-Fi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647" y="2369172"/>
            <a:ext cx="4056701" cy="27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you join a Wi-Fi network?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join a Wi-Fi network, your device’s MAC gets paired with an IP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router uses this to deliver traffic from your device to the internet and back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50" y="2250825"/>
            <a:ext cx="7231701" cy="28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IP may change, but your MAC will not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think of this like parking a car in parking space, it may change depending on who gets there first and which are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is MAC address randomization, which happens when your device is not connected to the network.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identify devices like phones and laptops?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</a:t>
            </a:r>
            <a:r>
              <a:rPr lang="en"/>
              <a:t> MAC is set by your device and rarely changes, like a car’s license 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Wi-Fi device has a MAC address, any outsider can see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Devices have to use their MAC address to transmit on a Wi-Fi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00" y="2247574"/>
            <a:ext cx="7928600" cy="275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Attacks: Inside or Outside The Network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take place either: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Outside the network, when the attacker </a:t>
            </a:r>
            <a:r>
              <a:rPr lang="en"/>
              <a:t>doesn't</a:t>
            </a:r>
            <a:r>
              <a:rPr lang="en"/>
              <a:t> know the password and can’t see the encrypted contents of the communication,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the network, where the attacker knows the password and can see the contents of at least some of the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Takeaway: It is much worse for an attacker to be inside your network.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Do With the Password?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Pretend to be the router and hijack ALL network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Watch what people are doing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Redirect requests to any website to a password stealing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Inject things into the browser like keyloggers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devices on the network and connect to them!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See Without the Password?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devices are out there, who made them, and which network they are connected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real MAC address of any device, so you can track it when it comes and goes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devices are sending data or being used and which are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Kick anyone or any device off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this is where everyone starts, we’ll focus on these sorts of attacks today.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attacks!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main </a:t>
            </a:r>
            <a:r>
              <a:rPr lang="en"/>
              <a:t>categories we will cover today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WPS Setup pin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 handshake cracking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engineering &amp; phishing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13695" l="0" r="0" t="5168"/>
          <a:stretch/>
        </p:blipFill>
        <p:spPr>
          <a:xfrm>
            <a:off x="2323600" y="2719750"/>
            <a:ext cx="4496799" cy="24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today: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how Wi-Fi works under normal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 what kind of attacks exist against Wi-Fi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about deauthentication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WPA2 password cracking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difference between </a:t>
            </a:r>
            <a:r>
              <a:rPr lang="en"/>
              <a:t>Raspberry Pi &amp; Arduino-programmed microcontrollers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microcontrollers can attack over Wi-Fi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your ESP8266 microcontroller to scan and target devices on a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a Wi-Fi network, create a fake Wi-Fi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 our reactive targets with deauthentication attacks and watch a demonstration of password cracking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Engineering attacks rely on user error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social engineering attack, we create an “evil” network for someone to join.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710" y="1632951"/>
            <a:ext cx="5290585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social engineering look like?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the name of the target Wi-Fi network, and make a fake network with no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Jam the real Wi-Fi network, and create a fake router update page asking for the password on the open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user cannot connect, they see the fake network with the same name as their usual network.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connects and sees the page explaining an update is in progress. They enter the password.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attacker gets the password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victim see?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725" y="1152475"/>
            <a:ext cx="6128551" cy="38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WPS Setup Pin Attacks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attacks are based on a feature that allows you to connect with a PIN to your router if you forget your password.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routers use a bad random seed for this that makes it possible to crack in 15 seconds.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about 40% of routers are vulnerable, only about 50% of routers have this enabled.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WPS Attacks don’t always work but are powerful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doesn’t work if WPS is disabled or the wrong version, but if it does, you get backdoor access to the router even if they change the password.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-2009" t="34802"/>
          <a:stretch/>
        </p:blipFill>
        <p:spPr>
          <a:xfrm>
            <a:off x="1023487" y="2208249"/>
            <a:ext cx="7097024" cy="264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 Handshake Brute Force Attacks!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tried and true method of getting a modern Wi-Fi password.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Even though we can’t grab a password out of the air, we can use a computer’s processing power to figure it out. We’ll do a demo of this today!</a:t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700" y="2528975"/>
            <a:ext cx="591060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modern WPA2 vulnerable to this?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capture the handshake that occurs when a device joins a Wi-Fi network, you can use that captured information to crack the password.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Anyone can kick a client off of a Wi-Fi network, even if you don’t know the password. We will learn to do this with our microcontrollers today.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That means, provided at least one device is connected to a Wi-Fi network, anyone can kick that device off the network and capture the handshake when the device reconnects.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capture a handshake?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308225"/>
            <a:ext cx="36252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capture a handshake, we can either wait for a device to connect to the network, or we can kick a device off and record the handshake when it reconnects.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 to be on the same channel to capture the handshake as well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38" y="1308223"/>
            <a:ext cx="5108362" cy="38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do with a handshake?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handshake is a hashed version of the Wi-Fi password. A hash takes the password and converts it into a unique number via a fixed formula.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take a password guess and run it with the same formula, it will come out to the same number as the handshake if the password is correct.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computer can convert several thousand password guesses per second into a hash, and compare them to see if it matches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 Cracking Workflow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network you are attacking, switch your wireless network adapter to capture on that channel - </a:t>
            </a:r>
            <a:r>
              <a:rPr b="1" lang="en"/>
              <a:t>airmon-ng</a:t>
            </a:r>
            <a:r>
              <a:rPr b="1" lang="en"/>
              <a:t> tool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Wi-Fi traffic on that channel until you capture a handshake and save it - </a:t>
            </a:r>
            <a:r>
              <a:rPr b="1" lang="en"/>
              <a:t>airodump-ng tool </a:t>
            </a:r>
            <a:r>
              <a:rPr lang="en"/>
              <a:t>or </a:t>
            </a:r>
            <a:r>
              <a:rPr b="1" lang="en"/>
              <a:t>Wireshark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the file of captured traffic containing the handshake into a cracking program - </a:t>
            </a:r>
            <a:r>
              <a:rPr b="1" lang="en"/>
              <a:t>aircrack-ng tool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a big list of password guesses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computer guess passwords </a:t>
            </a:r>
            <a:r>
              <a:rPr lang="en"/>
              <a:t>until</a:t>
            </a:r>
            <a:r>
              <a:rPr lang="en"/>
              <a:t> it succeeds or runs out of passwords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Null Space Labs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LA’s #1 Hackerspace, home to many projects like this and people who like to hack, build, and organize community events.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Thanks for coming, your tickets help </a:t>
            </a:r>
            <a:r>
              <a:rPr lang="en"/>
              <a:t>support</a:t>
            </a:r>
            <a:r>
              <a:rPr lang="en"/>
              <a:t> this space!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out the open nights on Tuesday, get a tour and meet people in LA who like the same things as you.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Become a member and support the community. Make your own class, project or event to get people excited about hacking, programming, and art.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need to crack a password?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wireless network adapter that can “listen” in monitor mode. Usually, Wi-Fi is like a one on one conversation.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network cards can be switched to “monitor mode” which allows them to listen to traffic that wasn’t meant for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Yours may work, but we be can use a Raspberry Pi or wireless network adapter from Alfa or Panda wireless.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use our microcontroller to spoof, attack, and even sniff packets, but it can’t capture handshakes. On a MacOS system, we can capture and crack handshakes generated by our microcontroller without another card.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we’ll get into where microcontrollers fit into the picture.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We’ll go over how to connect to your D1 Mini, use the web interface, connect to the serial interface, and what attacks are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that, we’ll start attacking reactive targets!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section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Core skills review: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Denial of service/deauthing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Creating fake networks to unmask devices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Objectives: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Attack a single device on a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cloned fake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 ESP8266 Learn to Hack?</a:t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 </a:t>
            </a:r>
            <a:r>
              <a:rPr lang="en"/>
              <a:t>Kremser, a computer science student in Germany also known as Spacehuhn,</a:t>
            </a:r>
            <a:r>
              <a:rPr lang="en"/>
              <a:t> wanted to send Wi-Fi packets from scratch.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found old SDK for programming the ESP to send any random packets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wrote deauth packets manually to send out using packet.freedom method, allowing him to “spoof” packets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allows him to send messages to any connected device pretending to be from the router telling it to get off the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can also send packets that create the </a:t>
            </a:r>
            <a:r>
              <a:rPr lang="en"/>
              <a:t>appearance</a:t>
            </a:r>
            <a:r>
              <a:rPr lang="en"/>
              <a:t> of a Wi-Fi access point, or a device looking for an access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Connected!</a:t>
            </a:r>
            <a:endParaRPr/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connect using: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Serial, with </a:t>
            </a:r>
            <a:r>
              <a:rPr b="1" lang="en"/>
              <a:t>screen </a:t>
            </a:r>
            <a:r>
              <a:rPr lang="en"/>
              <a:t>or </a:t>
            </a:r>
            <a:r>
              <a:rPr b="1" lang="en"/>
              <a:t>picocom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Wi-Fi in a browser, with the web interface by going to 192.168.4.1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Right now there are 25-30 devices all with the same name, so we can’t use the web interface until we change the name. We’ll set that up by connecting over serial first.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r>
              <a:rPr lang="en"/>
              <a:t>: Arduino IDE</a:t>
            </a:r>
            <a:endParaRPr/>
          </a:p>
        </p:txBody>
      </p:sp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311700" y="1152475"/>
            <a:ext cx="85959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IDE is easiest to connect to your board with.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Arduino IDE, go to Preferences, and then past this JSON link into the additional board manager URL: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https://arduino.esp8266.com/stable/package_esp8266com_index.json</a:t>
            </a:r>
            <a:endParaRPr b="1"/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788" y="3084825"/>
            <a:ext cx="6225718" cy="18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the ESP8266 Boards in the Board Manager</a:t>
            </a:r>
            <a:endParaRPr/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Tools, Board, and Board Manager, type “ESP8266” into the search menu.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Install the esp8266 by ESP8266 Community boards by clicking the install button.</a:t>
            </a:r>
            <a:endParaRPr/>
          </a:p>
        </p:txBody>
      </p:sp>
      <p:pic>
        <p:nvPicPr>
          <p:cNvPr id="279" name="Google Shape;2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3648"/>
            <a:ext cx="9143999" cy="229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244650" y="10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 in Your Board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143675" y="1202075"/>
            <a:ext cx="21360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 in your board and, under ESP8266 boards, select the “LOLIN(WEMOS) D1 R2 &amp; mini” board.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Look at the port, is it auto-selected? If so, you’re ready to connect</a:t>
            </a:r>
            <a:endParaRPr/>
          </a:p>
        </p:txBody>
      </p:sp>
      <p:pic>
        <p:nvPicPr>
          <p:cNvPr id="286" name="Google Shape;286;p49"/>
          <p:cNvPicPr preferRelativeResize="0"/>
          <p:nvPr/>
        </p:nvPicPr>
        <p:blipFill rotWithShape="1">
          <a:blip r:embed="rId3">
            <a:alphaModFix/>
          </a:blip>
          <a:srcRect b="33572" l="4396" r="43751" t="6055"/>
          <a:stretch/>
        </p:blipFill>
        <p:spPr>
          <a:xfrm>
            <a:off x="2321399" y="675275"/>
            <a:ext cx="6822600" cy="446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Your Port Isn’t Auto-Selected?</a:t>
            </a:r>
            <a:endParaRPr/>
          </a:p>
        </p:txBody>
      </p:sp>
      <p:sp>
        <p:nvSpPr>
          <p:cNvPr id="292" name="Google Shape;29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You’ll have to select it manually.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MacOS, open terminal and type: </a:t>
            </a:r>
            <a:r>
              <a:rPr b="1" lang="en"/>
              <a:t>ls /dev/cu*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Linux, open a terminal window and type: </a:t>
            </a:r>
            <a:r>
              <a:rPr b="1" lang="en"/>
              <a:t>dmesg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 for “ttyUSB” and then a number, like ttyUSB3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Windows, look in your device manager under your COM port, for something like </a:t>
            </a:r>
            <a:r>
              <a:rPr b="1" lang="en"/>
              <a:t>COM1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Once you identify your port, we can connect to our board!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type="title"/>
          </p:nvPr>
        </p:nvSpPr>
        <p:spPr>
          <a:xfrm>
            <a:off x="311700" y="31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in Arduino IDE</a:t>
            </a:r>
            <a:endParaRPr/>
          </a:p>
        </p:txBody>
      </p:sp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311700" y="1018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the port and board set correctly, press </a:t>
            </a:r>
            <a:r>
              <a:rPr b="1" lang="en"/>
              <a:t>CTRL</a:t>
            </a:r>
            <a:r>
              <a:rPr lang="en"/>
              <a:t> + </a:t>
            </a:r>
            <a:r>
              <a:rPr b="1" lang="en"/>
              <a:t>SHIFT</a:t>
            </a:r>
            <a:r>
              <a:rPr lang="en"/>
              <a:t> + </a:t>
            </a:r>
            <a:r>
              <a:rPr b="1" lang="en"/>
              <a:t>M </a:t>
            </a:r>
            <a:r>
              <a:rPr lang="en"/>
              <a:t>to open a serial monitor, or go to </a:t>
            </a:r>
            <a:r>
              <a:rPr b="1" lang="en"/>
              <a:t>Tools</a:t>
            </a:r>
            <a:r>
              <a:rPr lang="en"/>
              <a:t> and click </a:t>
            </a:r>
            <a:r>
              <a:rPr b="1" lang="en"/>
              <a:t>Serial Monitor. </a:t>
            </a:r>
            <a:r>
              <a:rPr lang="en"/>
              <a:t>When it opens, type </a:t>
            </a:r>
            <a:r>
              <a:rPr b="1" lang="en"/>
              <a:t>help</a:t>
            </a:r>
            <a:r>
              <a:rPr lang="en"/>
              <a:t> and click “Send”</a:t>
            </a:r>
            <a:endParaRPr/>
          </a:p>
        </p:txBody>
      </p:sp>
      <p:pic>
        <p:nvPicPr>
          <p:cNvPr id="299" name="Google Shape;2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5" y="2170025"/>
            <a:ext cx="8151050" cy="29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Kody, a security researcher for Varonis with an interest in Wi-Fi security and microcontrollers.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work with other hackers on wireless security, open source research, and low-cost prototypes.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a keyholder at Null Space Labs, member of the hacker and maker community.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the host and creator of a YouTube show called Cyber Weapons Lab for Null Byte, produced for WonderHowTo.com (soon to hit 500k subs!)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teach beginners and professionals about how to get started hacking, conduct investigations, and how to prevent attacks.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me on Twitter - @KodyKinzie , Github: Skickar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/>
          <p:nvPr>
            <p:ph type="title"/>
          </p:nvPr>
        </p:nvSpPr>
        <p:spPr>
          <a:xfrm>
            <a:off x="311700" y="18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Over Serial</a:t>
            </a:r>
            <a:endParaRPr/>
          </a:p>
        </p:txBody>
      </p:sp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81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our port being </a:t>
            </a:r>
            <a:r>
              <a:rPr b="1" lang="en"/>
              <a:t>ttyUSB3, </a:t>
            </a:r>
            <a:r>
              <a:rPr lang="en"/>
              <a:t>we can connect in a terminal window with the following command (type help if you don’t see anything):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screen /dev/ttyUSB3 115200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50" y="2189477"/>
            <a:ext cx="7844576" cy="29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Your First Command</a:t>
            </a:r>
            <a:endParaRPr/>
          </a:p>
        </p:txBody>
      </p:sp>
      <p:sp>
        <p:nvSpPr>
          <p:cNvPr id="312" name="Google Shape;31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you’re connected over serial via Arduino or Screen, run the following commands: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Chicken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stations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Caught Up?</a:t>
            </a:r>
            <a:endParaRPr/>
          </a:p>
        </p:txBody>
      </p:sp>
      <p:sp>
        <p:nvSpPr>
          <p:cNvPr id="318" name="Google Shape;31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Raise your hand if you need help connecting, we’ll continue when everyone is connected to their board.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Wi-Fi Access Point To Your Hackername</a:t>
            </a:r>
            <a:endParaRPr/>
          </a:p>
        </p:txBody>
      </p:sp>
      <p:sp>
        <p:nvSpPr>
          <p:cNvPr id="324" name="Google Shape;32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a hacker name and set your board to use that name for it’s Wi-Fi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this command, but pick a number from 1 to 11 for the channel number (-ch) and replace </a:t>
            </a:r>
            <a:r>
              <a:rPr b="1" lang="en"/>
              <a:t>hackername</a:t>
            </a:r>
            <a:r>
              <a:rPr lang="en"/>
              <a:t> with your hacker name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startap -s hackername -pswd deauther -ch 6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a minute, look for your device on the network. You can connect with the password </a:t>
            </a:r>
            <a:r>
              <a:rPr b="1" lang="en"/>
              <a:t>deauther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AP Interface: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Enable: startap [-p &lt;path][-s &lt;ssid&gt;] [-pswd &lt;password&gt;] [-ch &lt;channel&gt;] [-h] [-cp]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Disable: stopap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Now, you should be able to find and log in to the web interface. After connecting, go to 192.168.4.1 in a browser window.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The Wi-Fi Hacking Workflow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36" name="Google Shape;33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Hunting for networks (APs) and Wi-Fi devices (stations)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First, we use the </a:t>
            </a:r>
            <a:r>
              <a:rPr b="1" lang="en"/>
              <a:t>scan</a:t>
            </a:r>
            <a:r>
              <a:rPr lang="en"/>
              <a:t> command to find the channel the target AP broadcasting is on. Then, we scan again for all stations on that channel.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scan [&lt;all/aps/stations/wifi&gt;] [-t &lt;time&gt;] [-c &lt;continue-time&gt;] [-ch &lt;channel&gt;]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Scan for all AP’s on channel 6: </a:t>
            </a:r>
            <a:r>
              <a:rPr b="1" lang="en"/>
              <a:t>scan aps -ch 6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Scan for all clients on channel 11: </a:t>
            </a:r>
            <a:r>
              <a:rPr b="1" lang="en"/>
              <a:t>scan stations -t 20s -ch 11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Draw packet graph: </a:t>
            </a:r>
            <a:r>
              <a:rPr b="1" lang="en"/>
              <a:t>draw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Target in Scan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detected stations/AP’s: </a:t>
            </a:r>
            <a:r>
              <a:rPr b="1" lang="en"/>
              <a:t>show [&lt;all/aps/stations/names/ssids&gt;]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 all AP’s to see all networks in an area: </a:t>
            </a:r>
            <a:r>
              <a:rPr b="1" lang="en"/>
              <a:t>show aps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 all client devices with: </a:t>
            </a:r>
            <a:r>
              <a:rPr b="1" lang="en"/>
              <a:t>show stations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We’ll need to select the one (or ones) to attack from this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electing the Target From Scan: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 target: </a:t>
            </a:r>
            <a:r>
              <a:rPr b="1" lang="en"/>
              <a:t>select [&lt;all/aps/stations/names&gt;] [&lt;id&gt;]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Mistake? Deselect a target: </a:t>
            </a:r>
            <a:r>
              <a:rPr b="1" lang="en"/>
              <a:t>deselect [&lt;all/aps/stations/names&gt;] [&lt;id&gt;]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all AP’s: </a:t>
            </a:r>
            <a:r>
              <a:rPr b="1" lang="en"/>
              <a:t>select aps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all stations: </a:t>
            </a:r>
            <a:r>
              <a:rPr b="1" lang="en"/>
              <a:t>select stations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AP number 5 from our list of scanned APs: </a:t>
            </a:r>
            <a:r>
              <a:rPr b="1" lang="en"/>
              <a:t>select aps 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client 3 from our list of detected clients: </a:t>
            </a:r>
            <a:r>
              <a:rPr b="1" lang="en"/>
              <a:t>select stations 3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 targets selected: </a:t>
            </a:r>
            <a:r>
              <a:rPr b="1" lang="en"/>
              <a:t>show selected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</p:txBody>
      </p:sp>
      <p:sp>
        <p:nvSpPr>
          <p:cNvPr id="354" name="Google Shape;35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select an AP and attack it, we attack the entire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select a station, we attack only that and leave the rest of the network alone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our examples, we’ll be focusing on selection stations.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Please to not deauth all, or attack networks outside the scope of our targets?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Attack a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command: </a:t>
            </a:r>
            <a:r>
              <a:rPr b="1" lang="en"/>
              <a:t>attack [beacon] [deauth] [deauthall] [probe] [nooutput] [-t &lt;timeout&gt;]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Attack all selected targets: </a:t>
            </a:r>
            <a:r>
              <a:rPr b="1" lang="en"/>
              <a:t>attack -d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Attack all networks in range: </a:t>
            </a:r>
            <a:r>
              <a:rPr b="1" lang="en"/>
              <a:t>attack -da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status of attack: </a:t>
            </a:r>
            <a:r>
              <a:rPr b="1" lang="en"/>
              <a:t>attack status [on/off]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Stop an attack in progress: </a:t>
            </a:r>
            <a:r>
              <a:rPr b="1" lang="en"/>
              <a:t>stop -a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2285400"/>
            <a:ext cx="22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Demo:</a:t>
            </a:r>
            <a:endParaRPr/>
          </a:p>
        </p:txBody>
      </p:sp>
      <p:pic>
        <p:nvPicPr>
          <p:cNvPr id="81" name="Google Shape;81;p17" title="Webgu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9" y="0"/>
            <a:ext cx="6857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Fake Networks: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our beacon attack: </a:t>
            </a:r>
            <a:r>
              <a:rPr b="1" lang="en"/>
              <a:t>attack -b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Stop attack: </a:t>
            </a:r>
            <a:r>
              <a:rPr b="1" lang="en"/>
              <a:t>stop -a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our list of ssids: </a:t>
            </a:r>
            <a:r>
              <a:rPr b="1" lang="en"/>
              <a:t>show ssids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command: </a:t>
            </a:r>
            <a:r>
              <a:rPr b="1" lang="en"/>
              <a:t>remove &lt;ap/station/names/ssids&gt; [all]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default SSIDs: </a:t>
            </a:r>
            <a:r>
              <a:rPr b="1" lang="en"/>
              <a:t>remove ssids all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AP #0 from our scan, cloned 20 times: </a:t>
            </a:r>
            <a:r>
              <a:rPr b="1" lang="en"/>
              <a:t>add ssid -ap 0 -cl 20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custom fake network (must escape spaces): </a:t>
            </a:r>
            <a:r>
              <a:rPr b="1" lang="en"/>
              <a:t>add ssid “Dokdo\ Proud\ to\ Island” [-wpa2] -cl 20 [-f]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Scripting</a:t>
            </a:r>
            <a:r>
              <a:rPr lang="en"/>
              <a:t>: Compound Commands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use DELAY and :: to combine commands.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scan for 60 seconds on channel 6 and show all stations after a 65-second delay: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scan wifi -t 60s -ch 6;;DELAY 65s;;show stations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Use This To Crack Wi-Fi?</a:t>
            </a:r>
            <a:endParaRPr/>
          </a:p>
        </p:txBody>
      </p:sp>
      <p:sp>
        <p:nvSpPr>
          <p:cNvPr id="378" name="Google Shape;37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Wireshark, we can listen in on a channel a target network is broadcasting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the deauther, we blast someone off the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the reconnect, we record the handshake and crack it from a wordlist</a:t>
            </a:r>
            <a:endParaRPr/>
          </a:p>
        </p:txBody>
      </p:sp>
      <p:pic>
        <p:nvPicPr>
          <p:cNvPr id="379" name="Google Shape;37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356" y="2702575"/>
            <a:ext cx="4037274" cy="22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That Look Like?</a:t>
            </a:r>
            <a:endParaRPr/>
          </a:p>
        </p:txBody>
      </p:sp>
      <p:pic>
        <p:nvPicPr>
          <p:cNvPr descr="Dont forget to grab beacon frames" id="385" name="Google Shape;385;p65" title="CaptureHandshak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606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Game: Wi-Fi Lottery </a:t>
            </a:r>
            <a:endParaRPr/>
          </a:p>
        </p:txBody>
      </p:sp>
      <p:sp>
        <p:nvSpPr>
          <p:cNvPr id="391" name="Google Shape;39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Wi-Fi hacking challenge today, we’ll be playing the Wi-Fi hacking lottery!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We’ll be dividing into 5 teams, and each team will get a number.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win, your team must be the fastest to kick only the device with your number off the network while leaving the other numbers connected.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team will get a turn to record how long it takes to set their target red while leaving the other targets green.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team with the shortest time will be the winner!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Win:</a:t>
            </a:r>
            <a:endParaRPr/>
          </a:p>
        </p:txBody>
      </p:sp>
      <p:sp>
        <p:nvSpPr>
          <p:cNvPr id="397" name="Google Shape;397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for the access point the targets are connected to (“Control”)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for devices (stations) on the same channel as “Control”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all the targets connected to Control, select one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Kick off the target, watch which target turns 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the target with your number turns 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time stops when all targets are green except your team’s number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Wi-Fi?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Wi-Fi connects devices together much like </a:t>
            </a:r>
            <a:r>
              <a:rPr lang="en"/>
              <a:t>ethernet</a:t>
            </a:r>
            <a:r>
              <a:rPr lang="en"/>
              <a:t>, but has a few important differences. It uses radio signals sent from a transmitter to a </a:t>
            </a:r>
            <a:r>
              <a:rPr lang="en"/>
              <a:t>receiver</a:t>
            </a:r>
            <a:r>
              <a:rPr lang="en"/>
              <a:t> instead of wires.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722" y="2085500"/>
            <a:ext cx="4302551" cy="286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1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Wi-Fi is riskier: Anyone in range can try to join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684200"/>
            <a:ext cx="767715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Wi-Fi Network Security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- No Password, no encryption. Anyone can see what websites you are requesting. All HTTP traffic is plain text. Insecure.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WEP - Outdated, easy to crack. Almost worse than open. Takes 15 minutes to crack.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 - Better encryption, not used as often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WPA2 - Modern Wi-Fi, vulnerable to brute force or workarounds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WPA3 - Just came out - Optional standard, so lots of holes. Dragonblood is the first exploit discovered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Wi-Fi is convenient, it had disadvantages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Wi-Fi is half-duplex while ethernet is full duplex - one device talks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have convenience features that break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encryption protecting it is vulnerable if you use weak passwords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Anyone can jam a device from connecting to a Wi-Fi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Devices can lie or pretend to be someone else on the network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138" y="2880650"/>
            <a:ext cx="4303724" cy="226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