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aleway Thin"/>
      <p:regular r:id="rId31"/>
      <p:bold r:id="rId32"/>
      <p:italic r:id="rId33"/>
      <p:boldItalic r:id="rId34"/>
    </p:embeddedFont>
    <p:embeddedFont>
      <p:font typeface="Roboto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Thin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alewayThin-italic.fntdata"/><Relationship Id="rId10" Type="http://schemas.openxmlformats.org/officeDocument/2006/relationships/slide" Target="slides/slide5.xml"/><Relationship Id="rId32" Type="http://schemas.openxmlformats.org/officeDocument/2006/relationships/font" Target="fonts/RalewayThin-bold.fntdata"/><Relationship Id="rId13" Type="http://schemas.openxmlformats.org/officeDocument/2006/relationships/slide" Target="slides/slide8.xml"/><Relationship Id="rId35" Type="http://schemas.openxmlformats.org/officeDocument/2006/relationships/font" Target="fonts/RobotoLight-regular.fntdata"/><Relationship Id="rId12" Type="http://schemas.openxmlformats.org/officeDocument/2006/relationships/slide" Target="slides/slide7.xml"/><Relationship Id="rId34" Type="http://schemas.openxmlformats.org/officeDocument/2006/relationships/font" Target="fonts/RalewayThin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Light-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fcf890c7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fcf890c7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fcf890c7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fcf890c7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4a1b6a0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4a1b6a0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4a1b6a0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4a1b6a0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4a1b6a0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4a1b6a0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4a1b6a2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4a1b6a2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fcc91a7a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fcc91a7a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fcf890c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fcf890c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fcf890c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fcf890c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fcf890c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fcf890c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fcf890c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fcf890c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fcf890c7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fcf890c7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fcf890c7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fcf890c7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fcf890c7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fcf890c7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2"/>
          <p:cNvSpPr txBox="1"/>
          <p:nvPr/>
        </p:nvSpPr>
        <p:spPr>
          <a:xfrm>
            <a:off x="302550" y="251800"/>
            <a:ext cx="702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INSTITUTO DE INFORMÁTICA</a:t>
            </a:r>
            <a:endParaRPr b="0" i="0" sz="1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de Goiás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002" y="4300976"/>
            <a:ext cx="1675950" cy="5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left)">
  <p:cSld name="SECTION_TITLE_AND_DESCRIPTION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righ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3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500" y="234345"/>
            <a:ext cx="618975" cy="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2049" r="72681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36317" l="2049" r="72681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Google Shape;43;p6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00" y="134912"/>
            <a:ext cx="471450" cy="4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8" name="Google Shape;48;p6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0" i="0" lang="pt-BR" sz="20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20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2" name="Google Shape;52;p7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7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7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00" y="4589033"/>
            <a:ext cx="430300" cy="4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right)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C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19.jpg"/><Relationship Id="rId5" Type="http://schemas.openxmlformats.org/officeDocument/2006/relationships/image" Target="../media/image15.jpg"/><Relationship Id="rId6" Type="http://schemas.openxmlformats.org/officeDocument/2006/relationships/image" Target="../media/image18.jpg"/><Relationship Id="rId7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tokerBR/fitpredict" TargetMode="External"/><Relationship Id="rId4" Type="http://schemas.openxmlformats.org/officeDocument/2006/relationships/hyperlink" Target="https://fitpredict-api.stokerbr.com/api" TargetMode="External"/><Relationship Id="rId5" Type="http://schemas.openxmlformats.org/officeDocument/2006/relationships/hyperlink" Target="https://fitpredict.stokerbr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Relationship Id="rId4" Type="http://schemas.openxmlformats.org/officeDocument/2006/relationships/image" Target="../media/image20.jpg"/><Relationship Id="rId5" Type="http://schemas.openxmlformats.org/officeDocument/2006/relationships/image" Target="../media/image2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FitPredict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Henrique Martins Costa - 201905533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Artur Rocha Lapot - 201905524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2.1.2. Metas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51" y="1017714"/>
            <a:ext cx="1765574" cy="382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626" y="1017714"/>
            <a:ext cx="1765574" cy="382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9201" y="1017714"/>
            <a:ext cx="1765574" cy="382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4776" y="1017714"/>
            <a:ext cx="1765574" cy="382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0351" y="1017714"/>
            <a:ext cx="1765574" cy="382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2.2. Dashboard Web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50" y="1680673"/>
            <a:ext cx="4348875" cy="21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825" y="1284675"/>
            <a:ext cx="3439824" cy="346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2.2.1. Home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75" y="1184625"/>
            <a:ext cx="77144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2.2.2. Metas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4632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2.2.2.1 Cadastro e Edição de metas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0800"/>
            <a:ext cx="378900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850" y="1150800"/>
            <a:ext cx="3516406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highlight>
                  <a:srgbClr val="D7ECF8"/>
                </a:highlight>
              </a:rPr>
              <a:t>FitPredict é um aplicativo de condicionamento físico</a:t>
            </a:r>
            <a:r>
              <a:rPr lang="pt-BR"/>
              <a:t> que foca em permitir que os usuários monitorem e melhorem seu bem-estar de forma personalizada.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aplicativo </a:t>
            </a:r>
            <a:r>
              <a:rPr lang="pt-BR">
                <a:highlight>
                  <a:srgbClr val="D7ECF8"/>
                </a:highlight>
              </a:rPr>
              <a:t>cria e utiliza um gêmeo digital do usuário</a:t>
            </a:r>
            <a:r>
              <a:rPr lang="pt-BR"/>
              <a:t> a partir do perfil do usuário, que contém seus dados pessoais, como nome, sexo, altura e peso. Esse perfil digital é utilizado para </a:t>
            </a:r>
            <a:r>
              <a:rPr lang="pt-BR">
                <a:highlight>
                  <a:srgbClr val="D7ECF8"/>
                </a:highlight>
              </a:rPr>
              <a:t>monitorar o progresso e ajustar metas</a:t>
            </a:r>
            <a:r>
              <a:rPr lang="pt-BR"/>
              <a:t>, integrando-se profundamente com as funcionalidades da aplicação para </a:t>
            </a:r>
            <a:r>
              <a:rPr lang="pt-BR">
                <a:highlight>
                  <a:srgbClr val="D7ECF8"/>
                </a:highlight>
              </a:rPr>
              <a:t>oferecer uma experiência de condicionamento físico personalizada e baseada em dados</a:t>
            </a:r>
            <a:r>
              <a:rPr lang="pt-BR"/>
              <a:t>.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</a:t>
            </a:r>
            <a:r>
              <a:rPr lang="pt-BR"/>
              <a:t>Descrição da aplicação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1.1. Funcionalidades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Cadastro e edição de dados pessoais, como nome, sexo, altura e peso, para personalizar o perfil do gêmeo digital.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Autenticação segura e sincronização de dados entre o aplicativo e o dashboard web.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Monitoramento em tempo real de passos, distância percorrida e calorias queimadas.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Definição e ajuste personalizado de metas de fitness, incluindo distância, passos e calorias.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1.2. Arquitetura do software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arquitetura de software do FitPredict é dividida em três componentes principais: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Aplicativo Mobile:</a:t>
            </a:r>
            <a:r>
              <a:rPr lang="pt-BR"/>
              <a:t> Desenvolvido em Flutter, responsável pela interface do usuário, coleta e processamento de dados.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API:</a:t>
            </a:r>
            <a:r>
              <a:rPr lang="pt-BR"/>
              <a:t> Construída com NestJS, gerencia a comunicação entre o aplicativo e o dashboard, além de processar e armazenar os dados.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Dashboard Web:</a:t>
            </a:r>
            <a:r>
              <a:rPr lang="pt-BR"/>
              <a:t> Implementado em ReactJS, permite a visualização e gerenciamento dos dados e metas do usuário.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1.3. Arquitetura de sistema e tecnologias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API e Dashboard:</a:t>
            </a:r>
            <a:r>
              <a:rPr lang="pt-BR"/>
              <a:t> Hospedados em nuvem em um servidor remoto, garantindo acesso e escalabilidade globais.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Aplicativo Móvel:</a:t>
            </a:r>
            <a:r>
              <a:rPr lang="pt-BR"/>
              <a:t> Principal dispositivo de coleta de dados, desenvolvido com Flutter, oferecendo uma interface rica e interativa para os usuários.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Comunicação:</a:t>
            </a:r>
            <a:r>
              <a:rPr lang="pt-BR"/>
              <a:t> Tanto o aplicativo quanto o dashboard interagem com a API remotamente, assegurando sincronização de dados e integração de funcionalidades em tempo real.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1.4. Computação Ubíqua no FitPredict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Integração Contínua:</a:t>
            </a:r>
            <a:r>
              <a:rPr lang="pt-BR"/>
              <a:t> Experiência fluida e integrada entre dispositivos, com o aplicativo móvel e dashboard acessando a mesma API em nuvem.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Acessibilidade:</a:t>
            </a:r>
            <a:r>
              <a:rPr lang="pt-BR"/>
              <a:t> Acesso em qualquer lugar e a qualquer hora, possibilitado pela hospedagem em nuvem, enfatizando a ubiquidade do serviço.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Personalização e Contextualização:</a:t>
            </a:r>
            <a:r>
              <a:rPr lang="pt-BR"/>
              <a:t> O aplicativo adapta-se ao perfil e atividades do usuário, oferecendo feedback e metas personalizadas, exemplificando a computação centrada no usuário e no contexto.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Implementação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mencionado </a:t>
            </a:r>
            <a:r>
              <a:rPr lang="pt-BR"/>
              <a:t>previamente</a:t>
            </a:r>
            <a:r>
              <a:rPr lang="pt-BR"/>
              <a:t>, o FitPredict possui um app mobile em Flutter, uma API em NestJS e um dashoard web em ReactJS.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implementação do projeto está disponível em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https://github.com/StokerBR/fitpredict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APK mais recente está disponível no repositório do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API pode ser acessada em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https://fitpredict-api.stokerbr.com/api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dashboard pode ser acessado em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https://fitpredict.stokerbr.com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2.1. App Mobile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00" y="1017725"/>
            <a:ext cx="1765574" cy="38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251" y="1017739"/>
            <a:ext cx="1765574" cy="382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826" y="1017739"/>
            <a:ext cx="1765574" cy="382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2.1.1. Home e Perfil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476" y="1017714"/>
            <a:ext cx="1765574" cy="382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051" y="1017714"/>
            <a:ext cx="1765574" cy="382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