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AC5"/>
    <a:srgbClr val="3272B8"/>
    <a:srgbClr val="FDBB59"/>
    <a:srgbClr val="6DA945"/>
    <a:srgbClr val="DCE7B7"/>
    <a:srgbClr val="FADBC6"/>
    <a:srgbClr val="F5B487"/>
    <a:srgbClr val="ED8137"/>
    <a:srgbClr val="60943C"/>
    <a:srgbClr val="DBB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8241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58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475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221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7759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651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645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799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595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182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844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2030-DD94-453B-90A1-0CB1BB9C2EC2}" type="datetimeFigureOut">
              <a:rPr lang="is-IS" smtClean="0"/>
              <a:t>18.10.2015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FC53-9CE8-4A79-B60D-B6C15C39484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2394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114995" y="438150"/>
            <a:ext cx="10807879" cy="5991225"/>
            <a:chOff x="123817" y="104775"/>
            <a:chExt cx="11941933" cy="6619875"/>
          </a:xfrm>
        </p:grpSpPr>
        <p:sp>
          <p:nvSpPr>
            <p:cNvPr id="115" name="Rectangle 114"/>
            <p:cNvSpPr/>
            <p:nvPr/>
          </p:nvSpPr>
          <p:spPr>
            <a:xfrm>
              <a:off x="11530290" y="104775"/>
              <a:ext cx="535460" cy="6619875"/>
            </a:xfrm>
            <a:prstGeom prst="rect">
              <a:avLst/>
            </a:prstGeom>
            <a:solidFill>
              <a:srgbClr val="F5B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998121" y="104775"/>
              <a:ext cx="535460" cy="66198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463045" y="104775"/>
              <a:ext cx="535076" cy="6619875"/>
            </a:xfrm>
            <a:prstGeom prst="rect">
              <a:avLst/>
            </a:prstGeom>
            <a:solidFill>
              <a:srgbClr val="FADB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920539" y="104775"/>
              <a:ext cx="542505" cy="6619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823910" y="104775"/>
              <a:ext cx="1113201" cy="6619875"/>
            </a:xfrm>
            <a:prstGeom prst="rect">
              <a:avLst/>
            </a:prstGeom>
            <a:solidFill>
              <a:srgbClr val="DCE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156910" y="104775"/>
              <a:ext cx="2667000" cy="66198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895600" y="104775"/>
              <a:ext cx="3261309" cy="66198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3817" y="104775"/>
              <a:ext cx="2771784" cy="6619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16591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6591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591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16591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6591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6591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6591" y="256139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6591" y="204787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6591" y="153435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6591" y="102082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6591" y="50730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6496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6496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76496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76496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6496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6496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76496" y="256139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6496" y="204787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36401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36401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36401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36401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36401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36401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36401" y="256139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96306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96306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96306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96306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96306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96306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6306" y="256139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36335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6335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36335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36335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36335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6335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36335" y="256139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76364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76364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76364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76364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6364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76364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16393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516393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516393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16393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16393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16393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56422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56422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56422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56422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056422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596451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96451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96451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96451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136480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Ð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36480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Ð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36480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Ð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136480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Ð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676509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76509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676509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216538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216538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6538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756567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756567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756567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296596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296596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296596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836625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Ó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836625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Ó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6654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Á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6654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Á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916683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Æ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916683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Æ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6591" y="6210299"/>
              <a:ext cx="2607370" cy="3905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 stig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976363" y="6210299"/>
              <a:ext cx="3087771" cy="390525"/>
            </a:xfrm>
            <a:prstGeom prst="rect">
              <a:avLst/>
            </a:prstGeom>
            <a:solidFill>
              <a:srgbClr val="357A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 stig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16539" y="6210299"/>
              <a:ext cx="2547742" cy="390525"/>
            </a:xfrm>
            <a:prstGeom prst="rect">
              <a:avLst/>
            </a:prstGeom>
            <a:solidFill>
              <a:srgbClr val="7EB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 stig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9456712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Í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9456712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Ú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9456712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996741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996741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996741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Ý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996741" y="4101961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996741" y="3588439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96741" y="307491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36770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536770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536770" y="4615483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Ö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1076799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É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1076799" y="5129005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Þ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616828" y="5642527"/>
              <a:ext cx="387626" cy="387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b="1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X</a:t>
              </a:r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916683" y="6210299"/>
              <a:ext cx="927655" cy="390525"/>
            </a:xfrm>
            <a:prstGeom prst="rect">
              <a:avLst/>
            </a:prstGeom>
            <a:solidFill>
              <a:srgbClr val="6DA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 stig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996740" y="6210299"/>
              <a:ext cx="387627" cy="390525"/>
            </a:xfrm>
            <a:prstGeom prst="rect">
              <a:avLst/>
            </a:prstGeom>
            <a:solidFill>
              <a:srgbClr val="FDB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536769" y="6210299"/>
              <a:ext cx="387627" cy="390525"/>
            </a:xfrm>
            <a:prstGeom prst="rect">
              <a:avLst/>
            </a:prstGeom>
            <a:solidFill>
              <a:srgbClr val="F09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076798" y="6210299"/>
              <a:ext cx="387627" cy="390525"/>
            </a:xfrm>
            <a:prstGeom prst="rect">
              <a:avLst/>
            </a:prstGeom>
            <a:solidFill>
              <a:srgbClr val="ED8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616827" y="6210299"/>
              <a:ext cx="387627" cy="3905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1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  <a:endParaRPr lang="is-I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14367" y="152153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27792" y="1677148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947105" y="219067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00286" y="269587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103769" y="315476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916649" y="3668288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793800" y="4217633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426179" y="475828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s-IS" sz="14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endParaRPr lang="is-I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422601" y="381292"/>
              <a:ext cx="7414677" cy="1335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is-IS" sz="36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Nýi íslenski skraflpokinn</a:t>
              </a:r>
              <a:br>
                <a:rPr lang="is-IS" sz="3600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is-IS" sz="20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98 stafaflísar + 2 auðar</a:t>
              </a:r>
              <a:endParaRPr lang="is-I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82824" y="1897254"/>
              <a:ext cx="387625" cy="387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1339383" y="1897254"/>
              <a:ext cx="387625" cy="387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s-I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6" y="403270"/>
            <a:ext cx="409123" cy="3557586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 rot="16200000">
            <a:off x="342569" y="5722518"/>
            <a:ext cx="13083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2015 Vilhjálmur Þorsteinsson</a:t>
            </a:r>
            <a:endParaRPr lang="is-IS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9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125</Words>
  <Application>Microsoft Office PowerPoint</Application>
  <PresentationFormat>Widescreen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Vilhjálmur</dc:creator>
  <cp:lastModifiedBy>Vilhjálmur</cp:lastModifiedBy>
  <cp:revision>9</cp:revision>
  <dcterms:created xsi:type="dcterms:W3CDTF">2015-10-18T18:21:27Z</dcterms:created>
  <dcterms:modified xsi:type="dcterms:W3CDTF">2015-10-18T21:08:53Z</dcterms:modified>
</cp:coreProperties>
</file>