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2"/>
  </p:notesMasterIdLst>
  <p:sldIdLst>
    <p:sldId id="256" r:id="rId2"/>
    <p:sldId id="257" r:id="rId3"/>
    <p:sldId id="266" r:id="rId4"/>
    <p:sldId id="258" r:id="rId5"/>
    <p:sldId id="267" r:id="rId6"/>
    <p:sldId id="268" r:id="rId7"/>
    <p:sldId id="259" r:id="rId8"/>
    <p:sldId id="269" r:id="rId9"/>
    <p:sldId id="270" r:id="rId10"/>
    <p:sldId id="271" r:id="rId11"/>
    <p:sldId id="265" r:id="rId12"/>
    <p:sldId id="272" r:id="rId13"/>
    <p:sldId id="273" r:id="rId14"/>
    <p:sldId id="274" r:id="rId15"/>
    <p:sldId id="275" r:id="rId16"/>
    <p:sldId id="260" r:id="rId17"/>
    <p:sldId id="261" r:id="rId18"/>
    <p:sldId id="262" r:id="rId19"/>
    <p:sldId id="263" r:id="rId20"/>
    <p:sldId id="264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5" autoAdjust="0"/>
    <p:restoredTop sz="81807" autoAdjust="0"/>
  </p:normalViewPr>
  <p:slideViewPr>
    <p:cSldViewPr>
      <p:cViewPr>
        <p:scale>
          <a:sx n="75" d="100"/>
          <a:sy n="75" d="100"/>
        </p:scale>
        <p:origin x="-112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CF87E-7DB3-4687-8B99-46C2EEDAD4E0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400FC-85CA-470B-A42C-21390EDF4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18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0FC-85CA-470B-A42C-21390EDF4F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3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0FC-85CA-470B-A42C-21390EDF4FC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5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Vergleichbar mit </a:t>
            </a:r>
            <a:r>
              <a:rPr lang="de-DE" dirty="0" err="1" smtClean="0"/>
              <a:t>Make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Name kommt aus dem </a:t>
            </a:r>
            <a:r>
              <a:rPr lang="de-DE" u="none" dirty="0" smtClean="0"/>
              <a:t>Jiddischen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CVS = </a:t>
            </a:r>
            <a:r>
              <a:rPr lang="de-DE" dirty="0" err="1" smtClean="0"/>
              <a:t>Concurrent</a:t>
            </a:r>
            <a:r>
              <a:rPr lang="de-DE" dirty="0" smtClean="0"/>
              <a:t> Version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0FC-85CA-470B-A42C-21390EDF4F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5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ist eine Dependency als Frage</a:t>
            </a:r>
            <a:r>
              <a:rPr lang="de-DE" baseline="0" dirty="0" smtClean="0"/>
              <a:t> an den Kurs stellen?</a:t>
            </a:r>
            <a:br>
              <a:rPr lang="de-DE" baseline="0" dirty="0" smtClean="0"/>
            </a:br>
            <a:r>
              <a:rPr lang="de-DE" baseline="0" dirty="0" smtClean="0"/>
              <a:t>Was für Vorstellungen etc. gibt es?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Eine Abhängigkeit zu einem anderen JAR -&gt; Libraries etc.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0FC-85CA-470B-A42C-21390EDF4F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5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0FC-85CA-470B-A42C-21390EDF4FC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5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0FC-85CA-470B-A42C-21390EDF4FC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5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0FC-85CA-470B-A42C-21390EDF4FC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5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… stehen für den </a:t>
            </a:r>
            <a:r>
              <a:rPr lang="de-DE" dirty="0" err="1" smtClean="0"/>
              <a:t>standard</a:t>
            </a:r>
            <a:r>
              <a:rPr lang="de-DE" dirty="0" smtClean="0"/>
              <a:t> Kram von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Dependencys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0FC-85CA-470B-A42C-21390EDF4FC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5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validate - validate the project is correct and all necessary information is available</a:t>
            </a:r>
          </a:p>
          <a:p>
            <a:r>
              <a:rPr lang="en-US" dirty="0" smtClean="0"/>
              <a:t>compile - compile the source code of the project</a:t>
            </a:r>
          </a:p>
          <a:p>
            <a:r>
              <a:rPr lang="en-US" dirty="0" smtClean="0"/>
              <a:t>test - test the compiled source code using a suitable unit testing framework. These tests should not require the code be packaged or deployed</a:t>
            </a:r>
          </a:p>
          <a:p>
            <a:r>
              <a:rPr lang="en-US" dirty="0" smtClean="0"/>
              <a:t>package - take the compiled code and package it in its distributable format, such as a JAR.</a:t>
            </a:r>
          </a:p>
          <a:p>
            <a:r>
              <a:rPr lang="en-US" dirty="0" smtClean="0"/>
              <a:t>integration-test - process and deploy the package if necessary into an environment where integration tests can be run</a:t>
            </a:r>
          </a:p>
          <a:p>
            <a:r>
              <a:rPr lang="en-US" dirty="0" smtClean="0"/>
              <a:t>verify - run any checks to verify the package is valid and meets quality criteria</a:t>
            </a:r>
          </a:p>
          <a:p>
            <a:r>
              <a:rPr lang="en-US" dirty="0" smtClean="0"/>
              <a:t>install - install the package into the local repository, for use as a dependency in other projects locally</a:t>
            </a:r>
          </a:p>
          <a:p>
            <a:r>
              <a:rPr lang="en-US" dirty="0" smtClean="0"/>
              <a:t>deploy - done in an integration or release environment, copies the final package to the remote repository for sharing with other developers and projects.</a:t>
            </a:r>
          </a:p>
          <a:p>
            <a:r>
              <a:rPr lang="de-DE" dirty="0" smtClean="0"/>
              <a:t>Jede Phase</a:t>
            </a:r>
            <a:r>
              <a:rPr lang="de-DE" baseline="0" dirty="0" smtClean="0"/>
              <a:t> führt die darüber liegenden Phasen aus!</a:t>
            </a:r>
            <a:br>
              <a:rPr lang="de-DE" baseline="0" dirty="0" smtClean="0"/>
            </a:br>
            <a:r>
              <a:rPr lang="de-DE" baseline="0" dirty="0" smtClean="0"/>
              <a:t>-&gt; </a:t>
            </a:r>
            <a:r>
              <a:rPr lang="de-DE" baseline="0" dirty="0" err="1" smtClean="0"/>
              <a:t>compile</a:t>
            </a:r>
            <a:r>
              <a:rPr lang="de-DE" baseline="0" dirty="0" smtClean="0"/>
              <a:t> führt erst </a:t>
            </a:r>
            <a:r>
              <a:rPr lang="de-DE" baseline="0" dirty="0" err="1" smtClean="0"/>
              <a:t>validate</a:t>
            </a:r>
            <a:r>
              <a:rPr lang="de-DE" baseline="0" dirty="0" smtClean="0"/>
              <a:t> aus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400FC-85CA-470B-A42C-21390EDF4FC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92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A5BF10-FE20-494C-B61D-F079D4135BF7}" type="datetimeFigureOut">
              <a:rPr lang="de-DE" smtClean="0"/>
              <a:t>13.04.2014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14FC38-E960-4234-974C-41C6D55E70F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 smtClean="0"/>
              <a:t> Das Apache Maven Project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6818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&lt;</a:t>
            </a:r>
            <a:r>
              <a:rPr lang="de-DE" dirty="0" err="1"/>
              <a:t>build</a:t>
            </a:r>
            <a:r>
              <a:rPr lang="de-DE" dirty="0"/>
              <a:t>&gt;</a:t>
            </a:r>
            <a:endParaRPr lang="de-DE" dirty="0" smtClean="0"/>
          </a:p>
          <a:p>
            <a:pPr marL="109728" indent="0"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dirty="0"/>
              <a:t>	&lt;</a:t>
            </a:r>
            <a:r>
              <a:rPr lang="de-DE" dirty="0" err="1"/>
              <a:t>plugins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	&lt;</a:t>
            </a:r>
            <a:r>
              <a:rPr lang="de-DE" dirty="0" err="1" smtClean="0"/>
              <a:t>plugin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		…</a:t>
            </a:r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		&lt;</a:t>
            </a:r>
            <a:r>
              <a:rPr lang="de-DE" dirty="0" err="1" smtClean="0"/>
              <a:t>configuration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			…</a:t>
            </a:r>
          </a:p>
          <a:p>
            <a:pPr marL="109728" indent="0">
              <a:buNone/>
            </a:pPr>
            <a:r>
              <a:rPr lang="de-DE" dirty="0"/>
              <a:t>	</a:t>
            </a:r>
            <a:r>
              <a:rPr lang="de-DE" dirty="0" smtClean="0"/>
              <a:t>		&lt;/</a:t>
            </a:r>
            <a:r>
              <a:rPr lang="de-DE" dirty="0" err="1" smtClean="0"/>
              <a:t>configuraion</a:t>
            </a:r>
            <a:r>
              <a:rPr lang="de-DE" dirty="0" smtClean="0"/>
              <a:t>&gt;</a:t>
            </a:r>
            <a:endParaRPr lang="de-DE" dirty="0"/>
          </a:p>
          <a:p>
            <a:pPr marL="109728" indent="0">
              <a:buNone/>
            </a:pPr>
            <a:r>
              <a:rPr lang="de-DE" dirty="0" smtClean="0"/>
              <a:t>		&lt;</a:t>
            </a:r>
            <a:r>
              <a:rPr lang="de-DE" dirty="0" err="1" smtClean="0"/>
              <a:t>plugin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 smtClean="0"/>
              <a:t>    	&lt;/</a:t>
            </a:r>
            <a:r>
              <a:rPr lang="de-DE" dirty="0" err="1"/>
              <a:t>plugins</a:t>
            </a:r>
            <a:r>
              <a:rPr lang="de-DE" dirty="0"/>
              <a:t>&gt;</a:t>
            </a:r>
            <a:endParaRPr lang="de-DE" dirty="0" smtClean="0"/>
          </a:p>
          <a:p>
            <a:pPr marL="109728" indent="0">
              <a:buNone/>
            </a:pPr>
            <a:r>
              <a:rPr lang="de-DE" dirty="0"/>
              <a:t> </a:t>
            </a:r>
            <a:r>
              <a:rPr lang="de-DE" dirty="0" smtClean="0"/>
              <a:t>  &lt;/</a:t>
            </a:r>
            <a:r>
              <a:rPr lang="de-DE" dirty="0" err="1" smtClean="0"/>
              <a:t>build</a:t>
            </a:r>
            <a:r>
              <a:rPr lang="de-DE" dirty="0"/>
              <a:t>&gt;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2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Dependency Management?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2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 unter</a:t>
            </a:r>
            <a:r>
              <a:rPr lang="de-DE" dirty="0"/>
              <a:t>: https://github.com/Stollebob/Maven-Praesentation.git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2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Dependency Management?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7634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Was ist Maven?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Dependency Management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/>
              <a:t>Lifecycle</a:t>
            </a:r>
            <a:r>
              <a:rPr lang="de-DE" dirty="0"/>
              <a:t>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Wie funktioniert Dependency Management?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Wie funktioniert </a:t>
            </a:r>
            <a:r>
              <a:rPr lang="de-DE" dirty="0" err="1">
                <a:solidFill>
                  <a:srgbClr val="FF0000"/>
                </a:solidFill>
              </a:rPr>
              <a:t>Lifecycle</a:t>
            </a:r>
            <a:r>
              <a:rPr lang="de-DE" dirty="0">
                <a:solidFill>
                  <a:srgbClr val="FF0000"/>
                </a:solidFill>
              </a:rPr>
              <a:t> Management?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70C0"/>
                </a:solidFill>
              </a:rPr>
              <a:t>Integration in </a:t>
            </a:r>
            <a:r>
              <a:rPr lang="de-DE" dirty="0" err="1">
                <a:solidFill>
                  <a:srgbClr val="0070C0"/>
                </a:solidFill>
              </a:rPr>
              <a:t>IDE‘s</a:t>
            </a:r>
            <a:endParaRPr lang="de-DE" dirty="0">
              <a:solidFill>
                <a:srgbClr val="0070C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dirty="0" err="1">
                <a:solidFill>
                  <a:srgbClr val="0070C0"/>
                </a:solidFill>
              </a:rPr>
              <a:t>Eclipse</a:t>
            </a:r>
            <a:endParaRPr lang="de-DE" dirty="0">
              <a:solidFill>
                <a:srgbClr val="0070C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dirty="0" err="1">
                <a:solidFill>
                  <a:srgbClr val="0070C0"/>
                </a:solidFill>
              </a:rPr>
              <a:t>IntelliJIDEA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3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</a:t>
            </a:r>
            <a:r>
              <a:rPr lang="de-DE" sz="4100" b="1" kern="120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Lifecycle</a:t>
            </a: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Management?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79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Ermöglicht den </a:t>
            </a:r>
            <a:r>
              <a:rPr lang="de-DE" dirty="0" err="1" smtClean="0"/>
              <a:t>Build</a:t>
            </a:r>
            <a:r>
              <a:rPr lang="de-DE" dirty="0" smtClean="0"/>
              <a:t> mit wenigen Befehlen</a:t>
            </a:r>
          </a:p>
          <a:p>
            <a:pPr lvl="1"/>
            <a:r>
              <a:rPr lang="de-DE" dirty="0" smtClean="0"/>
              <a:t>Alles weitere wird durch POM.xml verwaltet</a:t>
            </a:r>
          </a:p>
          <a:p>
            <a:r>
              <a:rPr lang="de-DE" dirty="0" smtClean="0"/>
              <a:t>Befehle werden über Konsole ausgeführt</a:t>
            </a:r>
          </a:p>
          <a:p>
            <a:pPr lvl="1"/>
            <a:r>
              <a:rPr lang="de-DE" dirty="0" err="1" smtClean="0"/>
              <a:t>mvn</a:t>
            </a:r>
            <a:r>
              <a:rPr lang="de-DE" dirty="0" smtClean="0"/>
              <a:t> …</a:t>
            </a:r>
          </a:p>
          <a:p>
            <a:r>
              <a:rPr lang="de-DE" dirty="0" smtClean="0"/>
              <a:t>Es gibt drei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ifecycles</a:t>
            </a:r>
            <a:r>
              <a:rPr lang="de-DE" dirty="0" smtClean="0"/>
              <a:t> </a:t>
            </a:r>
          </a:p>
          <a:p>
            <a:pPr lvl="1"/>
            <a:r>
              <a:rPr lang="de-DE" dirty="0" smtClean="0"/>
              <a:t>Default</a:t>
            </a:r>
          </a:p>
          <a:p>
            <a:pPr lvl="1"/>
            <a:r>
              <a:rPr lang="de-DE" dirty="0" smtClean="0"/>
              <a:t>Clean</a:t>
            </a:r>
          </a:p>
          <a:p>
            <a:pPr lvl="1"/>
            <a:r>
              <a:rPr lang="de-DE" dirty="0" smtClean="0"/>
              <a:t>Site</a:t>
            </a:r>
          </a:p>
          <a:p>
            <a:pPr marL="393192" lvl="1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3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</a:t>
            </a:r>
            <a:r>
              <a:rPr lang="de-DE" sz="4100" b="1" kern="120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Lifecycle</a:t>
            </a: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Management?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7207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Default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Clean</a:t>
            </a:r>
          </a:p>
          <a:p>
            <a:pPr lvl="1"/>
            <a:r>
              <a:rPr lang="de-DE" dirty="0" smtClean="0"/>
              <a:t>Bereinigen des Projekts</a:t>
            </a:r>
          </a:p>
          <a:p>
            <a:pPr lvl="1"/>
            <a:r>
              <a:rPr lang="de-DE" dirty="0" smtClean="0"/>
              <a:t>Verwirft alle lokal erstellten JARs</a:t>
            </a:r>
          </a:p>
          <a:p>
            <a:r>
              <a:rPr lang="de-DE" dirty="0" smtClean="0"/>
              <a:t>Site</a:t>
            </a:r>
          </a:p>
          <a:p>
            <a:pPr lvl="1"/>
            <a:r>
              <a:rPr lang="de-DE" dirty="0" smtClean="0"/>
              <a:t>Ablage der Dokumentation</a:t>
            </a:r>
          </a:p>
          <a:p>
            <a:pPr marL="393192" lvl="1" indent="0">
              <a:buNone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3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</a:t>
            </a:r>
            <a:r>
              <a:rPr lang="de-DE" sz="4100" b="1" kern="120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Lifecycle</a:t>
            </a: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Management?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6053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Jeder </a:t>
            </a:r>
            <a:r>
              <a:rPr lang="de-DE" dirty="0" err="1" smtClean="0"/>
              <a:t>Lifecycle</a:t>
            </a:r>
            <a:r>
              <a:rPr lang="de-DE" dirty="0" smtClean="0"/>
              <a:t> besteht aus Phasen</a:t>
            </a:r>
          </a:p>
          <a:p>
            <a:r>
              <a:rPr lang="de-DE" dirty="0" smtClean="0"/>
              <a:t>Default </a:t>
            </a:r>
            <a:r>
              <a:rPr lang="de-DE" dirty="0" err="1" smtClean="0"/>
              <a:t>build</a:t>
            </a:r>
            <a:r>
              <a:rPr lang="de-DE" dirty="0" smtClean="0"/>
              <a:t> Phasen</a:t>
            </a:r>
          </a:p>
          <a:p>
            <a:pPr lvl="1"/>
            <a:r>
              <a:rPr lang="de-DE" dirty="0" err="1" smtClean="0"/>
              <a:t>validate</a:t>
            </a:r>
            <a:endParaRPr lang="de-DE" dirty="0" smtClean="0"/>
          </a:p>
          <a:p>
            <a:pPr lvl="1"/>
            <a:r>
              <a:rPr lang="de-DE" dirty="0" err="1" smtClean="0"/>
              <a:t>compile</a:t>
            </a:r>
            <a:endParaRPr lang="de-DE" dirty="0" smtClean="0"/>
          </a:p>
          <a:p>
            <a:pPr lvl="1"/>
            <a:r>
              <a:rPr lang="de-DE" dirty="0" err="1" smtClean="0"/>
              <a:t>test</a:t>
            </a:r>
            <a:endParaRPr lang="de-DE" dirty="0" smtClean="0"/>
          </a:p>
          <a:p>
            <a:pPr lvl="1"/>
            <a:r>
              <a:rPr lang="de-DE" dirty="0" err="1" smtClean="0"/>
              <a:t>package</a:t>
            </a:r>
            <a:endParaRPr lang="de-DE" dirty="0" smtClean="0"/>
          </a:p>
          <a:p>
            <a:pPr lvl="1"/>
            <a:r>
              <a:rPr lang="de-DE" dirty="0" err="1" smtClean="0"/>
              <a:t>integration</a:t>
            </a:r>
            <a:r>
              <a:rPr lang="de-DE" dirty="0" smtClean="0"/>
              <a:t>-test</a:t>
            </a:r>
          </a:p>
          <a:p>
            <a:pPr lvl="1"/>
            <a:r>
              <a:rPr lang="de-DE" dirty="0" err="1" smtClean="0"/>
              <a:t>verify</a:t>
            </a:r>
            <a:endParaRPr lang="de-DE" dirty="0" smtClean="0"/>
          </a:p>
          <a:p>
            <a:pPr lvl="1"/>
            <a:r>
              <a:rPr lang="de-DE" dirty="0" err="1"/>
              <a:t>i</a:t>
            </a:r>
            <a:r>
              <a:rPr lang="de-DE" dirty="0" err="1" smtClean="0"/>
              <a:t>nstall</a:t>
            </a:r>
            <a:endParaRPr lang="de-DE" dirty="0" smtClean="0"/>
          </a:p>
          <a:p>
            <a:pPr lvl="1"/>
            <a:r>
              <a:rPr lang="de-DE" dirty="0" err="1" smtClean="0"/>
              <a:t>deploy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3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</a:t>
            </a:r>
            <a:r>
              <a:rPr lang="de-DE" sz="4100" b="1" kern="120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Lifecycle</a:t>
            </a: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Management?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33613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 unter</a:t>
            </a:r>
            <a:r>
              <a:rPr lang="de-DE" dirty="0"/>
              <a:t>: https://github.com/Stollebob/Maven-Praesentation.git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3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</a:t>
            </a:r>
            <a:r>
              <a:rPr lang="de-DE" sz="4100" b="1" kern="1200" dirty="0" err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Lifecycle</a:t>
            </a: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Management?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6649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Was ist Maven</a:t>
            </a:r>
            <a:r>
              <a:rPr lang="de-DE" dirty="0" smtClean="0"/>
              <a:t>? </a:t>
            </a:r>
            <a:endParaRPr lang="de-DE" dirty="0"/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Dependency Management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/>
              <a:t>Lifecycle</a:t>
            </a:r>
            <a:r>
              <a:rPr lang="de-DE" dirty="0"/>
              <a:t>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Wie funktioniert Dependency Management?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Wie funktioniert </a:t>
            </a:r>
            <a:r>
              <a:rPr lang="de-DE" dirty="0" err="1"/>
              <a:t>Lifecycle</a:t>
            </a:r>
            <a:r>
              <a:rPr lang="de-DE" dirty="0"/>
              <a:t> Management?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Integration in </a:t>
            </a:r>
            <a:r>
              <a:rPr lang="de-DE" dirty="0" err="1">
                <a:solidFill>
                  <a:srgbClr val="FF0000"/>
                </a:solidFill>
              </a:rPr>
              <a:t>IDE‘s</a:t>
            </a:r>
            <a:endParaRPr lang="de-DE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dirty="0" err="1">
                <a:solidFill>
                  <a:srgbClr val="FF0000"/>
                </a:solidFill>
              </a:rPr>
              <a:t>Eclipse</a:t>
            </a:r>
            <a:endParaRPr lang="de-DE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dirty="0" err="1">
                <a:solidFill>
                  <a:srgbClr val="FF0000"/>
                </a:solidFill>
              </a:rPr>
              <a:t>IntelliJIDEA</a:t>
            </a:r>
            <a:endParaRPr lang="de-DE" dirty="0">
              <a:solidFill>
                <a:srgbClr val="FF0000"/>
              </a:solidFill>
            </a:endParaRPr>
          </a:p>
          <a:p>
            <a:pPr marL="624078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de-DE" dirty="0"/>
              <a:t>Integration in </a:t>
            </a:r>
            <a:r>
              <a:rPr lang="de-DE" dirty="0" err="1" smtClean="0"/>
              <a:t>IDE‘s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19560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über Plug-In</a:t>
            </a:r>
          </a:p>
          <a:p>
            <a:r>
              <a:rPr lang="de-DE" dirty="0" smtClean="0"/>
              <a:t>Arbeitet nicht immer Korrekt</a:t>
            </a:r>
          </a:p>
          <a:p>
            <a:pPr lvl="1"/>
            <a:r>
              <a:rPr lang="de-DE" dirty="0" smtClean="0"/>
              <a:t>Kein Standard Plug-In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de-DE" dirty="0" err="1" smtClean="0"/>
              <a:t>Eclipse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5262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Automatisch integriert</a:t>
            </a:r>
          </a:p>
          <a:p>
            <a:pPr lvl="1"/>
            <a:r>
              <a:rPr lang="de-DE" dirty="0" smtClean="0"/>
              <a:t>Standard Plug-In</a:t>
            </a:r>
          </a:p>
          <a:p>
            <a:r>
              <a:rPr lang="de-DE" dirty="0" smtClean="0"/>
              <a:t>Führt Befehle direkt auf der Konsole aus</a:t>
            </a:r>
          </a:p>
          <a:p>
            <a:r>
              <a:rPr lang="de-DE" dirty="0" smtClean="0"/>
              <a:t>Integriertes Terminal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de-DE" dirty="0" err="1" smtClean="0"/>
              <a:t>IntelliJ</a:t>
            </a:r>
            <a:r>
              <a:rPr lang="de-DE" dirty="0" smtClean="0"/>
              <a:t> IDEA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29072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Was ist Maven?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Dependency Management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dirty="0" err="1" smtClean="0"/>
              <a:t>Lifecycle</a:t>
            </a:r>
            <a:r>
              <a:rPr lang="de-DE" dirty="0" smtClean="0"/>
              <a:t>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Wie funktioniert Dependency Management?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Wie funktioniert </a:t>
            </a:r>
            <a:r>
              <a:rPr lang="de-DE" dirty="0" err="1" smtClean="0"/>
              <a:t>Lifecycle</a:t>
            </a:r>
            <a:r>
              <a:rPr lang="de-DE" dirty="0" smtClean="0"/>
              <a:t> Management?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Integration in </a:t>
            </a:r>
            <a:r>
              <a:rPr lang="de-DE" dirty="0" err="1" smtClean="0"/>
              <a:t>IDE‘s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Eclipse</a:t>
            </a:r>
            <a:endParaRPr lang="de-DE" dirty="0" smtClean="0"/>
          </a:p>
          <a:p>
            <a:pPr marL="857250" lvl="1" indent="-457200">
              <a:buFont typeface="+mj-lt"/>
              <a:buAutoNum type="arabicPeriod"/>
            </a:pPr>
            <a:r>
              <a:rPr lang="de-DE" dirty="0" err="1" smtClean="0"/>
              <a:t>IntelliJIDEA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1397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https://</a:t>
            </a:r>
            <a:r>
              <a:rPr lang="de-DE" sz="2400" dirty="0" smtClean="0"/>
              <a:t>maven.apache.org/guides/introduction/introduction-to-the-lifecycle.html</a:t>
            </a:r>
          </a:p>
          <a:p>
            <a:r>
              <a:rPr lang="de-DE" sz="2400" dirty="0"/>
              <a:t>https://</a:t>
            </a:r>
            <a:r>
              <a:rPr lang="de-DE" sz="2400" dirty="0" smtClean="0"/>
              <a:t>maven.apache.org/guides/getting-started/index.html#How_do_I_deploy_my_jar_in_my_remote_repository</a:t>
            </a:r>
          </a:p>
          <a:p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 smtClean="0"/>
              <a:t>Quellen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9581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Was ist Maven?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Dependency Management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>
                <a:solidFill>
                  <a:srgbClr val="FF0000"/>
                </a:solidFill>
              </a:rPr>
              <a:t>Lifecycle</a:t>
            </a:r>
            <a:r>
              <a:rPr lang="de-DE" dirty="0">
                <a:solidFill>
                  <a:srgbClr val="FF0000"/>
                </a:solidFill>
              </a:rPr>
              <a:t>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0070C0"/>
                </a:solidFill>
              </a:rPr>
              <a:t>Wie funktioniert Dependency Management?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0070C0"/>
                </a:solidFill>
              </a:rPr>
              <a:t>Wie funktioniert </a:t>
            </a:r>
            <a:r>
              <a:rPr lang="de-DE" dirty="0" err="1">
                <a:solidFill>
                  <a:srgbClr val="0070C0"/>
                </a:solidFill>
              </a:rPr>
              <a:t>Lifecycle</a:t>
            </a:r>
            <a:r>
              <a:rPr lang="de-DE" dirty="0">
                <a:solidFill>
                  <a:srgbClr val="0070C0"/>
                </a:solidFill>
              </a:rPr>
              <a:t> Management?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70C0"/>
                </a:solidFill>
              </a:rPr>
              <a:t>Integration in </a:t>
            </a:r>
            <a:r>
              <a:rPr lang="de-DE" dirty="0" err="1">
                <a:solidFill>
                  <a:srgbClr val="0070C0"/>
                </a:solidFill>
              </a:rPr>
              <a:t>IDE‘s</a:t>
            </a:r>
            <a:endParaRPr lang="de-DE" dirty="0">
              <a:solidFill>
                <a:srgbClr val="0070C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dirty="0" err="1">
                <a:solidFill>
                  <a:srgbClr val="0070C0"/>
                </a:solidFill>
              </a:rPr>
              <a:t>Eclipse</a:t>
            </a:r>
            <a:endParaRPr lang="de-DE" dirty="0">
              <a:solidFill>
                <a:srgbClr val="0070C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dirty="0" err="1">
                <a:solidFill>
                  <a:srgbClr val="0070C0"/>
                </a:solidFill>
              </a:rPr>
              <a:t>IntelliJIDEA</a:t>
            </a:r>
            <a:endParaRPr lang="de-DE" dirty="0">
              <a:solidFill>
                <a:srgbClr val="0070C0"/>
              </a:solidFill>
            </a:endParaRP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de-DE" dirty="0" smtClean="0"/>
              <a:t>Was ist Maven?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0743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und Management Tool für Java</a:t>
            </a:r>
          </a:p>
          <a:p>
            <a:r>
              <a:rPr lang="de-DE" dirty="0" smtClean="0"/>
              <a:t>Maven bedeutet „Sammler des Wissens“</a:t>
            </a:r>
          </a:p>
          <a:p>
            <a:r>
              <a:rPr lang="de-DE" dirty="0" smtClean="0"/>
              <a:t>Vermeidet JARs im CVS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de-DE" dirty="0" smtClean="0"/>
              <a:t>Was ist Maven?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14552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eine Dependency in Java?</a:t>
            </a:r>
          </a:p>
          <a:p>
            <a:r>
              <a:rPr lang="de-DE" dirty="0" smtClean="0"/>
              <a:t>Antwort: Eine Abhängigkeit zu einem anderen JAR</a:t>
            </a:r>
          </a:p>
          <a:p>
            <a:r>
              <a:rPr lang="de-DE" dirty="0" smtClean="0"/>
              <a:t>Verwaltung von genutzten JARs</a:t>
            </a:r>
          </a:p>
          <a:p>
            <a:r>
              <a:rPr lang="de-DE" dirty="0" smtClean="0"/>
              <a:t>Keine JARs im CVS</a:t>
            </a:r>
          </a:p>
          <a:p>
            <a:r>
              <a:rPr lang="de-DE" dirty="0" smtClean="0"/>
              <a:t>Modularisierung des Systems</a:t>
            </a:r>
          </a:p>
          <a:p>
            <a:pPr lvl="1"/>
            <a:r>
              <a:rPr lang="de-DE" dirty="0" smtClean="0"/>
              <a:t>Reusability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lvl="1" indent="-742950">
              <a:buFont typeface="+mj-lt"/>
              <a:buAutoNum type="arabicPeriod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Dependency Management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88351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Zentrales Konzept von Maven</a:t>
            </a:r>
          </a:p>
          <a:p>
            <a:r>
              <a:rPr lang="de-DE" dirty="0" smtClean="0"/>
              <a:t>Klar definiert, wie ein Artefakt gebaut und verteilt wird</a:t>
            </a:r>
          </a:p>
          <a:p>
            <a:r>
              <a:rPr lang="de-DE" dirty="0" smtClean="0"/>
              <a:t>Erfordert nur wenige Befehle für den </a:t>
            </a:r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0" lvl="1" indent="-742950">
              <a:buFont typeface="+mj-lt"/>
              <a:buAutoNum type="arabicPeriod" startAt="2"/>
            </a:pPr>
            <a:r>
              <a:rPr lang="de-DE" sz="4100" b="1" kern="1200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Lifecycle</a:t>
            </a:r>
            <a:r>
              <a:rPr lang="de-DE" sz="4100" b="1" kern="120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Management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20243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Was ist Maven?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/>
              <a:t>Dependency Management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err="1"/>
              <a:t>Lifecycle</a:t>
            </a:r>
            <a:r>
              <a:rPr lang="de-DE" dirty="0"/>
              <a:t>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FF0000"/>
                </a:solidFill>
              </a:rPr>
              <a:t>Wie funktioniert Dependency Management?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rgbClr val="0070C0"/>
                </a:solidFill>
              </a:rPr>
              <a:t>Wie funktioniert </a:t>
            </a:r>
            <a:r>
              <a:rPr lang="de-DE" dirty="0" err="1">
                <a:solidFill>
                  <a:srgbClr val="0070C0"/>
                </a:solidFill>
              </a:rPr>
              <a:t>Lifecycle</a:t>
            </a:r>
            <a:r>
              <a:rPr lang="de-DE" dirty="0">
                <a:solidFill>
                  <a:srgbClr val="0070C0"/>
                </a:solidFill>
              </a:rPr>
              <a:t> Management?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solidFill>
                  <a:srgbClr val="0070C0"/>
                </a:solidFill>
              </a:rPr>
              <a:t>Integration in </a:t>
            </a:r>
            <a:r>
              <a:rPr lang="de-DE" dirty="0" err="1">
                <a:solidFill>
                  <a:srgbClr val="0070C0"/>
                </a:solidFill>
              </a:rPr>
              <a:t>IDE‘s</a:t>
            </a:r>
            <a:endParaRPr lang="de-DE" dirty="0">
              <a:solidFill>
                <a:srgbClr val="0070C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dirty="0" err="1">
                <a:solidFill>
                  <a:srgbClr val="0070C0"/>
                </a:solidFill>
              </a:rPr>
              <a:t>Eclipse</a:t>
            </a:r>
            <a:endParaRPr lang="de-DE" dirty="0">
              <a:solidFill>
                <a:srgbClr val="0070C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de-DE" dirty="0" err="1">
                <a:solidFill>
                  <a:srgbClr val="0070C0"/>
                </a:solidFill>
              </a:rPr>
              <a:t>IntelliJIDEA</a:t>
            </a:r>
            <a:endParaRPr lang="de-DE" dirty="0">
              <a:solidFill>
                <a:srgbClr val="0070C0"/>
              </a:solidFill>
            </a:endParaRP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2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Dependency Management?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102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Wie konfiguriert man Maven?</a:t>
            </a:r>
          </a:p>
          <a:p>
            <a:r>
              <a:rPr lang="de-DE" dirty="0" smtClean="0"/>
              <a:t>POM.xml</a:t>
            </a:r>
          </a:p>
          <a:p>
            <a:r>
              <a:rPr lang="de-DE" dirty="0"/>
              <a:t>&lt;</a:t>
            </a:r>
            <a:r>
              <a:rPr lang="de-DE" dirty="0" err="1" smtClean="0"/>
              <a:t>project</a:t>
            </a:r>
            <a:r>
              <a:rPr lang="de-DE" dirty="0" smtClean="0"/>
              <a:t> …&gt;</a:t>
            </a:r>
            <a:endParaRPr lang="de-DE" dirty="0"/>
          </a:p>
          <a:p>
            <a:pPr marL="109728" indent="0">
              <a:buNone/>
            </a:pPr>
            <a:r>
              <a:rPr lang="de-DE" dirty="0"/>
              <a:t>    &lt;</a:t>
            </a:r>
            <a:r>
              <a:rPr lang="de-DE" dirty="0" err="1"/>
              <a:t>modelVersion</a:t>
            </a:r>
            <a:r>
              <a:rPr lang="de-DE" dirty="0"/>
              <a:t>&gt;4.0.0&lt;/</a:t>
            </a:r>
            <a:r>
              <a:rPr lang="de-DE" dirty="0" err="1"/>
              <a:t>modelVersion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/>
              <a:t> </a:t>
            </a:r>
            <a:r>
              <a:rPr lang="de-DE" dirty="0" smtClean="0"/>
              <a:t>   &lt;</a:t>
            </a:r>
            <a:r>
              <a:rPr lang="de-DE" dirty="0" err="1" smtClean="0"/>
              <a:t>groupID</a:t>
            </a:r>
            <a:r>
              <a:rPr lang="de-DE" dirty="0" smtClean="0"/>
              <a:t>&gt;Firma&lt;/</a:t>
            </a:r>
            <a:r>
              <a:rPr lang="de-DE" dirty="0" err="1" smtClean="0"/>
              <a:t>groupID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/>
              <a:t>    &lt;</a:t>
            </a:r>
            <a:r>
              <a:rPr lang="de-DE" dirty="0" err="1" smtClean="0"/>
              <a:t>artifactId</a:t>
            </a:r>
            <a:r>
              <a:rPr lang="de-DE" dirty="0" smtClean="0"/>
              <a:t>&gt;Name&lt;/</a:t>
            </a:r>
            <a:r>
              <a:rPr lang="de-DE" dirty="0" err="1"/>
              <a:t>artifactId</a:t>
            </a:r>
            <a:r>
              <a:rPr lang="de-DE" dirty="0"/>
              <a:t>&gt;</a:t>
            </a:r>
          </a:p>
          <a:p>
            <a:pPr marL="109728" indent="0">
              <a:buNone/>
            </a:pPr>
            <a:r>
              <a:rPr lang="de-DE" dirty="0"/>
              <a:t>    &lt;</a:t>
            </a:r>
            <a:r>
              <a:rPr lang="de-DE" dirty="0" err="1" smtClean="0"/>
              <a:t>version</a:t>
            </a:r>
            <a:r>
              <a:rPr lang="de-DE" dirty="0" smtClean="0"/>
              <a:t>&gt;1.0.0-SNAPSHOT</a:t>
            </a:r>
            <a:r>
              <a:rPr lang="de-DE" dirty="0"/>
              <a:t>&lt;/</a:t>
            </a:r>
            <a:r>
              <a:rPr lang="de-DE" dirty="0" err="1"/>
              <a:t>version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 smtClean="0"/>
              <a:t>  &lt;/</a:t>
            </a:r>
            <a:r>
              <a:rPr lang="de-DE" dirty="0" err="1" smtClean="0"/>
              <a:t>project</a:t>
            </a:r>
            <a:r>
              <a:rPr lang="de-DE" dirty="0" smtClean="0"/>
              <a:t>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2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Dependency Management?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6994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&lt;</a:t>
            </a:r>
            <a:r>
              <a:rPr lang="de-DE" dirty="0" err="1" smtClean="0"/>
              <a:t>dependencies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/>
              <a:t> </a:t>
            </a:r>
            <a:r>
              <a:rPr lang="de-DE" dirty="0" smtClean="0"/>
              <a:t>   &lt;</a:t>
            </a:r>
            <a:r>
              <a:rPr lang="de-DE" dirty="0" err="1" smtClean="0"/>
              <a:t>dependency</a:t>
            </a:r>
            <a:r>
              <a:rPr lang="de-DE" dirty="0" smtClean="0"/>
              <a:t>&gt;</a:t>
            </a:r>
            <a:endParaRPr lang="de-DE" dirty="0"/>
          </a:p>
          <a:p>
            <a:pPr marL="109728" indent="0">
              <a:buNone/>
            </a:pPr>
            <a:r>
              <a:rPr lang="de-DE" dirty="0" smtClean="0"/>
              <a:t>	&lt;</a:t>
            </a:r>
            <a:r>
              <a:rPr lang="de-DE" dirty="0" err="1" smtClean="0"/>
              <a:t>groupID</a:t>
            </a:r>
            <a:r>
              <a:rPr lang="de-DE" dirty="0" smtClean="0"/>
              <a:t>&gt;Firma&lt;/</a:t>
            </a:r>
            <a:r>
              <a:rPr lang="de-DE" dirty="0" err="1" smtClean="0"/>
              <a:t>groupID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/>
              <a:t>    </a:t>
            </a:r>
            <a:r>
              <a:rPr lang="de-DE" dirty="0" smtClean="0"/>
              <a:t>	&lt;</a:t>
            </a:r>
            <a:r>
              <a:rPr lang="de-DE" dirty="0" err="1" smtClean="0"/>
              <a:t>artifactId</a:t>
            </a:r>
            <a:r>
              <a:rPr lang="de-DE" dirty="0" smtClean="0"/>
              <a:t>&gt;Name&lt;/</a:t>
            </a:r>
            <a:r>
              <a:rPr lang="de-DE" dirty="0" err="1"/>
              <a:t>artifactId</a:t>
            </a:r>
            <a:r>
              <a:rPr lang="de-DE" dirty="0"/>
              <a:t>&gt;</a:t>
            </a:r>
          </a:p>
          <a:p>
            <a:pPr marL="109728" indent="0">
              <a:buNone/>
            </a:pPr>
            <a:r>
              <a:rPr lang="de-DE" dirty="0"/>
              <a:t>    </a:t>
            </a:r>
            <a:r>
              <a:rPr lang="de-DE" dirty="0" smtClean="0"/>
              <a:t>	&lt;</a:t>
            </a:r>
            <a:r>
              <a:rPr lang="de-DE" dirty="0" err="1" smtClean="0"/>
              <a:t>version</a:t>
            </a:r>
            <a:r>
              <a:rPr lang="de-DE" dirty="0" smtClean="0"/>
              <a:t>&gt;1.0.0-SNAPSHOT</a:t>
            </a:r>
            <a:r>
              <a:rPr lang="de-DE" dirty="0"/>
              <a:t>&lt;/</a:t>
            </a:r>
            <a:r>
              <a:rPr lang="de-DE" dirty="0" err="1"/>
              <a:t>version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/>
              <a:t> </a:t>
            </a:r>
            <a:r>
              <a:rPr lang="de-DE" dirty="0" smtClean="0"/>
              <a:t>   &lt;/</a:t>
            </a:r>
            <a:r>
              <a:rPr lang="de-DE" dirty="0" err="1" smtClean="0"/>
              <a:t>dependency</a:t>
            </a:r>
            <a:r>
              <a:rPr lang="de-DE" dirty="0" smtClean="0"/>
              <a:t>&gt;</a:t>
            </a:r>
          </a:p>
          <a:p>
            <a:pPr marL="109728" indent="0">
              <a:buNone/>
            </a:pPr>
            <a:r>
              <a:rPr lang="de-DE" dirty="0" smtClean="0"/>
              <a:t>&lt;/</a:t>
            </a:r>
            <a:r>
              <a:rPr lang="de-DE" dirty="0" err="1" smtClean="0"/>
              <a:t>dependencies</a:t>
            </a:r>
            <a:r>
              <a:rPr lang="de-DE" dirty="0" smtClean="0"/>
              <a:t>&gt;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143000" lvl="1" indent="-742950">
              <a:buFont typeface="+mj-lt"/>
              <a:buAutoNum type="arabicPeriod" startAt="2"/>
            </a:pPr>
            <a:r>
              <a:rPr lang="de-DE" sz="41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Wie funktioniert Dependency Management?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0" y="108000"/>
            <a:ext cx="1905000" cy="1714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79395"/>
            <a:ext cx="69482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smtClean="0"/>
              <a:t>http://t0.gstatic.com/images?q=tbn:ANd9GcRZf68E3t1edTpzMEAdlLXzqV7HzB9JEwEXnrsaWGB5AY6LvQG3aPA7aNpK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4967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643</Words>
  <Application>Microsoft Office PowerPoint</Application>
  <PresentationFormat>Bildschirmpräsentation (4:3)</PresentationFormat>
  <Paragraphs>174</Paragraphs>
  <Slides>20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Deimos</vt:lpstr>
      <vt:lpstr> Das Apache Maven Project</vt:lpstr>
      <vt:lpstr>Gliederung</vt:lpstr>
      <vt:lpstr>Was ist Maven?</vt:lpstr>
      <vt:lpstr>Was ist Maven?</vt:lpstr>
      <vt:lpstr>Dependency Management</vt:lpstr>
      <vt:lpstr>Lifecycle Management</vt:lpstr>
      <vt:lpstr>Wie funktioniert Dependency Management?</vt:lpstr>
      <vt:lpstr>Wie funktioniert Dependency Management?</vt:lpstr>
      <vt:lpstr>Wie funktioniert Dependency Management?</vt:lpstr>
      <vt:lpstr>Wie funktioniert Dependency Management?</vt:lpstr>
      <vt:lpstr>Wie funktioniert Dependency Management?</vt:lpstr>
      <vt:lpstr>Wie funktioniert Lifecycle Management?</vt:lpstr>
      <vt:lpstr>Wie funktioniert Lifecycle Management?</vt:lpstr>
      <vt:lpstr>Wie funktioniert Lifecycle Management?</vt:lpstr>
      <vt:lpstr>Wie funktioniert Lifecycle Management?</vt:lpstr>
      <vt:lpstr>Wie funktioniert Lifecycle Management?</vt:lpstr>
      <vt:lpstr>Integration in IDE‘s</vt:lpstr>
      <vt:lpstr>Eclipse</vt:lpstr>
      <vt:lpstr>IntelliJ IDEA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Thor</dc:creator>
  <cp:lastModifiedBy>Thor</cp:lastModifiedBy>
  <cp:revision>23</cp:revision>
  <dcterms:created xsi:type="dcterms:W3CDTF">2014-04-13T12:32:36Z</dcterms:created>
  <dcterms:modified xsi:type="dcterms:W3CDTF">2014-04-13T19:09:12Z</dcterms:modified>
</cp:coreProperties>
</file>