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3" r:id="rId7"/>
    <p:sldId id="264" r:id="rId8"/>
    <p:sldId id="266" r:id="rId9"/>
    <p:sldId id="262" r:id="rId10"/>
    <p:sldId id="259" r:id="rId11"/>
    <p:sldId id="268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3E31-0E08-D958-C1BA-7E7A4F4B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B3F2F-61C4-BAF7-683A-A4C545300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463B-8D3D-9557-283E-2E92228C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1F47-3727-F16D-0CB5-E0571F65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F44C-E0E1-2B9D-06BE-568146C4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918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9828-6F44-D65E-BFF8-8147C2E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4201A-732B-D641-7EF4-552071FD4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3724-F15A-2862-37EB-7073D03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89AB-4627-38F6-ACDC-FC3B9447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BC0C-7B2C-EE11-A537-0F1E30E2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7258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09073-83B4-5846-EE43-DBC543F9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04178-424F-A6B8-D972-569556137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6FD3-D42F-95C2-7324-B33E6E0E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793F-65EC-5891-B41F-C1995AF9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0941-232F-470E-6443-6AB8E75B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945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B1FD-00F1-78A0-E8EE-65E5C7EF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D801-B465-DE06-2C83-B3DD3656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8245-1755-D03E-AEBD-7A4961B5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F451-6DC9-F290-8DC1-661F0B81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DAB5-DB1F-70C7-3B87-1A80256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358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292-2997-40AA-A301-B12CE04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7400-345B-F6C6-F5C8-DFA98F15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FC6B-0510-B566-BF2C-9E5C34C6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A9CA-EBB6-6AB1-1A45-6A150E92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7171-0D0F-FC44-D62A-E1247079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863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B9E0-5BD0-85B8-F17C-3D6A9375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BD18-3677-78EA-F9CA-A4630E7E6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E8CD-0280-3B36-A1B2-9005C083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BD1D-D052-E1AD-5D51-8C01FF73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D1D5-51EE-0C55-5A48-1FF91D3B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8761-EDC9-FD36-FD47-363E249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8146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0B9B-78E8-4F64-FB6F-9A78F33F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18F1-B498-1BF1-D440-BD49188B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51D8-BF3C-CC9C-F074-18A33770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45EFD-5ADB-25A4-27DC-E98A92F5A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150A4-85CE-9DF6-27EE-73A4F4A12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C3E50-4E51-00DD-EDCF-6A7F62EE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3E4D9-5590-49B1-EC1E-8267DA6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3071F-EEC9-C9AF-73B7-0A39FDD8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225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6855-8791-D9D6-1E7C-A26D9D3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BCD73-FCF5-E94D-3101-69C35BBC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7BC57-1431-6A18-0E27-540CC6FC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D92E3-35E1-E691-81E9-38AF259E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886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A89C9-9E19-63EC-C3E6-8EDFF1E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9E12D-84E2-6AC5-A64F-73994C4C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5192D-E935-9118-BB21-36684C70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000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FF1F-6236-E074-B203-43589DE9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3D70-9334-EF75-11F8-71643F41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01D9-DDA7-E39C-92ED-67738AA7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6301-5056-2389-6CC6-B9EB639F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707AA-8057-25E8-6A63-635193B8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7557-A460-5180-BD03-F855FD3B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823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90F8-F03F-E4BE-D614-1D250497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3FABE-9C0B-4B1C-0229-950081018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84D81-39F2-F9F9-0605-1A8F203F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FAA8D-06F6-E201-6C28-F455AAD5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037B-08C4-EBA8-DE79-F8222D9F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A5E0C-C3B1-EBC9-69EE-7DB32CE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458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1D9E0-206B-D734-8423-6B60598D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D01-E90C-35E8-6D5B-D36EE39D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B08D-013F-D54D-C570-05E7CAB5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4A04-98EA-904E-A145-F83472FD5E92}" type="datetimeFigureOut">
              <a:rPr lang="en-UA" smtClean="0"/>
              <a:t>24.06.2022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26CE-98D1-97E8-F2BB-C2022B763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161A-D830-F7D2-6A07-662F8BC5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2D32-A0F3-4642-B212-C3CA9B437CE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398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773A-E6CD-B7F4-E4CB-ECC46B9E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68" y="1317510"/>
            <a:ext cx="8608742" cy="2111490"/>
          </a:xfrm>
        </p:spPr>
        <p:txBody>
          <a:bodyPr>
            <a:no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 візуалізації зведених метеоданих для планування туристичних походів з використанням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039A-AA7F-7F7F-4A10-5D9CB2981D7D}"/>
              </a:ext>
            </a:extLst>
          </p:cNvPr>
          <p:cNvSpPr txBox="1"/>
          <p:nvPr/>
        </p:nvSpPr>
        <p:spPr>
          <a:xfrm>
            <a:off x="9344722" y="5540490"/>
            <a:ext cx="160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Марчук Олег, </a:t>
            </a:r>
          </a:p>
          <a:p>
            <a:r>
              <a:rPr lang="uk-UA" dirty="0"/>
              <a:t>ст. гр. КІ-18-1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45026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773A-E6CD-B7F4-E4CB-ECC46B9E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77" y="3979052"/>
            <a:ext cx="10782795" cy="146985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першому розділі було здійснено аналіз предмету дослідження, здійснено аналіз схожих сервісів та сформовано задачу бакалаврської роботи. 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3DC8-019B-E393-CF98-97CC966BF907}"/>
              </a:ext>
            </a:extLst>
          </p:cNvPr>
          <p:cNvSpPr txBox="1"/>
          <p:nvPr/>
        </p:nvSpPr>
        <p:spPr>
          <a:xfrm>
            <a:off x="6478859" y="4906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1DD23-E68B-4B94-DF30-B05918E99683}"/>
              </a:ext>
            </a:extLst>
          </p:cNvPr>
          <p:cNvSpPr txBox="1"/>
          <p:nvPr/>
        </p:nvSpPr>
        <p:spPr>
          <a:xfrm>
            <a:off x="637477" y="1409092"/>
            <a:ext cx="107827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даній бакалаврській роботі було розроблено веб-додаток візуалізації зведених метеорологічних даних для планування туристичних походів з використанням OpenWeatherMap API.</a:t>
            </a:r>
          </a:p>
        </p:txBody>
      </p:sp>
    </p:spTree>
    <p:extLst>
      <p:ext uri="{BB962C8B-B14F-4D97-AF65-F5344CB8AC3E}">
        <p14:creationId xmlns:p14="http://schemas.microsoft.com/office/powerpoint/2010/main" val="72321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943DC8-019B-E393-CF98-97CC966BF907}"/>
              </a:ext>
            </a:extLst>
          </p:cNvPr>
          <p:cNvSpPr txBox="1"/>
          <p:nvPr/>
        </p:nvSpPr>
        <p:spPr>
          <a:xfrm>
            <a:off x="6478859" y="4906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796AC-13E9-574E-3D35-2706D336BD45}"/>
              </a:ext>
            </a:extLst>
          </p:cNvPr>
          <p:cNvSpPr txBox="1">
            <a:spLocks/>
          </p:cNvSpPr>
          <p:nvPr/>
        </p:nvSpPr>
        <p:spPr>
          <a:xfrm>
            <a:off x="509477" y="1278895"/>
            <a:ext cx="11017403" cy="1469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другому розділі було вибрано засоби реалізації веб-додатку. Розроблено і розібрано функціонал застосунку, який відповідає за внутрішньо його роботу, та роботу з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4EEF4C-7D5A-2CA2-22EB-BE99A7EAF356}"/>
              </a:ext>
            </a:extLst>
          </p:cNvPr>
          <p:cNvSpPr txBox="1">
            <a:spLocks/>
          </p:cNvSpPr>
          <p:nvPr/>
        </p:nvSpPr>
        <p:spPr>
          <a:xfrm>
            <a:off x="587297" y="3609525"/>
            <a:ext cx="11017403" cy="2527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третьому розділі було реалізовано веб-додаток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вузуалізації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зведених метеорологічних даних для планування туристичних походів з використанням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файлову структуру проекту та роботу графічної частини застосунку.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773A-E6CD-B7F4-E4CB-ECC46B9E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978" y="671179"/>
            <a:ext cx="10917045" cy="1737484"/>
          </a:xfrm>
        </p:spPr>
        <p:txBody>
          <a:bodyPr>
            <a:noAutofit/>
          </a:bodyPr>
          <a:lstStyle/>
          <a:p>
            <a:pPr algn="l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є </a:t>
            </a:r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web-додатку візуалізації зведених метеоданих для планування туристичних походів з використанням OpenWeatherMap API.</a:t>
            </a:r>
            <a:b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A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4759C1-1B7B-7E40-420B-1FD05361688F}"/>
              </a:ext>
            </a:extLst>
          </p:cNvPr>
          <p:cNvSpPr txBox="1">
            <a:spLocks/>
          </p:cNvSpPr>
          <p:nvPr/>
        </p:nvSpPr>
        <p:spPr>
          <a:xfrm>
            <a:off x="735978" y="2408663"/>
            <a:ext cx="10917045" cy="4293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Передбачене виконання задач: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предметної галузі.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засобів реалізації.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логіки програми.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 графічного інтерфейсу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01001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773A-E6CD-B7F4-E4CB-ECC46B9E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978" y="927656"/>
            <a:ext cx="10917045" cy="173748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 інформаційної підтримки планування багатоденних походів.</a:t>
            </a:r>
            <a:b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3DC8-019B-E393-CF98-97CC966BF907}"/>
              </a:ext>
            </a:extLst>
          </p:cNvPr>
          <p:cNvSpPr txBox="1"/>
          <p:nvPr/>
        </p:nvSpPr>
        <p:spPr>
          <a:xfrm>
            <a:off x="6478859" y="4906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669B42-904B-CFE9-D36E-5E4C902A525F}"/>
              </a:ext>
            </a:extLst>
          </p:cNvPr>
          <p:cNvSpPr txBox="1">
            <a:spLocks/>
          </p:cNvSpPr>
          <p:nvPr/>
        </p:nvSpPr>
        <p:spPr>
          <a:xfrm>
            <a:off x="732263" y="3455263"/>
            <a:ext cx="10917045" cy="1737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</a:t>
            </a:r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еб-сервіси, що відображають дані прогнозу погоди.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943DC8-019B-E393-CF98-97CC966BF907}"/>
              </a:ext>
            </a:extLst>
          </p:cNvPr>
          <p:cNvSpPr txBox="1"/>
          <p:nvPr/>
        </p:nvSpPr>
        <p:spPr>
          <a:xfrm>
            <a:off x="6478859" y="4906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62D3C-FFD0-5E05-31C3-A9E208C2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6" r="-6" b="-6"/>
          <a:stretch>
            <a:fillRect/>
          </a:stretch>
        </p:blipFill>
        <p:spPr bwMode="auto">
          <a:xfrm>
            <a:off x="553306" y="540317"/>
            <a:ext cx="5441315" cy="54190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124BF-BCDB-39F7-2716-128A0A67C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6" r="-6" b="-6"/>
          <a:stretch>
            <a:fillRect/>
          </a:stretch>
        </p:blipFill>
        <p:spPr bwMode="auto">
          <a:xfrm>
            <a:off x="6963097" y="540317"/>
            <a:ext cx="4716192" cy="42980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79A17-0DEF-667A-81C4-93168EEA6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-6" r="-5" b="-6"/>
          <a:stretch>
            <a:fillRect/>
          </a:stretch>
        </p:blipFill>
        <p:spPr bwMode="auto">
          <a:xfrm>
            <a:off x="4092686" y="2690678"/>
            <a:ext cx="4288108" cy="331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4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CB39E-BB3D-3669-741B-5A3C28979AB2}"/>
              </a:ext>
            </a:extLst>
          </p:cNvPr>
          <p:cNvSpPr txBox="1"/>
          <p:nvPr/>
        </p:nvSpPr>
        <p:spPr>
          <a:xfrm>
            <a:off x="1624448" y="624113"/>
            <a:ext cx="373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 реалізації</a:t>
            </a:r>
            <a:endParaRPr lang="en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92F6C2-B863-CBCA-79DE-55404ADAB1C8}"/>
              </a:ext>
            </a:extLst>
          </p:cNvPr>
          <p:cNvSpPr txBox="1">
            <a:spLocks/>
          </p:cNvSpPr>
          <p:nvPr/>
        </p:nvSpPr>
        <p:spPr>
          <a:xfrm>
            <a:off x="1624448" y="1582131"/>
            <a:ext cx="4224809" cy="36937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943DC8-019B-E393-CF98-97CC966BF907}"/>
              </a:ext>
            </a:extLst>
          </p:cNvPr>
          <p:cNvSpPr txBox="1"/>
          <p:nvPr/>
        </p:nvSpPr>
        <p:spPr>
          <a:xfrm>
            <a:off x="6478859" y="4906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DCDC1-8EB8-D2E6-0A5B-DBE9C5B82702}"/>
              </a:ext>
            </a:extLst>
          </p:cNvPr>
          <p:cNvSpPr txBox="1"/>
          <p:nvPr/>
        </p:nvSpPr>
        <p:spPr>
          <a:xfrm>
            <a:off x="740229" y="914400"/>
            <a:ext cx="447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Call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60489-20FC-EAD3-BB65-E03BCC6A1733}"/>
              </a:ext>
            </a:extLst>
          </p:cNvPr>
          <p:cNvSpPr txBox="1"/>
          <p:nvPr/>
        </p:nvSpPr>
        <p:spPr>
          <a:xfrm>
            <a:off x="740229" y="1756229"/>
            <a:ext cx="467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Шлях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https://api.openweathermap.org/data/3.0/onecall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exlude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units, lang</a:t>
            </a:r>
            <a:endParaRPr lang="en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14201-3E52-B448-AB7C-6653C7B80331}"/>
              </a:ext>
            </a:extLst>
          </p:cNvPr>
          <p:cNvSpPr txBox="1"/>
          <p:nvPr/>
        </p:nvSpPr>
        <p:spPr>
          <a:xfrm>
            <a:off x="6478859" y="914400"/>
            <a:ext cx="447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Geocoding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3F8AB-D3DB-8C56-6E39-A21ABB8677DA}"/>
              </a:ext>
            </a:extLst>
          </p:cNvPr>
          <p:cNvSpPr txBox="1"/>
          <p:nvPr/>
        </p:nvSpPr>
        <p:spPr>
          <a:xfrm>
            <a:off x="6478859" y="1756229"/>
            <a:ext cx="467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Шлях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http://api.openweathermap.org/geo/1.0/direct</a:t>
            </a:r>
          </a:p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</a:t>
            </a:r>
            <a:endParaRPr lang="en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6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7888D-17FD-6594-AC88-9D4F5783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73F52-9C37-0C67-CD52-C4C7176E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4" y="460012"/>
            <a:ext cx="2810510" cy="9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3B30A-D1C0-9AB1-7043-565FB6ED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3" y="1397741"/>
            <a:ext cx="9554697" cy="5000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31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596E8-64A6-6672-9070-C66A6B6FC05A}"/>
              </a:ext>
            </a:extLst>
          </p:cNvPr>
          <p:cNvSpPr txBox="1"/>
          <p:nvPr/>
        </p:nvSpPr>
        <p:spPr>
          <a:xfrm>
            <a:off x="827314" y="435429"/>
            <a:ext cx="631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Охорона праці:</a:t>
            </a:r>
            <a:endParaRPr lang="en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10F58A-302E-010E-E032-65AFF37E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" y="1603633"/>
            <a:ext cx="11153075" cy="455874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четвертому розділі було проаналізовано вимоги охорони праці щодо роботи з ПК під час розробки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-додатку візуалізації зведених метеоданих для планування туристичних походів з використанням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офісі ІТ-компанії та розроблено заходи, щодо забезпечення відповідних умов праці. Проведено розрахунок надлишків тепла. За його результатами в приміщенні рекомендовано встановити кондиціонер, що здатний забезпечити повітрообмін з 575м3/год.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7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320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Розробка web-додатку візуалізації зведених метеоданих для планування туристичних походів з використанням OpenWeatherMap API</vt:lpstr>
      <vt:lpstr>Мета роботи - є розробка web-додатку візуалізації зведених метеоданих для планування туристичних походів з використанням OpenWeatherMap API. </vt:lpstr>
      <vt:lpstr>Об’єктом дослідження є процес інформаційної підтримки планування багатоденних походів.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 четвертому розділі було проаналізовано вимоги охорони праці щодо роботи з ПК під час розробки web-додатку візуалізації зведених метеоданих для планування туристичних походів з використанням OpenWeatherMap API в офісі ІТ-компанії та розроблено заходи, щодо забезпечення відповідних умов праці. Проведено розрахунок надлишків тепла. За його результатами в приміщенні рекомендовано встановити кондиціонер, що здатний забезпечити повітрообмін з 575м3/год.</vt:lpstr>
      <vt:lpstr>В першому розділі було здійснено аналіз предмету дослідження, здійснено аналіз схожих сервісів та сформовано задачу бакалаврської роботи.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web-додатку візуалізації зведених метеоданих для планування туристичних походів з використанням OpenWeatherMap API</dc:title>
  <dc:creator>Microsoft Office User</dc:creator>
  <cp:lastModifiedBy>Microsoft Office User</cp:lastModifiedBy>
  <cp:revision>4</cp:revision>
  <dcterms:created xsi:type="dcterms:W3CDTF">2022-06-23T18:05:01Z</dcterms:created>
  <dcterms:modified xsi:type="dcterms:W3CDTF">2022-06-24T04:34:58Z</dcterms:modified>
</cp:coreProperties>
</file>