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2" r:id="rId1"/>
    <p:sldMasterId id="2147483743" r:id="rId2"/>
    <p:sldMasterId id="214748374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embeddedFontLst>
    <p:embeddedFont>
      <p:font typeface="Lexend" panose="020B0604020202020204" charset="0"/>
      <p:regular r:id="rId11"/>
      <p:bold r:id="rId12"/>
    </p:embeddedFont>
    <p:embeddedFont>
      <p:font typeface="Lexend ExtraLight" panose="020B0604020202020204" charset="0"/>
      <p:regular r:id="rId13"/>
      <p:bold r:id="rId14"/>
    </p:embeddedFont>
    <p:embeddedFont>
      <p:font typeface="Lexend Light" panose="020B0604020202020204" charset="0"/>
      <p:regular r:id="rId15"/>
      <p:bold r:id="rId16"/>
    </p:embeddedFont>
    <p:embeddedFont>
      <p:font typeface="Lexend SemiBold" panose="020B0604020202020204" charset="0"/>
      <p:regular r:id="rId17"/>
      <p:bold r:id="rId18"/>
    </p:embeddedFont>
    <p:embeddedFont>
      <p:font typeface="Spline San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0FEC9-EFBD-40DD-B917-97C7B1061758}">
  <a:tblStyle styleId="{A5C0FEC9-EFBD-40DD-B917-97C7B10617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4bf5703f5a_0_5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4bf5703f5a_0_5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4bf5703f5a_0_6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4bf5703f5a_0_6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4bff68159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4bff68159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4bff68159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4bff68159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4bf5703f5a_0_6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4bf5703f5a_0_6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4bf5703f5a_0_6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4bf5703f5a_0_6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62" name="Google Shape;62;p14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241550" y="1973150"/>
            <a:ext cx="66609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1"/>
          </p:nvPr>
        </p:nvSpPr>
        <p:spPr>
          <a:xfrm>
            <a:off x="1810800" y="2904800"/>
            <a:ext cx="5522700" cy="3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53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details">
  <p:cSld name="TITLE_2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48" name="Google Shape;148;p19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1"/>
          </p:nvPr>
        </p:nvSpPr>
        <p:spPr>
          <a:xfrm>
            <a:off x="421035" y="224850"/>
            <a:ext cx="19476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2"/>
          </p:nvPr>
        </p:nvSpPr>
        <p:spPr>
          <a:xfrm>
            <a:off x="6772321" y="224850"/>
            <a:ext cx="19476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3"/>
          </p:nvPr>
        </p:nvSpPr>
        <p:spPr>
          <a:xfrm>
            <a:off x="421035" y="4573625"/>
            <a:ext cx="19476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4"/>
          </p:nvPr>
        </p:nvSpPr>
        <p:spPr>
          <a:xfrm>
            <a:off x="6772321" y="4573625"/>
            <a:ext cx="1947600" cy="3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>
            <a:spLocks noGrp="1"/>
          </p:cNvSpPr>
          <p:nvPr>
            <p:ph type="pic" idx="2"/>
          </p:nvPr>
        </p:nvSpPr>
        <p:spPr>
          <a:xfrm>
            <a:off x="320135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20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320100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3"/>
          </p:nvPr>
        </p:nvSpPr>
        <p:spPr>
          <a:xfrm>
            <a:off x="382576" y="2021134"/>
            <a:ext cx="26907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7" name="Google Shape;217;p20"/>
          <p:cNvSpPr>
            <a:spLocks noGrp="1"/>
          </p:cNvSpPr>
          <p:nvPr>
            <p:ph type="pic" idx="4"/>
          </p:nvPr>
        </p:nvSpPr>
        <p:spPr>
          <a:xfrm>
            <a:off x="3153490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0"/>
          <p:cNvSpPr/>
          <p:nvPr/>
        </p:nvSpPr>
        <p:spPr>
          <a:xfrm>
            <a:off x="3153490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153455" y="1963005"/>
            <a:ext cx="28332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" name="Google Shape;220;p20"/>
          <p:cNvSpPr txBox="1">
            <a:spLocks noGrp="1"/>
          </p:cNvSpPr>
          <p:nvPr>
            <p:ph type="subTitle" idx="5"/>
          </p:nvPr>
        </p:nvSpPr>
        <p:spPr>
          <a:xfrm>
            <a:off x="3215931" y="1404325"/>
            <a:ext cx="668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6"/>
          </p:nvPr>
        </p:nvSpPr>
        <p:spPr>
          <a:xfrm>
            <a:off x="3215931" y="2021134"/>
            <a:ext cx="26907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20"/>
          <p:cNvSpPr>
            <a:spLocks noGrp="1"/>
          </p:cNvSpPr>
          <p:nvPr>
            <p:ph type="pic" idx="7"/>
          </p:nvPr>
        </p:nvSpPr>
        <p:spPr>
          <a:xfrm>
            <a:off x="5986869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20"/>
          <p:cNvSpPr/>
          <p:nvPr/>
        </p:nvSpPr>
        <p:spPr>
          <a:xfrm>
            <a:off x="5986869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5986834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8"/>
          </p:nvPr>
        </p:nvSpPr>
        <p:spPr>
          <a:xfrm>
            <a:off x="6049311" y="1404325"/>
            <a:ext cx="668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9"/>
          </p:nvPr>
        </p:nvSpPr>
        <p:spPr>
          <a:xfrm>
            <a:off x="6049311" y="2021134"/>
            <a:ext cx="26907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>
            <a:spLocks noGrp="1"/>
          </p:cNvSpPr>
          <p:nvPr>
            <p:ph type="pic" idx="2"/>
          </p:nvPr>
        </p:nvSpPr>
        <p:spPr>
          <a:xfrm>
            <a:off x="320153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1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20100" y="1963000"/>
            <a:ext cx="42498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1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body" idx="3"/>
          </p:nvPr>
        </p:nvSpPr>
        <p:spPr>
          <a:xfrm>
            <a:off x="413816" y="2021129"/>
            <a:ext cx="40362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4" name="Google Shape;234;p21"/>
          <p:cNvSpPr>
            <a:spLocks noGrp="1"/>
          </p:cNvSpPr>
          <p:nvPr>
            <p:ph type="pic" idx="4"/>
          </p:nvPr>
        </p:nvSpPr>
        <p:spPr>
          <a:xfrm>
            <a:off x="4570230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1"/>
          <p:cNvSpPr/>
          <p:nvPr/>
        </p:nvSpPr>
        <p:spPr>
          <a:xfrm>
            <a:off x="4570578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4570177" y="1963000"/>
            <a:ext cx="42498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5"/>
          </p:nvPr>
        </p:nvSpPr>
        <p:spPr>
          <a:xfrm>
            <a:off x="4633019" y="1404325"/>
            <a:ext cx="6687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body" idx="6"/>
          </p:nvPr>
        </p:nvSpPr>
        <p:spPr>
          <a:xfrm>
            <a:off x="4663893" y="2021129"/>
            <a:ext cx="40362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3">
          <p15:clr>
            <a:srgbClr val="E46962"/>
          </p15:clr>
        </p15:guide>
        <p15:guide id="2" pos="202">
          <p15:clr>
            <a:srgbClr val="E46962"/>
          </p15:clr>
        </p15:guide>
        <p15:guide id="3" pos="555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 type="secHead">
  <p:cSld name="SECTION_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/>
          <p:nvPr/>
        </p:nvSpPr>
        <p:spPr>
          <a:xfrm>
            <a:off x="0" y="1370900"/>
            <a:ext cx="45696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1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body" idx="2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4574400" y="1370900"/>
            <a:ext cx="45696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3"/>
          </p:nvPr>
        </p:nvSpPr>
        <p:spPr>
          <a:xfrm>
            <a:off x="5026500" y="1677650"/>
            <a:ext cx="3755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body" idx="4"/>
          </p:nvPr>
        </p:nvSpPr>
        <p:spPr>
          <a:xfrm>
            <a:off x="5026500" y="250532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SECTION_HEADER_3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>
            <a:off x="0" y="1370900"/>
            <a:ext cx="4569600" cy="18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4569600" y="1370900"/>
            <a:ext cx="4574400" cy="18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0" y="3241100"/>
            <a:ext cx="4569600" cy="19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1"/>
          </p:nvPr>
        </p:nvSpPr>
        <p:spPr>
          <a:xfrm>
            <a:off x="452100" y="3530600"/>
            <a:ext cx="37554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2"/>
          </p:nvPr>
        </p:nvSpPr>
        <p:spPr>
          <a:xfrm>
            <a:off x="452100" y="4153800"/>
            <a:ext cx="3755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4569600" y="3241100"/>
            <a:ext cx="4574400" cy="190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3"/>
          </p:nvPr>
        </p:nvSpPr>
        <p:spPr>
          <a:xfrm>
            <a:off x="452100" y="1540450"/>
            <a:ext cx="37554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body" idx="4"/>
          </p:nvPr>
        </p:nvSpPr>
        <p:spPr>
          <a:xfrm>
            <a:off x="452100" y="2163650"/>
            <a:ext cx="3755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ubTitle" idx="5"/>
          </p:nvPr>
        </p:nvSpPr>
        <p:spPr>
          <a:xfrm>
            <a:off x="4979100" y="1540450"/>
            <a:ext cx="37554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body" idx="6"/>
          </p:nvPr>
        </p:nvSpPr>
        <p:spPr>
          <a:xfrm>
            <a:off x="4979100" y="2163650"/>
            <a:ext cx="3755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2" name="Google Shape;262;p23"/>
          <p:cNvSpPr txBox="1">
            <a:spLocks noGrp="1"/>
          </p:cNvSpPr>
          <p:nvPr>
            <p:ph type="subTitle" idx="7"/>
          </p:nvPr>
        </p:nvSpPr>
        <p:spPr>
          <a:xfrm>
            <a:off x="4979100" y="3459750"/>
            <a:ext cx="37554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3" name="Google Shape;263;p23"/>
          <p:cNvSpPr txBox="1">
            <a:spLocks noGrp="1"/>
          </p:cNvSpPr>
          <p:nvPr>
            <p:ph type="body" idx="8"/>
          </p:nvPr>
        </p:nvSpPr>
        <p:spPr>
          <a:xfrm>
            <a:off x="4979100" y="4082950"/>
            <a:ext cx="3755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SECTION_HEADER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3048000" y="1370900"/>
            <a:ext cx="30480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609600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1"/>
          </p:nvPr>
        </p:nvSpPr>
        <p:spPr>
          <a:xfrm>
            <a:off x="338225" y="1677650"/>
            <a:ext cx="2321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body" idx="2"/>
          </p:nvPr>
        </p:nvSpPr>
        <p:spPr>
          <a:xfrm>
            <a:off x="338225" y="2505325"/>
            <a:ext cx="2321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3"/>
          </p:nvPr>
        </p:nvSpPr>
        <p:spPr>
          <a:xfrm>
            <a:off x="3411300" y="1677650"/>
            <a:ext cx="2321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body" idx="4"/>
          </p:nvPr>
        </p:nvSpPr>
        <p:spPr>
          <a:xfrm>
            <a:off x="3411300" y="2505325"/>
            <a:ext cx="2321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5"/>
          </p:nvPr>
        </p:nvSpPr>
        <p:spPr>
          <a:xfrm>
            <a:off x="6484375" y="1677650"/>
            <a:ext cx="2321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6"/>
          </p:nvPr>
        </p:nvSpPr>
        <p:spPr>
          <a:xfrm>
            <a:off x="6484375" y="2505325"/>
            <a:ext cx="2321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, body and image">
  <p:cSld name="SECTION_HEADER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/>
          <p:nvPr/>
        </p:nvSpPr>
        <p:spPr>
          <a:xfrm>
            <a:off x="0" y="1374200"/>
            <a:ext cx="4569600" cy="37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5"/>
          <p:cNvSpPr>
            <a:spLocks noGrp="1"/>
          </p:cNvSpPr>
          <p:nvPr>
            <p:ph type="pic" idx="2"/>
          </p:nvPr>
        </p:nvSpPr>
        <p:spPr>
          <a:xfrm>
            <a:off x="4569600" y="1374200"/>
            <a:ext cx="4574400" cy="3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body" idx="1"/>
          </p:nvPr>
        </p:nvSpPr>
        <p:spPr>
          <a:xfrm>
            <a:off x="452100" y="1869650"/>
            <a:ext cx="3755400" cy="27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3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SECTION_HEADER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6"/>
          <p:cNvSpPr>
            <a:spLocks noGrp="1"/>
          </p:cNvSpPr>
          <p:nvPr>
            <p:ph type="pic" idx="2"/>
          </p:nvPr>
        </p:nvSpPr>
        <p:spPr>
          <a:xfrm>
            <a:off x="0" y="1374200"/>
            <a:ext cx="9144000" cy="37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26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body and image " type="tx">
  <p:cSld name="TITLE_AND_BODY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27"/>
          <p:cNvSpPr txBox="1">
            <a:spLocks noGrp="1"/>
          </p:cNvSpPr>
          <p:nvPr>
            <p:ph type="body" idx="1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91" name="Google Shape;291;p27"/>
          <p:cNvSpPr txBox="1">
            <a:spLocks noGrp="1"/>
          </p:cNvSpPr>
          <p:nvPr>
            <p:ph type="subTitle" idx="2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body" idx="3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3" name="Google Shape;293;p27"/>
          <p:cNvSpPr>
            <a:spLocks noGrp="1"/>
          </p:cNvSpPr>
          <p:nvPr>
            <p:ph type="pic" idx="4"/>
          </p:nvPr>
        </p:nvSpPr>
        <p:spPr>
          <a:xfrm>
            <a:off x="4907150" y="0"/>
            <a:ext cx="4236900" cy="51534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27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TITLE_AND_BODY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4909625" y="-100"/>
            <a:ext cx="4234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body" idx="2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body" idx="3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twoColTx">
  <p:cSld name="TITLE_AND_TWO_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29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06" name="Google Shape;306;p29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29"/>
          <p:cNvSpPr txBox="1">
            <a:spLocks noGrp="1"/>
          </p:cNvSpPr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TITLE_AND_TWO_COLUMNS_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30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62" name="Google Shape;362;p30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1319000" y="942200"/>
            <a:ext cx="6660900" cy="11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body" idx="1"/>
          </p:nvPr>
        </p:nvSpPr>
        <p:spPr>
          <a:xfrm>
            <a:off x="885050" y="2505325"/>
            <a:ext cx="7528800" cy="17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TITLE_ONLY_3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31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19" name="Google Shape;419;p31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23" name="Google Shape;423;p31"/>
          <p:cNvSpPr txBox="1">
            <a:spLocks noGrp="1"/>
          </p:cNvSpPr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ONLY_3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6" name="Google Shape;426;p3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27" name="Google Shape;427;p3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31" name="Google Shape;431;p32"/>
          <p:cNvSpPr txBox="1">
            <a:spLocks noGrp="1"/>
          </p:cNvSpPr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2" name="Google Shape;432;p32"/>
          <p:cNvSpPr txBox="1">
            <a:spLocks noGrp="1"/>
          </p:cNvSpPr>
          <p:nvPr>
            <p:ph type="body" idx="1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ONLY_3_1_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5" name="Google Shape;435;p33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36" name="Google Shape;436;p33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40" name="Google Shape;440;p33"/>
          <p:cNvSpPr txBox="1">
            <a:spLocks noGrp="1"/>
          </p:cNvSpPr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1" name="Google Shape;441;p33"/>
          <p:cNvSpPr txBox="1">
            <a:spLocks noGrp="1"/>
          </p:cNvSpPr>
          <p:nvPr>
            <p:ph type="body" idx="1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2" name="Google Shape;442;p33"/>
          <p:cNvSpPr txBox="1">
            <a:spLocks noGrp="1"/>
          </p:cNvSpPr>
          <p:nvPr>
            <p:ph type="body" idx="2"/>
          </p:nvPr>
        </p:nvSpPr>
        <p:spPr>
          <a:xfrm>
            <a:off x="4853300" y="1492675"/>
            <a:ext cx="37554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ONLY_2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5" name="Google Shape;445;p3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46" name="Google Shape;446;p3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8" name="Google Shape;448;p3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9" name="Google Shape;449;p3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TITLE_ONLY_2_1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>
            <a:spLocks noGrp="1"/>
          </p:cNvSpPr>
          <p:nvPr>
            <p:ph type="pic" idx="2"/>
          </p:nvPr>
        </p:nvSpPr>
        <p:spPr>
          <a:xfrm>
            <a:off x="86925" y="86600"/>
            <a:ext cx="8970600" cy="4970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3" name="Google Shape;453;p35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54" name="Google Shape;454;p35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TITLE_ONLY_2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6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60" name="Google Shape;460;p36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2" name="Google Shape;462;p36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3" name="Google Shape;463;p36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64" name="Google Shape;46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93700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3085137" y="1076175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076575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93700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3085137" y="2403242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6076575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93700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3085137" y="3729768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6076575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4" name="Google Shape;474;p36"/>
          <p:cNvSpPr txBox="1">
            <a:spLocks noGrp="1"/>
          </p:cNvSpPr>
          <p:nvPr>
            <p:ph type="title"/>
          </p:nvPr>
        </p:nvSpPr>
        <p:spPr>
          <a:xfrm>
            <a:off x="408650" y="193950"/>
            <a:ext cx="83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36"/>
          <p:cNvSpPr>
            <a:spLocks noGrp="1"/>
          </p:cNvSpPr>
          <p:nvPr>
            <p:ph type="pic" idx="2"/>
          </p:nvPr>
        </p:nvSpPr>
        <p:spPr>
          <a:xfrm>
            <a:off x="205750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36"/>
          <p:cNvSpPr>
            <a:spLocks noGrp="1"/>
          </p:cNvSpPr>
          <p:nvPr>
            <p:ph type="pic" idx="3"/>
          </p:nvPr>
        </p:nvSpPr>
        <p:spPr>
          <a:xfrm>
            <a:off x="32079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36"/>
          <p:cNvSpPr>
            <a:spLocks noGrp="1"/>
          </p:cNvSpPr>
          <p:nvPr>
            <p:ph type="pic" idx="4"/>
          </p:nvPr>
        </p:nvSpPr>
        <p:spPr>
          <a:xfrm>
            <a:off x="62101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36"/>
          <p:cNvSpPr>
            <a:spLocks noGrp="1"/>
          </p:cNvSpPr>
          <p:nvPr>
            <p:ph type="pic" idx="5"/>
          </p:nvPr>
        </p:nvSpPr>
        <p:spPr>
          <a:xfrm>
            <a:off x="205750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36"/>
          <p:cNvSpPr>
            <a:spLocks noGrp="1"/>
          </p:cNvSpPr>
          <p:nvPr>
            <p:ph type="pic" idx="6"/>
          </p:nvPr>
        </p:nvSpPr>
        <p:spPr>
          <a:xfrm>
            <a:off x="32079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36"/>
          <p:cNvSpPr>
            <a:spLocks noGrp="1"/>
          </p:cNvSpPr>
          <p:nvPr>
            <p:ph type="pic" idx="7"/>
          </p:nvPr>
        </p:nvSpPr>
        <p:spPr>
          <a:xfrm>
            <a:off x="62101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36"/>
          <p:cNvSpPr>
            <a:spLocks noGrp="1"/>
          </p:cNvSpPr>
          <p:nvPr>
            <p:ph type="pic" idx="8"/>
          </p:nvPr>
        </p:nvSpPr>
        <p:spPr>
          <a:xfrm>
            <a:off x="205750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36"/>
          <p:cNvSpPr>
            <a:spLocks noGrp="1"/>
          </p:cNvSpPr>
          <p:nvPr>
            <p:ph type="pic" idx="9"/>
          </p:nvPr>
        </p:nvSpPr>
        <p:spPr>
          <a:xfrm>
            <a:off x="32079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36"/>
          <p:cNvSpPr>
            <a:spLocks noGrp="1"/>
          </p:cNvSpPr>
          <p:nvPr>
            <p:ph type="pic" idx="13"/>
          </p:nvPr>
        </p:nvSpPr>
        <p:spPr>
          <a:xfrm>
            <a:off x="62101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ONLY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6" name="Google Shape;486;p3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87" name="Google Shape;487;p3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ONLY_1_1_2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/>
          <p:nvPr/>
        </p:nvSpPr>
        <p:spPr>
          <a:xfrm>
            <a:off x="332700" y="1182025"/>
            <a:ext cx="4239300" cy="1205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94" name="Google Shape;49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38"/>
          <p:cNvSpPr txBox="1">
            <a:spLocks noGrp="1"/>
          </p:cNvSpPr>
          <p:nvPr>
            <p:ph type="title"/>
          </p:nvPr>
        </p:nvSpPr>
        <p:spPr>
          <a:xfrm>
            <a:off x="265500" y="297100"/>
            <a:ext cx="8471100" cy="7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6" name="Google Shape;496;p38"/>
          <p:cNvSpPr txBox="1">
            <a:spLocks noGrp="1"/>
          </p:cNvSpPr>
          <p:nvPr>
            <p:ph type="subTitle" idx="1"/>
          </p:nvPr>
        </p:nvSpPr>
        <p:spPr>
          <a:xfrm>
            <a:off x="464700" y="1297480"/>
            <a:ext cx="39342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97" name="Google Shape;497;p38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98" name="Google Shape;498;p38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02" name="Google Shape;502;p38"/>
          <p:cNvSpPr/>
          <p:nvPr/>
        </p:nvSpPr>
        <p:spPr>
          <a:xfrm>
            <a:off x="4572000" y="1182025"/>
            <a:ext cx="4239300" cy="126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3" name="Google Shape;503;p38"/>
          <p:cNvSpPr txBox="1">
            <a:spLocks noGrp="1"/>
          </p:cNvSpPr>
          <p:nvPr>
            <p:ph type="subTitle" idx="2"/>
          </p:nvPr>
        </p:nvSpPr>
        <p:spPr>
          <a:xfrm>
            <a:off x="4724550" y="1297480"/>
            <a:ext cx="39342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4" name="Google Shape;504;p38"/>
          <p:cNvSpPr/>
          <p:nvPr/>
        </p:nvSpPr>
        <p:spPr>
          <a:xfrm>
            <a:off x="332700" y="2386993"/>
            <a:ext cx="4239300" cy="12051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5" name="Google Shape;505;p38"/>
          <p:cNvSpPr txBox="1">
            <a:spLocks noGrp="1"/>
          </p:cNvSpPr>
          <p:nvPr>
            <p:ph type="subTitle" idx="3"/>
          </p:nvPr>
        </p:nvSpPr>
        <p:spPr>
          <a:xfrm>
            <a:off x="464700" y="2502449"/>
            <a:ext cx="39342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6" name="Google Shape;506;p38"/>
          <p:cNvSpPr/>
          <p:nvPr/>
        </p:nvSpPr>
        <p:spPr>
          <a:xfrm>
            <a:off x="4572000" y="2386993"/>
            <a:ext cx="4239300" cy="1205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7" name="Google Shape;507;p38"/>
          <p:cNvSpPr txBox="1">
            <a:spLocks noGrp="1"/>
          </p:cNvSpPr>
          <p:nvPr>
            <p:ph type="subTitle" idx="4"/>
          </p:nvPr>
        </p:nvSpPr>
        <p:spPr>
          <a:xfrm>
            <a:off x="4704000" y="2502449"/>
            <a:ext cx="39342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332700" y="3591961"/>
            <a:ext cx="4239300" cy="1205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9" name="Google Shape;509;p38"/>
          <p:cNvSpPr txBox="1">
            <a:spLocks noGrp="1"/>
          </p:cNvSpPr>
          <p:nvPr>
            <p:ph type="subTitle" idx="5"/>
          </p:nvPr>
        </p:nvSpPr>
        <p:spPr>
          <a:xfrm>
            <a:off x="464700" y="3707417"/>
            <a:ext cx="39342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0" name="Google Shape;510;p38"/>
          <p:cNvSpPr/>
          <p:nvPr/>
        </p:nvSpPr>
        <p:spPr>
          <a:xfrm>
            <a:off x="4572000" y="3591961"/>
            <a:ext cx="4239300" cy="12051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11" name="Google Shape;511;p38"/>
          <p:cNvSpPr txBox="1">
            <a:spLocks noGrp="1"/>
          </p:cNvSpPr>
          <p:nvPr>
            <p:ph type="subTitle" idx="6"/>
          </p:nvPr>
        </p:nvSpPr>
        <p:spPr>
          <a:xfrm>
            <a:off x="4724550" y="3707417"/>
            <a:ext cx="39342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ITLE_ONLY_1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515" name="Google Shape;515;p3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19" name="Google Shape;519;p39"/>
          <p:cNvSpPr txBox="1">
            <a:spLocks noGrp="1"/>
          </p:cNvSpPr>
          <p:nvPr>
            <p:ph type="body" idx="1"/>
          </p:nvPr>
        </p:nvSpPr>
        <p:spPr>
          <a:xfrm>
            <a:off x="261775" y="4039275"/>
            <a:ext cx="59583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nation 1">
  <p:cSld name="ONE_COLUMN_TEXT">
    <p:bg>
      <p:bgPr>
        <a:solidFill>
          <a:schemeClr val="dk2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0" y="1765150"/>
            <a:ext cx="9144000" cy="3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p40"/>
          <p:cNvSpPr txBox="1">
            <a:spLocks noGrp="1"/>
          </p:cNvSpPr>
          <p:nvPr>
            <p:ph type="body" idx="1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24" name="Google Shape;524;p40"/>
          <p:cNvSpPr txBox="1">
            <a:spLocks noGrp="1"/>
          </p:cNvSpPr>
          <p:nvPr>
            <p:ph type="subTitle" idx="2"/>
          </p:nvPr>
        </p:nvSpPr>
        <p:spPr>
          <a:xfrm>
            <a:off x="433550" y="2197100"/>
            <a:ext cx="7148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525" name="Google Shape;525;p40"/>
          <p:cNvSpPr txBox="1">
            <a:spLocks noGrp="1"/>
          </p:cNvSpPr>
          <p:nvPr>
            <p:ph type="body" idx="3"/>
          </p:nvPr>
        </p:nvSpPr>
        <p:spPr>
          <a:xfrm>
            <a:off x="433550" y="2914750"/>
            <a:ext cx="7148400" cy="1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6" name="Google Shape;526;p40"/>
          <p:cNvSpPr txBox="1">
            <a:spLocks noGrp="1"/>
          </p:cNvSpPr>
          <p:nvPr>
            <p:ph type="body" idx="4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7" name="Google Shape;527;p40"/>
          <p:cNvSpPr/>
          <p:nvPr/>
        </p:nvSpPr>
        <p:spPr>
          <a:xfrm>
            <a:off x="537600" y="689575"/>
            <a:ext cx="537900" cy="1079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28" name="Google Shape;528;p40"/>
          <p:cNvSpPr txBox="1">
            <a:spLocks noGrp="1"/>
          </p:cNvSpPr>
          <p:nvPr>
            <p:ph type="subTitle" idx="5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lanation 2">
  <p:cSld name="ONE_COLUMN_TEXT_1">
    <p:bg>
      <p:bgPr>
        <a:solidFill>
          <a:schemeClr val="dk2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/>
          <p:nvPr/>
        </p:nvSpPr>
        <p:spPr>
          <a:xfrm>
            <a:off x="0" y="1227375"/>
            <a:ext cx="9144000" cy="39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1"/>
          <p:cNvSpPr txBox="1">
            <a:spLocks noGrp="1"/>
          </p:cNvSpPr>
          <p:nvPr>
            <p:ph type="body" idx="1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33" name="Google Shape;533;p41"/>
          <p:cNvSpPr txBox="1">
            <a:spLocks noGrp="1"/>
          </p:cNvSpPr>
          <p:nvPr>
            <p:ph type="subTitle" idx="2"/>
          </p:nvPr>
        </p:nvSpPr>
        <p:spPr>
          <a:xfrm>
            <a:off x="433550" y="1673375"/>
            <a:ext cx="41004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534" name="Google Shape;534;p41"/>
          <p:cNvSpPr txBox="1">
            <a:spLocks noGrp="1"/>
          </p:cNvSpPr>
          <p:nvPr>
            <p:ph type="body" idx="3"/>
          </p:nvPr>
        </p:nvSpPr>
        <p:spPr>
          <a:xfrm>
            <a:off x="433550" y="2391025"/>
            <a:ext cx="3795600" cy="23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5" name="Google Shape;535;p41"/>
          <p:cNvSpPr txBox="1">
            <a:spLocks noGrp="1"/>
          </p:cNvSpPr>
          <p:nvPr>
            <p:ph type="body" idx="4"/>
          </p:nvPr>
        </p:nvSpPr>
        <p:spPr>
          <a:xfrm>
            <a:off x="1181100" y="692750"/>
            <a:ext cx="69342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6" name="Google Shape;536;p41"/>
          <p:cNvSpPr/>
          <p:nvPr/>
        </p:nvSpPr>
        <p:spPr>
          <a:xfrm>
            <a:off x="537600" y="689575"/>
            <a:ext cx="537900" cy="537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37" name="Google Shape;537;p41"/>
          <p:cNvSpPr txBox="1">
            <a:spLocks noGrp="1"/>
          </p:cNvSpPr>
          <p:nvPr>
            <p:ph type="subTitle" idx="5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MAIN_POINT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42"/>
          <p:cNvSpPr txBox="1">
            <a:spLocks noGrp="1"/>
          </p:cNvSpPr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SECTION_TITLE_AND_DESCRIPTION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4" name="Google Shape;544;p4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5" name="Google Shape;54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2" name="Google Shape;552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3" name="Google Shape;55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6" name="Google Shape;55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60" name="Google Shape;56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4" name="Google Shape;564;p4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5" name="Google Shape;56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1" name="Google Shape;571;p5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2" name="Google Shape;57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5" name="Google Shape;57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5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9" name="Google Shape;579;p5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0" name="Google Shape;580;p5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81" name="Google Shape;58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584" name="Google Shape;58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7" name="Google Shape;587;p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588" name="Google Shape;588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56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56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6" name="Google Shape;596;p56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7" name="Google Shape;597;p56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56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9" name="Google Shape;599;p56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03" name="Google Shape;603;p57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2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5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8" name="Google Shape;608;p58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09" name="Google Shape;609;p58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10" name="Google Shape;610;p58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1" name="Google Shape;611;p58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59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15" name="Google Shape;615;p59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59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17" name="Google Shape;617;p59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8" name="Google Shape;618;p59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9" name="Google Shape;619;p59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0" name="Google Shape;620;p59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60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24" name="Google Shape;624;p60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25" name="Google Shape;625;p60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26" name="Google Shape;626;p60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27" name="Google Shape;627;p60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8" name="Google Shape;628;p60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9" name="Google Shape;629;p60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0" name="Google Shape;630;p60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1" name="Google Shape;631;p60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61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2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8" name="Google Shape;638;p62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39" name="Google Shape;639;p62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62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1" name="Google Shape;64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62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4" name="Google Shape;644;p62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3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7" name="Google Shape;647;p63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48" name="Google Shape;648;p63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49" name="Google Shape;649;p63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0" name="Google Shape;650;p63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63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2" name="Google Shape;652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63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5" name="Google Shape;655;p63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6" name="Google Shape;656;p63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4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59" name="Google Shape;659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65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3" name="Google Shape;663;p65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4" name="Google Shape;664;p65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5" name="Google Shape;665;p65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6" name="Google Shape;666;p65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7" name="Google Shape;667;p65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8" name="Google Shape;668;p65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65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0" name="Google Shape;670;p65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1" name="Google Shape;671;p65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Roadmap" type="title">
  <p:cSld name="TITLE">
    <p:bg>
      <p:bgPr>
        <a:solidFill>
          <a:schemeClr val="accent3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6"/>
          <p:cNvSpPr txBox="1">
            <a:spLocks noGrp="1"/>
          </p:cNvSpPr>
          <p:nvPr>
            <p:ph type="sldNum" idx="12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66"/>
          <p:cNvSpPr txBox="1">
            <a:spLocks noGrp="1"/>
          </p:cNvSpPr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5" name="Google Shape;675;p66"/>
          <p:cNvSpPr txBox="1">
            <a:spLocks noGrp="1"/>
          </p:cNvSpPr>
          <p:nvPr>
            <p:ph type="subTitle" idx="1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66"/>
          <p:cNvSpPr txBox="1">
            <a:spLocks noGrp="1"/>
          </p:cNvSpPr>
          <p:nvPr>
            <p:ph type="body" idx="2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677" name="Google Shape;677;p66"/>
          <p:cNvSpPr txBox="1">
            <a:spLocks noGrp="1"/>
          </p:cNvSpPr>
          <p:nvPr>
            <p:ph type="sldNum" idx="3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spcFirstLastPara="1" wrap="square" lIns="0" tIns="0" rIns="0" bIns="91425" anchor="ctr" anchorCtr="0">
            <a:noAutofit/>
          </a:bodyPr>
          <a:lstStyle>
            <a:lvl1pPr lvl="0" algn="ctr" rtl="0"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8" name="Google Shape;678;p66"/>
          <p:cNvSpPr txBox="1">
            <a:spLocks noGrp="1"/>
          </p:cNvSpPr>
          <p:nvPr>
            <p:ph type="body" idx="4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cxnSp>
        <p:nvCxnSpPr>
          <p:cNvPr id="679" name="Google Shape;679;p66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80" name="Google Shape;680;p66"/>
          <p:cNvSpPr>
            <a:spLocks noGrp="1"/>
          </p:cNvSpPr>
          <p:nvPr>
            <p:ph type="pic" idx="5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blank">
  <p:cSld name="BLANK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7"/>
          <p:cNvSpPr txBox="1">
            <a:spLocks noGrp="1"/>
          </p:cNvSpPr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6">
    <p:bg>
      <p:bgPr>
        <a:solidFill>
          <a:schemeClr val="lt2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8"/>
          <p:cNvSpPr txBox="1">
            <a:spLocks noGrp="1"/>
          </p:cNvSpPr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5" name="Google Shape;685;p68"/>
          <p:cNvSpPr>
            <a:spLocks noGrp="1"/>
          </p:cNvSpPr>
          <p:nvPr>
            <p:ph type="pic" idx="2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5_1">
    <p:bg>
      <p:bgPr>
        <a:solidFill>
          <a:schemeClr val="accent4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9"/>
          <p:cNvSpPr txBox="1">
            <a:spLocks noGrp="1"/>
          </p:cNvSpPr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69"/>
          <p:cNvSpPr>
            <a:spLocks noGrp="1"/>
          </p:cNvSpPr>
          <p:nvPr>
            <p:ph type="pic" idx="2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+ Phone mockup">
  <p:cSld name="CUSTOM_26_1">
    <p:bg>
      <p:bgPr>
        <a:solidFill>
          <a:schemeClr val="accent4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0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70"/>
          <p:cNvSpPr>
            <a:spLocks noGrp="1"/>
          </p:cNvSpPr>
          <p:nvPr>
            <p:ph type="pic" idx="2"/>
          </p:nvPr>
        </p:nvSpPr>
        <p:spPr>
          <a:xfrm>
            <a:off x="6819050" y="857921"/>
            <a:ext cx="1598400" cy="3413100"/>
          </a:xfrm>
          <a:prstGeom prst="roundRect">
            <a:avLst>
              <a:gd name="adj" fmla="val 11038"/>
            </a:avLst>
          </a:prstGeom>
          <a:noFill/>
          <a:ln>
            <a:noFill/>
          </a:ln>
        </p:spPr>
      </p:sp>
      <p:sp>
        <p:nvSpPr>
          <p:cNvPr id="692" name="Google Shape;692;p70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693" name="Google Shape;693;p70"/>
          <p:cNvSpPr txBox="1">
            <a:spLocks noGrp="1"/>
          </p:cNvSpPr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4" name="Google Shape;694;p70"/>
          <p:cNvSpPr txBox="1">
            <a:spLocks noGrp="1"/>
          </p:cNvSpPr>
          <p:nvPr>
            <p:ph type="body" idx="3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+ Phone mockup 1">
  <p:cSld name="CUSTOM_28">
    <p:bg>
      <p:bgPr>
        <a:solidFill>
          <a:schemeClr val="accent3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1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71"/>
          <p:cNvSpPr txBox="1">
            <a:spLocks noGrp="1"/>
          </p:cNvSpPr>
          <p:nvPr>
            <p:ph type="body" idx="1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698" name="Google Shape;698;p71"/>
          <p:cNvSpPr txBox="1">
            <a:spLocks noGrp="1"/>
          </p:cNvSpPr>
          <p:nvPr>
            <p:ph type="body" idx="2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699" name="Google Shape;699;p71"/>
          <p:cNvSpPr txBox="1">
            <a:spLocks noGrp="1"/>
          </p:cNvSpPr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71"/>
          <p:cNvSpPr>
            <a:spLocks noGrp="1"/>
          </p:cNvSpPr>
          <p:nvPr>
            <p:ph type="pic" idx="3"/>
          </p:nvPr>
        </p:nvSpPr>
        <p:spPr>
          <a:xfrm>
            <a:off x="6819050" y="857921"/>
            <a:ext cx="1598400" cy="3413100"/>
          </a:xfrm>
          <a:prstGeom prst="roundRect">
            <a:avLst>
              <a:gd name="adj" fmla="val 11038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+ Phone and Ipad mockup">
  <p:cSld name="CUSTOM_27">
    <p:bg>
      <p:bgPr>
        <a:solidFill>
          <a:schemeClr val="accent4"/>
        </a:solidFill>
        <a:effectLst/>
      </p:bgPr>
    </p:bg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2"/>
          <p:cNvSpPr>
            <a:spLocks noGrp="1"/>
          </p:cNvSpPr>
          <p:nvPr>
            <p:ph type="pic" idx="2"/>
          </p:nvPr>
        </p:nvSpPr>
        <p:spPr>
          <a:xfrm>
            <a:off x="869088" y="1528242"/>
            <a:ext cx="1536600" cy="3262500"/>
          </a:xfrm>
          <a:prstGeom prst="roundRect">
            <a:avLst>
              <a:gd name="adj" fmla="val 11038"/>
            </a:avLst>
          </a:prstGeom>
          <a:noFill/>
          <a:ln>
            <a:noFill/>
          </a:ln>
        </p:spPr>
      </p:sp>
      <p:sp>
        <p:nvSpPr>
          <p:cNvPr id="703" name="Google Shape;703;p72"/>
          <p:cNvSpPr>
            <a:spLocks noGrp="1"/>
          </p:cNvSpPr>
          <p:nvPr>
            <p:ph type="pic" idx="3"/>
          </p:nvPr>
        </p:nvSpPr>
        <p:spPr>
          <a:xfrm>
            <a:off x="3913204" y="1528242"/>
            <a:ext cx="4587000" cy="3262500"/>
          </a:xfrm>
          <a:prstGeom prst="roundRect">
            <a:avLst>
              <a:gd name="adj" fmla="val 4639"/>
            </a:avLst>
          </a:prstGeom>
          <a:noFill/>
          <a:ln>
            <a:noFill/>
          </a:ln>
        </p:spPr>
      </p:sp>
      <p:sp>
        <p:nvSpPr>
          <p:cNvPr id="704" name="Google Shape;704;p72"/>
          <p:cNvSpPr txBox="1">
            <a:spLocks noGrp="1"/>
          </p:cNvSpPr>
          <p:nvPr>
            <p:ph type="body" idx="1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05" name="Google Shape;705;p72"/>
          <p:cNvSpPr txBox="1">
            <a:spLocks noGrp="1"/>
          </p:cNvSpPr>
          <p:nvPr>
            <p:ph type="body" idx="4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06" name="Google Shape;706;p72"/>
          <p:cNvSpPr txBox="1">
            <a:spLocks noGrp="1"/>
          </p:cNvSpPr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1">
  <p:cSld name="CUSTOM_1_1">
    <p:bg>
      <p:bgPr>
        <a:solidFill>
          <a:schemeClr val="accent3"/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3"/>
          <p:cNvSpPr txBox="1">
            <a:spLocks noGrp="1"/>
          </p:cNvSpPr>
          <p:nvPr>
            <p:ph type="body" idx="1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709" name="Google Shape;709;p73"/>
          <p:cNvSpPr txBox="1">
            <a:spLocks noGrp="1"/>
          </p:cNvSpPr>
          <p:nvPr>
            <p:ph type="subTitle" idx="2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73"/>
          <p:cNvSpPr txBox="1">
            <a:spLocks noGrp="1"/>
          </p:cNvSpPr>
          <p:nvPr>
            <p:ph type="body" idx="3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>
  <p:cSld name="CUSTOM_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4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13" name="Google Shape;713;p74"/>
          <p:cNvSpPr txBox="1">
            <a:spLocks noGrp="1"/>
          </p:cNvSpPr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74"/>
          <p:cNvSpPr>
            <a:spLocks noGrp="1"/>
          </p:cNvSpPr>
          <p:nvPr>
            <p:ph type="pic" idx="2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Google Shape;715;p74"/>
          <p:cNvSpPr>
            <a:spLocks noGrp="1"/>
          </p:cNvSpPr>
          <p:nvPr>
            <p:ph type="pic" idx="3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6" name="Google Shape;716;p74"/>
          <p:cNvSpPr>
            <a:spLocks noGrp="1"/>
          </p:cNvSpPr>
          <p:nvPr>
            <p:ph type="pic" idx="4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7" name="Google Shape;717;p74"/>
          <p:cNvSpPr>
            <a:spLocks noGrp="1"/>
          </p:cNvSpPr>
          <p:nvPr>
            <p:ph type="pic" idx="5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74"/>
          <p:cNvSpPr>
            <a:spLocks noGrp="1"/>
          </p:cNvSpPr>
          <p:nvPr>
            <p:ph type="pic" idx="6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Google Shape;719;p74"/>
          <p:cNvSpPr>
            <a:spLocks noGrp="1"/>
          </p:cNvSpPr>
          <p:nvPr>
            <p:ph type="pic" idx="7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720" name="Google Shape;720;p74"/>
          <p:cNvSpPr>
            <a:spLocks noGrp="1"/>
          </p:cNvSpPr>
          <p:nvPr>
            <p:ph type="pic" idx="8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Google Shape;721;p74"/>
          <p:cNvSpPr>
            <a:spLocks noGrp="1"/>
          </p:cNvSpPr>
          <p:nvPr>
            <p:ph type="pic" idx="9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ion + 1 Image">
  <p:cSld name="CUSTOM_3">
    <p:bg>
      <p:bgPr>
        <a:solidFill>
          <a:schemeClr val="lt2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5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24" name="Google Shape;724;p75"/>
          <p:cNvSpPr txBox="1">
            <a:spLocks noGrp="1"/>
          </p:cNvSpPr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5" name="Google Shape;725;p75"/>
          <p:cNvSpPr>
            <a:spLocks noGrp="1"/>
          </p:cNvSpPr>
          <p:nvPr>
            <p:ph type="pic" idx="2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75"/>
          <p:cNvSpPr txBox="1">
            <a:spLocks noGrp="1"/>
          </p:cNvSpPr>
          <p:nvPr>
            <p:ph type="body" idx="3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">
  <p:cSld name="CUSTOM_4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6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29" name="Google Shape;729;p76"/>
          <p:cNvSpPr txBox="1">
            <a:spLocks noGrp="1"/>
          </p:cNvSpPr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76"/>
          <p:cNvSpPr txBox="1">
            <a:spLocks noGrp="1"/>
          </p:cNvSpPr>
          <p:nvPr>
            <p:ph type="body" idx="2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731" name="Google Shape;731;p76"/>
          <p:cNvSpPr txBox="1">
            <a:spLocks noGrp="1"/>
          </p:cNvSpPr>
          <p:nvPr>
            <p:ph type="body" idx="3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732" name="Google Shape;732;p76"/>
          <p:cNvSpPr txBox="1">
            <a:spLocks noGrp="1"/>
          </p:cNvSpPr>
          <p:nvPr>
            <p:ph type="body" idx="4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733" name="Google Shape;733;p76"/>
          <p:cNvSpPr txBox="1">
            <a:spLocks noGrp="1"/>
          </p:cNvSpPr>
          <p:nvPr>
            <p:ph type="body" idx="5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734" name="Google Shape;734;p76"/>
          <p:cNvSpPr>
            <a:spLocks noGrp="1"/>
          </p:cNvSpPr>
          <p:nvPr>
            <p:ph type="pic" idx="6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5" name="Google Shape;735;p76"/>
          <p:cNvSpPr>
            <a:spLocks noGrp="1"/>
          </p:cNvSpPr>
          <p:nvPr>
            <p:ph type="pic" idx="7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6" name="Google Shape;736;p76"/>
          <p:cNvSpPr>
            <a:spLocks noGrp="1"/>
          </p:cNvSpPr>
          <p:nvPr>
            <p:ph type="pic" idx="8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7" name="Google Shape;737;p76"/>
          <p:cNvSpPr>
            <a:spLocks noGrp="1"/>
          </p:cNvSpPr>
          <p:nvPr>
            <p:ph type="pic" idx="9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ntt Chart">
  <p:cSld name="CUSTOM_6">
    <p:bg>
      <p:bgPr>
        <a:solidFill>
          <a:schemeClr val="lt1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7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40" name="Google Shape;740;p77"/>
          <p:cNvSpPr txBox="1">
            <a:spLocks noGrp="1"/>
          </p:cNvSpPr>
          <p:nvPr>
            <p:ph type="subTitle" idx="2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s">
  <p:cSld name="CUSTOM_7">
    <p:bg>
      <p:bgPr>
        <a:solidFill>
          <a:schemeClr val="accent4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8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43" name="Google Shape;743;p78"/>
          <p:cNvSpPr txBox="1">
            <a:spLocks noGrp="1"/>
          </p:cNvSpPr>
          <p:nvPr>
            <p:ph type="subTitle" idx="2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78"/>
          <p:cNvSpPr>
            <a:spLocks noGrp="1"/>
          </p:cNvSpPr>
          <p:nvPr>
            <p:ph type="pic" idx="3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745" name="Google Shape;745;p78"/>
          <p:cNvSpPr txBox="1">
            <a:spLocks noGrp="1"/>
          </p:cNvSpPr>
          <p:nvPr>
            <p:ph type="body" idx="4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746" name="Google Shape;746;p78"/>
          <p:cNvSpPr txBox="1">
            <a:spLocks noGrp="1"/>
          </p:cNvSpPr>
          <p:nvPr>
            <p:ph type="subTitle" idx="5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78"/>
          <p:cNvSpPr>
            <a:spLocks noGrp="1"/>
          </p:cNvSpPr>
          <p:nvPr>
            <p:ph type="pic" idx="6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748" name="Google Shape;748;p78"/>
          <p:cNvSpPr txBox="1">
            <a:spLocks noGrp="1"/>
          </p:cNvSpPr>
          <p:nvPr>
            <p:ph type="body" idx="7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749" name="Google Shape;749;p78"/>
          <p:cNvSpPr txBox="1">
            <a:spLocks noGrp="1"/>
          </p:cNvSpPr>
          <p:nvPr>
            <p:ph type="subTitle" idx="8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78"/>
          <p:cNvSpPr>
            <a:spLocks noGrp="1"/>
          </p:cNvSpPr>
          <p:nvPr>
            <p:ph type="pic" idx="9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751" name="Google Shape;751;p78"/>
          <p:cNvSpPr txBox="1">
            <a:spLocks noGrp="1"/>
          </p:cNvSpPr>
          <p:nvPr>
            <p:ph type="body" idx="13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752" name="Google Shape;752;p78"/>
          <p:cNvSpPr txBox="1">
            <a:spLocks noGrp="1"/>
          </p:cNvSpPr>
          <p:nvPr>
            <p:ph type="subTitle" idx="14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78"/>
          <p:cNvSpPr>
            <a:spLocks noGrp="1"/>
          </p:cNvSpPr>
          <p:nvPr>
            <p:ph type="pic" idx="15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754" name="Google Shape;754;p78"/>
          <p:cNvSpPr txBox="1">
            <a:spLocks noGrp="1"/>
          </p:cNvSpPr>
          <p:nvPr>
            <p:ph type="body" idx="16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755" name="Google Shape;755;p78"/>
          <p:cNvSpPr txBox="1">
            <a:spLocks noGrp="1"/>
          </p:cNvSpPr>
          <p:nvPr>
            <p:ph type="subTitle" idx="17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V1">
  <p:cSld name="CUSTOM_8">
    <p:bg>
      <p:bgPr>
        <a:solidFill>
          <a:schemeClr val="accent3"/>
        </a:solidFill>
        <a:effectLst/>
      </p:bgPr>
    </p:bg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9"/>
          <p:cNvSpPr txBox="1">
            <a:spLocks noGrp="1"/>
          </p:cNvSpPr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79"/>
          <p:cNvSpPr>
            <a:spLocks noGrp="1"/>
          </p:cNvSpPr>
          <p:nvPr>
            <p:ph type="pic" idx="2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759" name="Google Shape;759;p79"/>
          <p:cNvSpPr>
            <a:spLocks noGrp="1"/>
          </p:cNvSpPr>
          <p:nvPr>
            <p:ph type="pic" idx="3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760" name="Google Shape;760;p79"/>
          <p:cNvSpPr>
            <a:spLocks noGrp="1"/>
          </p:cNvSpPr>
          <p:nvPr>
            <p:ph type="pic" idx="4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761" name="Google Shape;761;p79"/>
          <p:cNvSpPr>
            <a:spLocks noGrp="1"/>
          </p:cNvSpPr>
          <p:nvPr>
            <p:ph type="pic" idx="5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Google Shape;762;p79"/>
          <p:cNvSpPr txBox="1">
            <a:spLocks noGrp="1"/>
          </p:cNvSpPr>
          <p:nvPr>
            <p:ph type="body" idx="1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V2">
  <p:cSld name="CUSTOM_9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0"/>
          <p:cNvSpPr txBox="1">
            <a:spLocks noGrp="1"/>
          </p:cNvSpPr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80"/>
          <p:cNvSpPr txBox="1">
            <a:spLocks noGrp="1"/>
          </p:cNvSpPr>
          <p:nvPr>
            <p:ph type="body" idx="1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arterly Calendar">
  <p:cSld name="CUSTOM_10">
    <p:bg>
      <p:bgPr>
        <a:solidFill>
          <a:schemeClr val="lt1"/>
        </a:soli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1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81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69" name="Google Shape;769;p81"/>
          <p:cNvSpPr txBox="1">
            <a:spLocks noGrp="1"/>
          </p:cNvSpPr>
          <p:nvPr>
            <p:ph type="subTitle" idx="2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81"/>
          <p:cNvSpPr>
            <a:spLocks noGrp="1"/>
          </p:cNvSpPr>
          <p:nvPr>
            <p:ph type="pic" idx="3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71" name="Google Shape;771;p81"/>
          <p:cNvSpPr>
            <a:spLocks noGrp="1"/>
          </p:cNvSpPr>
          <p:nvPr>
            <p:ph type="pic" idx="4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72" name="Google Shape;772;p81"/>
          <p:cNvSpPr txBox="1">
            <a:spLocks noGrp="1"/>
          </p:cNvSpPr>
          <p:nvPr>
            <p:ph type="body" idx="5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73" name="Google Shape;773;p81"/>
          <p:cNvSpPr txBox="1">
            <a:spLocks noGrp="1"/>
          </p:cNvSpPr>
          <p:nvPr>
            <p:ph type="body" idx="6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774" name="Google Shape;774;p81"/>
          <p:cNvSpPr txBox="1">
            <a:spLocks noGrp="1"/>
          </p:cNvSpPr>
          <p:nvPr>
            <p:ph type="body" idx="7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75" name="Google Shape;775;p81"/>
          <p:cNvSpPr txBox="1">
            <a:spLocks noGrp="1"/>
          </p:cNvSpPr>
          <p:nvPr>
            <p:ph type="body" idx="8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776" name="Google Shape;776;p81"/>
          <p:cNvSpPr>
            <a:spLocks noGrp="1"/>
          </p:cNvSpPr>
          <p:nvPr>
            <p:ph type="pic" idx="9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77" name="Google Shape;777;p81"/>
          <p:cNvSpPr txBox="1">
            <a:spLocks noGrp="1"/>
          </p:cNvSpPr>
          <p:nvPr>
            <p:ph type="body" idx="13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78" name="Google Shape;778;p81"/>
          <p:cNvSpPr txBox="1">
            <a:spLocks noGrp="1"/>
          </p:cNvSpPr>
          <p:nvPr>
            <p:ph type="body" idx="14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779" name="Google Shape;779;p81"/>
          <p:cNvSpPr>
            <a:spLocks noGrp="1"/>
          </p:cNvSpPr>
          <p:nvPr>
            <p:ph type="pic" idx="15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81"/>
          <p:cNvSpPr txBox="1">
            <a:spLocks noGrp="1"/>
          </p:cNvSpPr>
          <p:nvPr>
            <p:ph type="body" idx="16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81" name="Google Shape;781;p81"/>
          <p:cNvSpPr txBox="1">
            <a:spLocks noGrp="1"/>
          </p:cNvSpPr>
          <p:nvPr>
            <p:ph type="body" idx="17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ds">
  <p:cSld name="CUSTOM_11">
    <p:bg>
      <p:bgPr>
        <a:solidFill>
          <a:schemeClr val="accent3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2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84" name="Google Shape;784;p82"/>
          <p:cNvSpPr txBox="1">
            <a:spLocks noGrp="1"/>
          </p:cNvSpPr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82"/>
          <p:cNvSpPr txBox="1">
            <a:spLocks noGrp="1"/>
          </p:cNvSpPr>
          <p:nvPr>
            <p:ph type="body" idx="2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86" name="Google Shape;786;p82"/>
          <p:cNvSpPr txBox="1">
            <a:spLocks noGrp="1"/>
          </p:cNvSpPr>
          <p:nvPr>
            <p:ph type="body" idx="3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87" name="Google Shape;787;p82"/>
          <p:cNvSpPr txBox="1">
            <a:spLocks noGrp="1"/>
          </p:cNvSpPr>
          <p:nvPr>
            <p:ph type="body" idx="4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88" name="Google Shape;788;p82"/>
          <p:cNvSpPr txBox="1">
            <a:spLocks noGrp="1"/>
          </p:cNvSpPr>
          <p:nvPr>
            <p:ph type="body" idx="5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89" name="Google Shape;789;p82"/>
          <p:cNvSpPr txBox="1">
            <a:spLocks noGrp="1"/>
          </p:cNvSpPr>
          <p:nvPr>
            <p:ph type="body" idx="6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90" name="Google Shape;790;p82"/>
          <p:cNvSpPr>
            <a:spLocks noGrp="1"/>
          </p:cNvSpPr>
          <p:nvPr>
            <p:ph type="pic" idx="7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1" name="Google Shape;791;p82"/>
          <p:cNvSpPr>
            <a:spLocks noGrp="1"/>
          </p:cNvSpPr>
          <p:nvPr>
            <p:ph type="pic" idx="8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2" name="Google Shape;792;p82"/>
          <p:cNvSpPr>
            <a:spLocks noGrp="1"/>
          </p:cNvSpPr>
          <p:nvPr>
            <p:ph type="pic" idx="9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3" name="Google Shape;793;p82"/>
          <p:cNvSpPr>
            <a:spLocks noGrp="1"/>
          </p:cNvSpPr>
          <p:nvPr>
            <p:ph type="pic" idx="13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4" name="Google Shape;794;p82"/>
          <p:cNvSpPr>
            <a:spLocks noGrp="1"/>
          </p:cNvSpPr>
          <p:nvPr>
            <p:ph type="pic" idx="14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5" name="Google Shape;795;p82"/>
          <p:cNvSpPr>
            <a:spLocks noGrp="1"/>
          </p:cNvSpPr>
          <p:nvPr>
            <p:ph type="pic" idx="15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6" name="Google Shape;796;p82"/>
          <p:cNvSpPr>
            <a:spLocks noGrp="1"/>
          </p:cNvSpPr>
          <p:nvPr>
            <p:ph type="pic" idx="16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7" name="Google Shape;797;p82"/>
          <p:cNvSpPr>
            <a:spLocks noGrp="1"/>
          </p:cNvSpPr>
          <p:nvPr>
            <p:ph type="pic" idx="17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8" name="Google Shape;798;p82"/>
          <p:cNvSpPr>
            <a:spLocks noGrp="1"/>
          </p:cNvSpPr>
          <p:nvPr>
            <p:ph type="pic" idx="18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9" name="Google Shape;799;p82"/>
          <p:cNvSpPr>
            <a:spLocks noGrp="1"/>
          </p:cNvSpPr>
          <p:nvPr>
            <p:ph type="pic" idx="19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0" name="Google Shape;800;p82"/>
          <p:cNvSpPr>
            <a:spLocks noGrp="1"/>
          </p:cNvSpPr>
          <p:nvPr>
            <p:ph type="pic" idx="20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1" name="Google Shape;801;p82"/>
          <p:cNvSpPr>
            <a:spLocks noGrp="1"/>
          </p:cNvSpPr>
          <p:nvPr>
            <p:ph type="pic" idx="21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2" name="Google Shape;802;p82"/>
          <p:cNvSpPr>
            <a:spLocks noGrp="1"/>
          </p:cNvSpPr>
          <p:nvPr>
            <p:ph type="pic" idx="22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3" name="Google Shape;803;p82"/>
          <p:cNvSpPr>
            <a:spLocks noGrp="1"/>
          </p:cNvSpPr>
          <p:nvPr>
            <p:ph type="pic" idx="23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4" name="Google Shape;804;p82"/>
          <p:cNvSpPr>
            <a:spLocks noGrp="1"/>
          </p:cNvSpPr>
          <p:nvPr>
            <p:ph type="pic" idx="24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5" name="Google Shape;805;p82"/>
          <p:cNvSpPr>
            <a:spLocks noGrp="1"/>
          </p:cNvSpPr>
          <p:nvPr>
            <p:ph type="pic" idx="25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6" name="Google Shape;806;p82"/>
          <p:cNvSpPr>
            <a:spLocks noGrp="1"/>
          </p:cNvSpPr>
          <p:nvPr>
            <p:ph type="pic" idx="26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7" name="Google Shape;807;p82"/>
          <p:cNvSpPr>
            <a:spLocks noGrp="1"/>
          </p:cNvSpPr>
          <p:nvPr>
            <p:ph type="pic" idx="27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8" name="Google Shape;808;p82"/>
          <p:cNvSpPr>
            <a:spLocks noGrp="1"/>
          </p:cNvSpPr>
          <p:nvPr>
            <p:ph type="pic" idx="28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9" name="Google Shape;809;p82"/>
          <p:cNvSpPr>
            <a:spLocks noGrp="1"/>
          </p:cNvSpPr>
          <p:nvPr>
            <p:ph type="pic" idx="29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s - Load Time Optimization">
  <p:cSld name="CUSTOM_13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3"/>
          <p:cNvSpPr>
            <a:spLocks noGrp="1"/>
          </p:cNvSpPr>
          <p:nvPr>
            <p:ph type="pic" idx="2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812" name="Google Shape;812;p83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13" name="Google Shape;813;p83"/>
          <p:cNvSpPr txBox="1">
            <a:spLocks noGrp="1"/>
          </p:cNvSpPr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83"/>
          <p:cNvSpPr txBox="1">
            <a:spLocks noGrp="1"/>
          </p:cNvSpPr>
          <p:nvPr>
            <p:ph type="body" idx="3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15" name="Google Shape;815;p83"/>
          <p:cNvSpPr txBox="1">
            <a:spLocks noGrp="1"/>
          </p:cNvSpPr>
          <p:nvPr>
            <p:ph type="body" idx="4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816" name="Google Shape;816;p83"/>
          <p:cNvSpPr>
            <a:spLocks noGrp="1"/>
          </p:cNvSpPr>
          <p:nvPr>
            <p:ph type="pic" idx="5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817" name="Google Shape;817;p83"/>
          <p:cNvSpPr txBox="1">
            <a:spLocks noGrp="1"/>
          </p:cNvSpPr>
          <p:nvPr>
            <p:ph type="subTitle" idx="6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18" name="Google Shape;818;p83"/>
          <p:cNvSpPr txBox="1">
            <a:spLocks noGrp="1"/>
          </p:cNvSpPr>
          <p:nvPr>
            <p:ph type="body" idx="7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819" name="Google Shape;819;p83"/>
          <p:cNvSpPr txBox="1">
            <a:spLocks noGrp="1"/>
          </p:cNvSpPr>
          <p:nvPr>
            <p:ph type="body" idx="8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s - Collaboration">
  <p:cSld name="CUSTOM_13_1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4"/>
          <p:cNvSpPr>
            <a:spLocks noGrp="1"/>
          </p:cNvSpPr>
          <p:nvPr>
            <p:ph type="pic" idx="2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822" name="Google Shape;822;p84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23" name="Google Shape;823;p84"/>
          <p:cNvSpPr txBox="1">
            <a:spLocks noGrp="1"/>
          </p:cNvSpPr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84"/>
          <p:cNvSpPr>
            <a:spLocks noGrp="1"/>
          </p:cNvSpPr>
          <p:nvPr>
            <p:ph type="pic" idx="3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825" name="Google Shape;825;p84"/>
          <p:cNvSpPr txBox="1">
            <a:spLocks noGrp="1"/>
          </p:cNvSpPr>
          <p:nvPr>
            <p:ph type="subTitle" idx="4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26" name="Google Shape;826;p84"/>
          <p:cNvSpPr txBox="1">
            <a:spLocks noGrp="1"/>
          </p:cNvSpPr>
          <p:nvPr>
            <p:ph type="body" idx="5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827" name="Google Shape;827;p84"/>
          <p:cNvSpPr txBox="1">
            <a:spLocks noGrp="1"/>
          </p:cNvSpPr>
          <p:nvPr>
            <p:ph type="body" idx="6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s - HitGub Integration">
  <p:cSld name="CUSTOM_13_1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5"/>
          <p:cNvSpPr>
            <a:spLocks noGrp="1"/>
          </p:cNvSpPr>
          <p:nvPr>
            <p:ph type="pic" idx="2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830" name="Google Shape;830;p85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31" name="Google Shape;831;p85"/>
          <p:cNvSpPr>
            <a:spLocks noGrp="1"/>
          </p:cNvSpPr>
          <p:nvPr>
            <p:ph type="pic" idx="3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832" name="Google Shape;832;p85"/>
          <p:cNvSpPr txBox="1">
            <a:spLocks noGrp="1"/>
          </p:cNvSpPr>
          <p:nvPr>
            <p:ph type="subTitle" idx="4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33" name="Google Shape;833;p85"/>
          <p:cNvSpPr txBox="1">
            <a:spLocks noGrp="1"/>
          </p:cNvSpPr>
          <p:nvPr>
            <p:ph type="body" idx="5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834" name="Google Shape;834;p85"/>
          <p:cNvSpPr txBox="1">
            <a:spLocks noGrp="1"/>
          </p:cNvSpPr>
          <p:nvPr>
            <p:ph type="body" idx="6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835" name="Google Shape;835;p85"/>
          <p:cNvSpPr txBox="1">
            <a:spLocks noGrp="1"/>
          </p:cNvSpPr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s - Event Tracking">
  <p:cSld name="CUSTOM_13_1_1_1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86"/>
          <p:cNvSpPr>
            <a:spLocks noGrp="1"/>
          </p:cNvSpPr>
          <p:nvPr>
            <p:ph type="pic" idx="2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838" name="Google Shape;838;p86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39" name="Google Shape;839;p86"/>
          <p:cNvSpPr txBox="1">
            <a:spLocks noGrp="1"/>
          </p:cNvSpPr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86"/>
          <p:cNvSpPr>
            <a:spLocks noGrp="1"/>
          </p:cNvSpPr>
          <p:nvPr>
            <p:ph type="pic" idx="3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841" name="Google Shape;841;p86"/>
          <p:cNvSpPr txBox="1">
            <a:spLocks noGrp="1"/>
          </p:cNvSpPr>
          <p:nvPr>
            <p:ph type="subTitle" idx="4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42" name="Google Shape;842;p86"/>
          <p:cNvSpPr txBox="1">
            <a:spLocks noGrp="1"/>
          </p:cNvSpPr>
          <p:nvPr>
            <p:ph type="body" idx="5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843" name="Google Shape;843;p86"/>
          <p:cNvSpPr txBox="1">
            <a:spLocks noGrp="1"/>
          </p:cNvSpPr>
          <p:nvPr>
            <p:ph type="body" idx="6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 - Risks">
  <p:cSld name="CUSTOM_1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7"/>
          <p:cNvSpPr>
            <a:spLocks noGrp="1"/>
          </p:cNvSpPr>
          <p:nvPr>
            <p:ph type="pic" idx="2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46" name="Google Shape;846;p87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47" name="Google Shape;847;p87"/>
          <p:cNvSpPr txBox="1">
            <a:spLocks noGrp="1"/>
          </p:cNvSpPr>
          <p:nvPr>
            <p:ph type="subTitle" idx="3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8" name="Google Shape;848;p87"/>
          <p:cNvSpPr txBox="1">
            <a:spLocks noGrp="1"/>
          </p:cNvSpPr>
          <p:nvPr>
            <p:ph type="body" idx="4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849" name="Google Shape;849;p87"/>
          <p:cNvSpPr txBox="1">
            <a:spLocks noGrp="1"/>
          </p:cNvSpPr>
          <p:nvPr>
            <p:ph type="body" idx="5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Steps">
  <p:cSld name="CUSTOM_16">
    <p:bg>
      <p:bgPr>
        <a:solidFill>
          <a:schemeClr val="accent3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8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52" name="Google Shape;852;p88"/>
          <p:cNvSpPr txBox="1">
            <a:spLocks noGrp="1"/>
          </p:cNvSpPr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88"/>
          <p:cNvSpPr txBox="1">
            <a:spLocks noGrp="1"/>
          </p:cNvSpPr>
          <p:nvPr>
            <p:ph type="body" idx="2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854" name="Google Shape;854;p88"/>
          <p:cNvSpPr txBox="1">
            <a:spLocks noGrp="1"/>
          </p:cNvSpPr>
          <p:nvPr>
            <p:ph type="body" idx="3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855" name="Google Shape;855;p88"/>
          <p:cNvSpPr txBox="1">
            <a:spLocks noGrp="1"/>
          </p:cNvSpPr>
          <p:nvPr>
            <p:ph type="body" idx="4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  <p:sp>
        <p:nvSpPr>
          <p:cNvPr id="856" name="Google Shape;856;p88"/>
          <p:cNvSpPr txBox="1">
            <a:spLocks noGrp="1"/>
          </p:cNvSpPr>
          <p:nvPr>
            <p:ph type="body" idx="5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17">
    <p:bg>
      <p:bgPr>
        <a:solidFill>
          <a:schemeClr val="accent3"/>
        </a:solidFill>
        <a:effectLst/>
      </p:bgPr>
    </p:bg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9"/>
          <p:cNvSpPr txBox="1">
            <a:spLocks noGrp="1"/>
          </p:cNvSpPr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9" name="Google Shape;859;p89"/>
          <p:cNvSpPr txBox="1">
            <a:spLocks noGrp="1"/>
          </p:cNvSpPr>
          <p:nvPr>
            <p:ph type="title" idx="2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18">
    <p:bg>
      <p:bgPr>
        <a:solidFill>
          <a:schemeClr val="accent3"/>
        </a:solidFill>
        <a:effectLst/>
      </p:bgPr>
    </p:bg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0"/>
          <p:cNvSpPr>
            <a:spLocks noGrp="1"/>
          </p:cNvSpPr>
          <p:nvPr>
            <p:ph type="pic" idx="2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862" name="Google Shape;862;p90"/>
          <p:cNvSpPr txBox="1">
            <a:spLocks noGrp="1"/>
          </p:cNvSpPr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cxnSp>
        <p:nvCxnSpPr>
          <p:cNvPr id="863" name="Google Shape;863;p90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9">
    <p:bg>
      <p:bgPr>
        <a:solidFill>
          <a:schemeClr val="accent3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1"/>
          <p:cNvSpPr>
            <a:spLocks noGrp="1"/>
          </p:cNvSpPr>
          <p:nvPr>
            <p:ph type="pic" idx="2"/>
          </p:nvPr>
        </p:nvSpPr>
        <p:spPr>
          <a:xfrm>
            <a:off x="871075" y="517125"/>
            <a:ext cx="1905900" cy="4070700"/>
          </a:xfrm>
          <a:prstGeom prst="roundRect">
            <a:avLst>
              <a:gd name="adj" fmla="val 11144"/>
            </a:avLst>
          </a:prstGeom>
          <a:noFill/>
          <a:ln>
            <a:noFill/>
          </a:ln>
        </p:spPr>
      </p:sp>
      <p:sp>
        <p:nvSpPr>
          <p:cNvPr id="866" name="Google Shape;866;p91"/>
          <p:cNvSpPr>
            <a:spLocks noGrp="1"/>
          </p:cNvSpPr>
          <p:nvPr>
            <p:ph type="pic" idx="3"/>
          </p:nvPr>
        </p:nvSpPr>
        <p:spPr>
          <a:xfrm>
            <a:off x="3628675" y="517125"/>
            <a:ext cx="1905900" cy="4070700"/>
          </a:xfrm>
          <a:prstGeom prst="roundRect">
            <a:avLst>
              <a:gd name="adj" fmla="val 11144"/>
            </a:avLst>
          </a:prstGeom>
          <a:noFill/>
          <a:ln>
            <a:noFill/>
          </a:ln>
        </p:spPr>
      </p:sp>
      <p:sp>
        <p:nvSpPr>
          <p:cNvPr id="867" name="Google Shape;867;p91"/>
          <p:cNvSpPr>
            <a:spLocks noGrp="1"/>
          </p:cNvSpPr>
          <p:nvPr>
            <p:ph type="pic" idx="4"/>
          </p:nvPr>
        </p:nvSpPr>
        <p:spPr>
          <a:xfrm>
            <a:off x="6386275" y="517125"/>
            <a:ext cx="1905900" cy="4070700"/>
          </a:xfrm>
          <a:prstGeom prst="roundRect">
            <a:avLst>
              <a:gd name="adj" fmla="val 11144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2">
  <p:cSld name="CUSTOM_19_2">
    <p:bg>
      <p:bgPr>
        <a:solidFill>
          <a:schemeClr val="lt2"/>
        </a:solidFill>
        <a:effectLst/>
      </p:bgPr>
    </p:bg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2"/>
          <p:cNvSpPr>
            <a:spLocks noGrp="1"/>
          </p:cNvSpPr>
          <p:nvPr>
            <p:ph type="pic" idx="2"/>
          </p:nvPr>
        </p:nvSpPr>
        <p:spPr>
          <a:xfrm>
            <a:off x="871075" y="517125"/>
            <a:ext cx="1905900" cy="4070700"/>
          </a:xfrm>
          <a:prstGeom prst="roundRect">
            <a:avLst>
              <a:gd name="adj" fmla="val 11144"/>
            </a:avLst>
          </a:prstGeom>
          <a:noFill/>
          <a:ln>
            <a:noFill/>
          </a:ln>
        </p:spPr>
      </p:sp>
      <p:sp>
        <p:nvSpPr>
          <p:cNvPr id="870" name="Google Shape;870;p92"/>
          <p:cNvSpPr>
            <a:spLocks noGrp="1"/>
          </p:cNvSpPr>
          <p:nvPr>
            <p:ph type="pic" idx="3"/>
          </p:nvPr>
        </p:nvSpPr>
        <p:spPr>
          <a:xfrm>
            <a:off x="3628675" y="517125"/>
            <a:ext cx="1905900" cy="4070700"/>
          </a:xfrm>
          <a:prstGeom prst="roundRect">
            <a:avLst>
              <a:gd name="adj" fmla="val 11144"/>
            </a:avLst>
          </a:prstGeom>
          <a:noFill/>
          <a:ln>
            <a:noFill/>
          </a:ln>
        </p:spPr>
      </p:sp>
      <p:sp>
        <p:nvSpPr>
          <p:cNvPr id="871" name="Google Shape;871;p92"/>
          <p:cNvSpPr>
            <a:spLocks noGrp="1"/>
          </p:cNvSpPr>
          <p:nvPr>
            <p:ph type="pic" idx="4"/>
          </p:nvPr>
        </p:nvSpPr>
        <p:spPr>
          <a:xfrm>
            <a:off x="6386275" y="517125"/>
            <a:ext cx="1905900" cy="4070700"/>
          </a:xfrm>
          <a:prstGeom prst="roundRect">
            <a:avLst>
              <a:gd name="adj" fmla="val 11144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9_1">
    <p:bg>
      <p:bgPr>
        <a:solidFill>
          <a:schemeClr val="accent4"/>
        </a:solidFill>
        <a:effectLst/>
      </p:bgPr>
    </p:bg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3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93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93"/>
          <p:cNvSpPr>
            <a:spLocks noGrp="1"/>
          </p:cNvSpPr>
          <p:nvPr>
            <p:ph type="pic" idx="2"/>
          </p:nvPr>
        </p:nvSpPr>
        <p:spPr>
          <a:xfrm>
            <a:off x="777750" y="938695"/>
            <a:ext cx="1598400" cy="3413100"/>
          </a:xfrm>
          <a:prstGeom prst="roundRect">
            <a:avLst>
              <a:gd name="adj" fmla="val 11038"/>
            </a:avLst>
          </a:prstGeom>
          <a:noFill/>
          <a:ln>
            <a:noFill/>
          </a:ln>
        </p:spPr>
      </p:sp>
      <p:sp>
        <p:nvSpPr>
          <p:cNvPr id="876" name="Google Shape;876;p93"/>
          <p:cNvSpPr>
            <a:spLocks noGrp="1"/>
          </p:cNvSpPr>
          <p:nvPr>
            <p:ph type="pic" idx="3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0">
    <p:bg>
      <p:bgPr>
        <a:solidFill>
          <a:schemeClr val="lt2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4"/>
          <p:cNvSpPr>
            <a:spLocks noGrp="1"/>
          </p:cNvSpPr>
          <p:nvPr>
            <p:ph type="pic" idx="2"/>
          </p:nvPr>
        </p:nvSpPr>
        <p:spPr>
          <a:xfrm>
            <a:off x="936975" y="869000"/>
            <a:ext cx="1607400" cy="3413100"/>
          </a:xfrm>
          <a:prstGeom prst="roundRect">
            <a:avLst>
              <a:gd name="adj" fmla="val 11038"/>
            </a:avLst>
          </a:prstGeom>
          <a:noFill/>
          <a:ln>
            <a:noFill/>
          </a:ln>
        </p:spPr>
      </p:sp>
      <p:sp>
        <p:nvSpPr>
          <p:cNvPr id="879" name="Google Shape;879;p94"/>
          <p:cNvSpPr>
            <a:spLocks noGrp="1"/>
          </p:cNvSpPr>
          <p:nvPr>
            <p:ph type="pic" idx="3"/>
          </p:nvPr>
        </p:nvSpPr>
        <p:spPr>
          <a:xfrm>
            <a:off x="3514600" y="869000"/>
            <a:ext cx="4798800" cy="3413100"/>
          </a:xfrm>
          <a:prstGeom prst="roundRect">
            <a:avLst>
              <a:gd name="adj" fmla="val 463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1">
    <p:bg>
      <p:bgPr>
        <a:solidFill>
          <a:schemeClr val="lt1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5"/>
          <p:cNvSpPr>
            <a:spLocks noGrp="1"/>
          </p:cNvSpPr>
          <p:nvPr>
            <p:ph type="pic" idx="2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ne mockup">
  <p:cSld name="CUSTOM_22_1">
    <p:bg>
      <p:bgPr>
        <a:solidFill>
          <a:schemeClr val="accent3"/>
        </a:solidFill>
        <a:effectLst/>
      </p:bgPr>
    </p:bg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6"/>
          <p:cNvSpPr>
            <a:spLocks noGrp="1"/>
          </p:cNvSpPr>
          <p:nvPr>
            <p:ph type="pic" idx="2"/>
          </p:nvPr>
        </p:nvSpPr>
        <p:spPr>
          <a:xfrm>
            <a:off x="6682707" y="517125"/>
            <a:ext cx="1905900" cy="4070700"/>
          </a:xfrm>
          <a:prstGeom prst="roundRect">
            <a:avLst>
              <a:gd name="adj" fmla="val 11144"/>
            </a:avLst>
          </a:prstGeom>
          <a:noFill/>
          <a:ln>
            <a:noFill/>
          </a:ln>
        </p:spPr>
      </p:sp>
      <p:sp>
        <p:nvSpPr>
          <p:cNvPr id="884" name="Google Shape;884;p96"/>
          <p:cNvSpPr>
            <a:spLocks noGrp="1"/>
          </p:cNvSpPr>
          <p:nvPr>
            <p:ph type="pic" idx="3"/>
          </p:nvPr>
        </p:nvSpPr>
        <p:spPr>
          <a:xfrm>
            <a:off x="4143672" y="517125"/>
            <a:ext cx="1905900" cy="4070700"/>
          </a:xfrm>
          <a:prstGeom prst="roundRect">
            <a:avLst>
              <a:gd name="adj" fmla="val 11144"/>
            </a:avLst>
          </a:prstGeom>
          <a:noFill/>
          <a:ln>
            <a:noFill/>
          </a:ln>
        </p:spPr>
      </p:sp>
      <p:sp>
        <p:nvSpPr>
          <p:cNvPr id="885" name="Google Shape;885;p96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86" name="Google Shape;886;p96"/>
          <p:cNvSpPr txBox="1">
            <a:spLocks noGrp="1"/>
          </p:cNvSpPr>
          <p:nvPr>
            <p:ph type="body" idx="4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887" name="Google Shape;887;p96"/>
          <p:cNvSpPr txBox="1">
            <a:spLocks noGrp="1"/>
          </p:cNvSpPr>
          <p:nvPr>
            <p:ph type="subTitle" idx="5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Devices mockup">
  <p:cSld name="CUSTOM_24_1">
    <p:bg>
      <p:bgPr>
        <a:solidFill>
          <a:schemeClr val="lt1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7"/>
          <p:cNvSpPr txBox="1">
            <a:spLocks noGrp="1"/>
          </p:cNvSpPr>
          <p:nvPr>
            <p:ph type="body" idx="1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890" name="Google Shape;890;p97"/>
          <p:cNvSpPr txBox="1">
            <a:spLocks noGrp="1"/>
          </p:cNvSpPr>
          <p:nvPr>
            <p:ph type="body" idx="2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42" Type="http://schemas.openxmlformats.org/officeDocument/2006/relationships/slideLayout" Target="../slideLayouts/slideLayout83.xml"/><Relationship Id="rId47" Type="http://schemas.openxmlformats.org/officeDocument/2006/relationships/slideLayout" Target="../slideLayouts/slideLayout88.xml"/><Relationship Id="rId50" Type="http://schemas.openxmlformats.org/officeDocument/2006/relationships/slideLayout" Target="../slideLayouts/slideLayout91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8.xml"/><Relationship Id="rId40" Type="http://schemas.openxmlformats.org/officeDocument/2006/relationships/slideLayout" Target="../slideLayouts/slideLayout81.xml"/><Relationship Id="rId45" Type="http://schemas.openxmlformats.org/officeDocument/2006/relationships/slideLayout" Target="../slideLayouts/slideLayout86.xml"/><Relationship Id="rId53" Type="http://schemas.openxmlformats.org/officeDocument/2006/relationships/slideLayout" Target="../slideLayouts/slideLayout94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4" Type="http://schemas.openxmlformats.org/officeDocument/2006/relationships/slideLayout" Target="../slideLayouts/slideLayout85.xml"/><Relationship Id="rId52" Type="http://schemas.openxmlformats.org/officeDocument/2006/relationships/slideLayout" Target="../slideLayouts/slideLayout93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6.xml"/><Relationship Id="rId43" Type="http://schemas.openxmlformats.org/officeDocument/2006/relationships/slideLayout" Target="../slideLayouts/slideLayout84.xml"/><Relationship Id="rId48" Type="http://schemas.openxmlformats.org/officeDocument/2006/relationships/slideLayout" Target="../slideLayouts/slideLayout89.xml"/><Relationship Id="rId8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92.xml"/><Relationship Id="rId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38" Type="http://schemas.openxmlformats.org/officeDocument/2006/relationships/slideLayout" Target="../slideLayouts/slideLayout79.xml"/><Relationship Id="rId4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61.xml"/><Relationship Id="rId41" Type="http://schemas.openxmlformats.org/officeDocument/2006/relationships/slideLayout" Target="../slideLayouts/slideLayout82.xml"/><Relationship Id="rId54" Type="http://schemas.openxmlformats.org/officeDocument/2006/relationships/theme" Target="../theme/theme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77.xml"/><Relationship Id="rId4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sz="4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2221525"/>
            <a:ext cx="8520600" cy="24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●"/>
              <a:defRPr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 txBox="1">
            <a:spLocks noGrp="1"/>
          </p:cNvSpPr>
          <p:nvPr>
            <p:ph type="sldNum" idx="12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91425" anchor="ctr" anchorCtr="0">
            <a:noAutofit/>
          </a:bodyPr>
          <a:lstStyle>
            <a:lvl1pPr lvl="0" algn="ctr" rtl="0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44"/>
          <p:cNvSpPr txBox="1">
            <a:spLocks noGrp="1"/>
          </p:cNvSpPr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49" name="Google Shape;549;p44"/>
          <p:cNvSpPr txBox="1">
            <a:spLocks noGrp="1"/>
          </p:cNvSpPr>
          <p:nvPr>
            <p:ph type="body" idx="1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0" r:id="rId32"/>
    <p:sldLayoutId id="2147483721" r:id="rId33"/>
    <p:sldLayoutId id="2147483722" r:id="rId34"/>
    <p:sldLayoutId id="2147483723" r:id="rId35"/>
    <p:sldLayoutId id="2147483724" r:id="rId36"/>
    <p:sldLayoutId id="2147483725" r:id="rId37"/>
    <p:sldLayoutId id="2147483726" r:id="rId38"/>
    <p:sldLayoutId id="2147483727" r:id="rId39"/>
    <p:sldLayoutId id="2147483728" r:id="rId40"/>
    <p:sldLayoutId id="2147483729" r:id="rId41"/>
    <p:sldLayoutId id="2147483730" r:id="rId42"/>
    <p:sldLayoutId id="2147483731" r:id="rId43"/>
    <p:sldLayoutId id="2147483732" r:id="rId44"/>
    <p:sldLayoutId id="2147483733" r:id="rId45"/>
    <p:sldLayoutId id="2147483734" r:id="rId46"/>
    <p:sldLayoutId id="2147483735" r:id="rId47"/>
    <p:sldLayoutId id="2147483736" r:id="rId48"/>
    <p:sldLayoutId id="2147483737" r:id="rId49"/>
    <p:sldLayoutId id="2147483738" r:id="rId50"/>
    <p:sldLayoutId id="2147483739" r:id="rId51"/>
    <p:sldLayoutId id="2147483740" r:id="rId52"/>
    <p:sldLayoutId id="2147483741" r:id="rId5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8"/>
          <p:cNvSpPr txBox="1">
            <a:spLocks noGrp="1"/>
          </p:cNvSpPr>
          <p:nvPr>
            <p:ph type="subTitle" idx="1"/>
          </p:nvPr>
        </p:nvSpPr>
        <p:spPr>
          <a:xfrm>
            <a:off x="308915" y="1511085"/>
            <a:ext cx="1486200" cy="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Environment:</a:t>
            </a:r>
            <a:endParaRPr sz="1900" b="1"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896" name="Google Shape;896;p98"/>
          <p:cNvSpPr txBox="1">
            <a:spLocks noGrp="1"/>
          </p:cNvSpPr>
          <p:nvPr>
            <p:ph type="body" idx="2"/>
          </p:nvPr>
        </p:nvSpPr>
        <p:spPr>
          <a:xfrm>
            <a:off x="78300" y="1937775"/>
            <a:ext cx="37845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This project is built around a chess-playing environment using the python-chess library, which simulates a virtual chessboard and manages legal move generation, board states, and game outcomes. It integrates with the powerful Stockfish engine to evaluate positions and guide decision-making for AI algorithms like Minimax and Alpha-Beta pruning.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sp>
        <p:nvSpPr>
          <p:cNvPr id="897" name="Google Shape;897;p98"/>
          <p:cNvSpPr txBox="1">
            <a:spLocks noGrp="1"/>
          </p:cNvSpPr>
          <p:nvPr>
            <p:ph type="subTitle" idx="3"/>
          </p:nvPr>
        </p:nvSpPr>
        <p:spPr>
          <a:xfrm>
            <a:off x="4692494" y="1511081"/>
            <a:ext cx="3784500" cy="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" sz="1200" b="1">
                <a:latin typeface="Lexend"/>
                <a:ea typeface="Lexend"/>
                <a:cs typeface="Lexend"/>
                <a:sym typeface="Lexend"/>
              </a:rPr>
              <a:t>Evaluation Function Used:</a:t>
            </a:r>
            <a:endParaRPr sz="1900" b="1"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898" name="Google Shape;898;p98"/>
          <p:cNvSpPr txBox="1">
            <a:spLocks noGrp="1"/>
          </p:cNvSpPr>
          <p:nvPr>
            <p:ph type="body" idx="4"/>
          </p:nvPr>
        </p:nvSpPr>
        <p:spPr>
          <a:xfrm>
            <a:off x="4572000" y="1418000"/>
            <a:ext cx="4584600" cy="3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The evaluation function is a numerical estimator that measures how favorable a given board state is, helping the AI decide on the best move. Instead of manually crafting heuristics, this project uses the Stockfish chess engine for advanced evaluation.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–  Stockfish to analyze a board state with a time constraint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– Returns a numerical score that represents the advantage from White's perspective.Handles forced mates by assigning high positive/negative scores.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– Both Minimax and Alpha-Beta Pruning rely on this evaluation function at leaf nodes.These scores are propagated back up the game tree to determine optimal moves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endParaRPr sz="1300"/>
          </a:p>
        </p:txBody>
      </p:sp>
      <p:sp>
        <p:nvSpPr>
          <p:cNvPr id="899" name="Google Shape;899;p98"/>
          <p:cNvSpPr txBox="1">
            <a:spLocks noGrp="1"/>
          </p:cNvSpPr>
          <p:nvPr>
            <p:ph type="title"/>
          </p:nvPr>
        </p:nvSpPr>
        <p:spPr>
          <a:xfrm>
            <a:off x="221630" y="452375"/>
            <a:ext cx="88029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77" b="0">
                <a:latin typeface="Arial"/>
                <a:ea typeface="Arial"/>
                <a:cs typeface="Arial"/>
                <a:sym typeface="Arial"/>
              </a:rPr>
              <a:t>AI Assignment 3: Game Playing</a:t>
            </a:r>
            <a:endParaRPr sz="3677" b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" sz="2800" b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Team Members: CS22B043 , CS22B050</a:t>
            </a:r>
            <a:endParaRPr sz="2800" b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9"/>
          <p:cNvSpPr txBox="1">
            <a:spLocks noGrp="1"/>
          </p:cNvSpPr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Mechanism</a:t>
            </a:r>
            <a:endParaRPr dirty="0"/>
          </a:p>
        </p:txBody>
      </p:sp>
      <p:sp>
        <p:nvSpPr>
          <p:cNvPr id="905" name="Google Shape;905;p99"/>
          <p:cNvSpPr/>
          <p:nvPr/>
        </p:nvSpPr>
        <p:spPr>
          <a:xfrm>
            <a:off x="279350" y="1986200"/>
            <a:ext cx="2275150" cy="2944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Entire Game Tree is built first before applying the Minimax Algorithm.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Explores entire game tree up to a large depth 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100" dirty="0">
                <a:solidFill>
                  <a:schemeClr val="dk1"/>
                </a:solidFill>
              </a:rPr>
            </a:br>
            <a:r>
              <a:rPr lang="en" sz="1100" dirty="0">
                <a:solidFill>
                  <a:schemeClr val="dk1"/>
                </a:solidFill>
              </a:rPr>
              <a:t>Alternates between Max (AI) and Min (Opponent) nodes.</a:t>
            </a:r>
            <a:br>
              <a:rPr lang="en" sz="1100" dirty="0">
                <a:solidFill>
                  <a:schemeClr val="dk1"/>
                </a:solidFill>
              </a:rPr>
            </a:br>
            <a:r>
              <a:rPr lang="en" sz="1100" dirty="0">
                <a:solidFill>
                  <a:schemeClr val="dk1"/>
                </a:solidFill>
              </a:rPr>
              <a:t>No pruning — evaluates every leaf node.Computationally very expensive.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100" dirty="0">
                <a:solidFill>
                  <a:schemeClr val="dk1"/>
                </a:solidFill>
              </a:rPr>
            </a:br>
            <a:r>
              <a:rPr lang="en" sz="1100" dirty="0">
                <a:solidFill>
                  <a:schemeClr val="dk1"/>
                </a:solidFill>
              </a:rPr>
              <a:t>Best used when depth is manageable or full search is needed.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06" name="Google Shape;906;p99"/>
          <p:cNvSpPr/>
          <p:nvPr/>
        </p:nvSpPr>
        <p:spPr>
          <a:xfrm>
            <a:off x="2543650" y="1841900"/>
            <a:ext cx="2117560" cy="30885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Entire Game Tree is built first.</a:t>
            </a:r>
            <a:br>
              <a:rPr lang="en" sz="1100" dirty="0">
                <a:solidFill>
                  <a:schemeClr val="dk1"/>
                </a:solidFill>
              </a:rPr>
            </a:br>
            <a:r>
              <a:rPr lang="en" sz="1150" dirty="0">
                <a:solidFill>
                  <a:schemeClr val="dk1"/>
                </a:solidFill>
              </a:rPr>
              <a:t>Same basic idea as Minimax, but adds α (max bound) and β (min bound).</a:t>
            </a:r>
            <a:br>
              <a:rPr lang="en" sz="1150" dirty="0">
                <a:solidFill>
                  <a:schemeClr val="dk1"/>
                </a:solidFill>
              </a:rPr>
            </a:br>
            <a:br>
              <a:rPr lang="en" sz="1150" dirty="0">
                <a:solidFill>
                  <a:schemeClr val="dk1"/>
                </a:solidFill>
              </a:rPr>
            </a:br>
            <a:r>
              <a:rPr lang="en" sz="1150" dirty="0">
                <a:solidFill>
                  <a:schemeClr val="dk1"/>
                </a:solidFill>
              </a:rPr>
              <a:t>Prunes branches that won't influence the final decision.</a:t>
            </a:r>
            <a:br>
              <a:rPr lang="en" sz="1150" dirty="0">
                <a:solidFill>
                  <a:schemeClr val="dk1"/>
                </a:solidFill>
              </a:rPr>
            </a:br>
            <a:br>
              <a:rPr lang="en" sz="1150" dirty="0">
                <a:solidFill>
                  <a:schemeClr val="dk1"/>
                </a:solidFill>
              </a:rPr>
            </a:br>
            <a:r>
              <a:rPr lang="en" sz="1150" dirty="0">
                <a:solidFill>
                  <a:schemeClr val="dk1"/>
                </a:solidFill>
              </a:rPr>
              <a:t>Significantly reduces computation time.Gives the same result as Minimax but faster.</a:t>
            </a:r>
            <a:br>
              <a:rPr lang="en" sz="1150" dirty="0">
                <a:solidFill>
                  <a:schemeClr val="dk1"/>
                </a:solidFill>
              </a:rPr>
            </a:br>
            <a:br>
              <a:rPr lang="en" sz="1150" dirty="0">
                <a:solidFill>
                  <a:schemeClr val="dk1"/>
                </a:solidFill>
              </a:rPr>
            </a:br>
            <a:br>
              <a:rPr lang="en" sz="1150" dirty="0">
                <a:solidFill>
                  <a:schemeClr val="dk1"/>
                </a:solidFill>
              </a:rPr>
            </a:br>
            <a:endParaRPr sz="11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07" name="Google Shape;907;p99"/>
          <p:cNvSpPr/>
          <p:nvPr/>
        </p:nvSpPr>
        <p:spPr>
          <a:xfrm>
            <a:off x="4566100" y="1918010"/>
            <a:ext cx="2016900" cy="301239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 limited version of Minimax.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Only searches the tree up to k levels deep (e.g., 2-ply or 3-ply).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Ideal when full-depth is too expensive. 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Evaluation function is applied at k-th level leaf nodes.Faster than Minimax, but less accurate.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08" name="Google Shape;908;p99"/>
          <p:cNvSpPr/>
          <p:nvPr/>
        </p:nvSpPr>
        <p:spPr>
          <a:xfrm>
            <a:off x="2554500" y="1524200"/>
            <a:ext cx="1068600" cy="537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Alpha-Beta Pruning</a:t>
            </a:r>
            <a:endParaRPr sz="2500" b="1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909" name="Google Shape;909;p99"/>
          <p:cNvSpPr/>
          <p:nvPr/>
        </p:nvSpPr>
        <p:spPr>
          <a:xfrm>
            <a:off x="298250" y="1524188"/>
            <a:ext cx="1239600" cy="537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</a:rPr>
              <a:t>Minimax</a:t>
            </a:r>
            <a:endParaRPr sz="3000" b="1" dirty="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910" name="Google Shape;910;p99"/>
          <p:cNvSpPr/>
          <p:nvPr/>
        </p:nvSpPr>
        <p:spPr>
          <a:xfrm>
            <a:off x="4639750" y="1447078"/>
            <a:ext cx="1335000" cy="5379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 Minimax with K-Ply</a:t>
            </a:r>
            <a:endParaRPr sz="1500" b="1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911" name="Google Shape;911;p99"/>
          <p:cNvSpPr/>
          <p:nvPr/>
        </p:nvSpPr>
        <p:spPr>
          <a:xfrm>
            <a:off x="6583000" y="1393582"/>
            <a:ext cx="1335000" cy="723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Alpha-Beta  with K-Ply</a:t>
            </a:r>
            <a:endParaRPr b="1" dirty="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912" name="Google Shape;912;p99"/>
          <p:cNvSpPr/>
          <p:nvPr/>
        </p:nvSpPr>
        <p:spPr>
          <a:xfrm>
            <a:off x="6588550" y="1984978"/>
            <a:ext cx="2276100" cy="29442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Combines depth-limited search (like K-ply Minimax) with pruning optimization.</a:t>
            </a:r>
            <a:br>
              <a:rPr lang="en" sz="1200" dirty="0">
                <a:solidFill>
                  <a:schemeClr val="dk1"/>
                </a:solidFill>
              </a:rPr>
            </a:br>
            <a:br>
              <a:rPr lang="en" sz="1200" dirty="0">
                <a:solidFill>
                  <a:schemeClr val="dk1"/>
                </a:solidFill>
              </a:rPr>
            </a:br>
            <a:r>
              <a:rPr lang="en" sz="1200" dirty="0">
                <a:solidFill>
                  <a:schemeClr val="dk1"/>
                </a:solidFill>
              </a:rPr>
              <a:t>Prunes irrelevant branches within k levels.</a:t>
            </a:r>
            <a:br>
              <a:rPr lang="en" sz="1200" dirty="0">
                <a:solidFill>
                  <a:schemeClr val="dk1"/>
                </a:solidFill>
              </a:rPr>
            </a:br>
            <a:br>
              <a:rPr lang="en" sz="1200" dirty="0">
                <a:solidFill>
                  <a:schemeClr val="dk1"/>
                </a:solidFill>
              </a:rPr>
            </a:br>
            <a:r>
              <a:rPr lang="en" sz="1200" dirty="0">
                <a:solidFill>
                  <a:schemeClr val="dk1"/>
                </a:solidFill>
              </a:rPr>
              <a:t>Fastest among all, especially at larger branching factors.</a:t>
            </a:r>
            <a:br>
              <a:rPr lang="en" sz="1200" dirty="0">
                <a:solidFill>
                  <a:schemeClr val="dk1"/>
                </a:solidFill>
              </a:rPr>
            </a:br>
            <a:br>
              <a:rPr lang="en" sz="1200" dirty="0">
                <a:solidFill>
                  <a:schemeClr val="dk1"/>
                </a:solidFill>
              </a:rPr>
            </a:br>
            <a:r>
              <a:rPr lang="en" sz="1200" dirty="0">
                <a:solidFill>
                  <a:schemeClr val="dk1"/>
                </a:solidFill>
              </a:rPr>
              <a:t>Retains good decision quality while saving time.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00"/>
          <p:cNvSpPr txBox="1"/>
          <p:nvPr/>
        </p:nvSpPr>
        <p:spPr>
          <a:xfrm>
            <a:off x="144225" y="4381500"/>
            <a:ext cx="4653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Board Configuration- C1F4 Best Move 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918" name="Google Shape;918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5" y="468075"/>
            <a:ext cx="3935174" cy="37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100"/>
          <p:cNvSpPr txBox="1"/>
          <p:nvPr/>
        </p:nvSpPr>
        <p:spPr>
          <a:xfrm>
            <a:off x="4362450" y="468075"/>
            <a:ext cx="4177500" cy="3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four algorithms use Stockfish to evaluate leaf nodes or board states.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Stockfish returns a consistent numerical score for each board configuration, making the "best move" selection uniform.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Minimax and Alpha-Beta are deterministic: given the same tree structure and evaluation, they will always pick the same move.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only difference is how efficiently the tree is explored — not the result itself.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4" name="Google Shape;924;p101"/>
          <p:cNvGraphicFramePr/>
          <p:nvPr/>
        </p:nvGraphicFramePr>
        <p:xfrm>
          <a:off x="756575" y="692650"/>
          <a:ext cx="7796900" cy="4328010"/>
        </p:xfrm>
        <a:graphic>
          <a:graphicData uri="http://schemas.openxmlformats.org/drawingml/2006/table">
            <a:tbl>
              <a:tblPr>
                <a:noFill/>
                <a:tableStyleId>{A5C0FEC9-EFBD-40DD-B917-97C7B1061758}</a:tableStyleId>
              </a:tblPr>
              <a:tblGrid>
                <a:gridCol w="186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   Algorithm</a:t>
                      </a:r>
                      <a:endParaRPr sz="1600" b="1"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     Time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Tree Depth  Explored</a:t>
                      </a:r>
                      <a:endParaRPr sz="15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Number of Evaluations</a:t>
                      </a:r>
                      <a:endParaRPr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1E1E1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Minimax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199.17 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(Time taken to build the tree = 199.10 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until evaluation limit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(Tree is built before the algorithm is applied)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 - Beta Pruning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199.14 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(Time taken to build the tree = 199.10 s)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Till pruning threshold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-Tree is built before the algorithm is applied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Fewer due to pruning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/>
                        <a:t>Minimax with k-ply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9.86  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(Tree is build on Fly, hence cannot be separated 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K-ply (2)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 by depth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Alpha - Beta Pruning with k-ply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0.88 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(Tree is build on Fly, hence cannot be separated 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K-ply (2) with pruning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5" name="Google Shape;925;p101"/>
          <p:cNvSpPr txBox="1"/>
          <p:nvPr/>
        </p:nvSpPr>
        <p:spPr>
          <a:xfrm>
            <a:off x="302075" y="122475"/>
            <a:ext cx="40959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1"/>
                </a:solidFill>
              </a:rPr>
              <a:t>Performance Evaluation</a:t>
            </a: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102" descr="Design mock of a laptop."/>
          <p:cNvPicPr preferRelativeResize="0"/>
          <p:nvPr/>
        </p:nvPicPr>
        <p:blipFill rotWithShape="1">
          <a:blip r:embed="rId3">
            <a:alphaModFix/>
          </a:blip>
          <a:srcRect t="17355" b="15893"/>
          <a:stretch/>
        </p:blipFill>
        <p:spPr>
          <a:xfrm>
            <a:off x="847287" y="510775"/>
            <a:ext cx="77056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102" title="game.gif"/>
          <p:cNvPicPr preferRelativeResize="0"/>
          <p:nvPr/>
        </p:nvPicPr>
        <p:blipFill rotWithShape="1">
          <a:blip r:embed="rId4">
            <a:alphaModFix/>
          </a:blip>
          <a:srcRect l="-1173"/>
          <a:stretch/>
        </p:blipFill>
        <p:spPr>
          <a:xfrm>
            <a:off x="2167775" y="1457775"/>
            <a:ext cx="5064650" cy="31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02"/>
          <p:cNvSpPr txBox="1"/>
          <p:nvPr/>
        </p:nvSpPr>
        <p:spPr>
          <a:xfrm>
            <a:off x="3347250" y="254000"/>
            <a:ext cx="2705700" cy="59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Game Simulation</a:t>
            </a:r>
            <a:endParaRPr sz="22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3"/>
          <p:cNvSpPr txBox="1">
            <a:spLocks noGrp="1"/>
          </p:cNvSpPr>
          <p:nvPr>
            <p:ph type="title"/>
          </p:nvPr>
        </p:nvSpPr>
        <p:spPr>
          <a:xfrm>
            <a:off x="-206625" y="508725"/>
            <a:ext cx="4956300" cy="8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Observations</a:t>
            </a:r>
            <a:endParaRPr sz="3700"/>
          </a:p>
        </p:txBody>
      </p:sp>
      <p:sp>
        <p:nvSpPr>
          <p:cNvPr id="938" name="Google Shape;938;p103"/>
          <p:cNvSpPr txBox="1"/>
          <p:nvPr/>
        </p:nvSpPr>
        <p:spPr>
          <a:xfrm>
            <a:off x="591900" y="0"/>
            <a:ext cx="7960200" cy="47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 dirty="0">
                <a:solidFill>
                  <a:schemeClr val="dk1"/>
                </a:solidFill>
              </a:rPr>
            </a:br>
            <a:br>
              <a:rPr lang="en" sz="1300" dirty="0">
                <a:solidFill>
                  <a:schemeClr val="dk1"/>
                </a:solidFill>
              </a:rPr>
            </a:br>
            <a:br>
              <a:rPr lang="en" sz="1300" dirty="0">
                <a:solidFill>
                  <a:schemeClr val="dk1"/>
                </a:solidFill>
              </a:rPr>
            </a:b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dirty="0">
                <a:solidFill>
                  <a:schemeClr val="dk1"/>
                </a:solidFill>
              </a:rPr>
              <a:t>In vanilla version of Algorithms, tree construction is the over 99% of the time. Hence, their K-ply variants are a good call for practical applications. All four algorithms — </a:t>
            </a:r>
            <a:r>
              <a:rPr lang="en" sz="1300" b="1" dirty="0">
                <a:solidFill>
                  <a:schemeClr val="dk1"/>
                </a:solidFill>
              </a:rPr>
              <a:t>Minimax, Alpha-Beta Pruning, and their K-ply variants</a:t>
            </a:r>
            <a:r>
              <a:rPr lang="en" sz="1300" dirty="0">
                <a:solidFill>
                  <a:schemeClr val="dk1"/>
                </a:solidFill>
              </a:rPr>
              <a:t> — consistently selected </a:t>
            </a:r>
            <a:r>
              <a:rPr lang="en" sz="1300" b="1" dirty="0">
                <a:solidFill>
                  <a:schemeClr val="dk1"/>
                </a:solidFill>
              </a:rPr>
              <a:t>c1f4</a:t>
            </a:r>
            <a:r>
              <a:rPr lang="en" sz="1300" dirty="0">
                <a:solidFill>
                  <a:schemeClr val="dk1"/>
                </a:solidFill>
              </a:rPr>
              <a:t> as the best move.This suggests that the decision quality remains consistent, regardless of the method or depth used.It confirms the reliability of the evaluation function (Stockfish) in identifying optimal moves.</a:t>
            </a:r>
            <a:br>
              <a:rPr lang="en" sz="1200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Minimax without pruning took the longest time due to full-depth search and no optimization.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Alpha-Beta Pruning (Full) gave the same move and similar quality but was much faster due to pruning.</a:t>
            </a:r>
            <a:br>
              <a:rPr lang="en" sz="1300" dirty="0">
                <a:solidFill>
                  <a:schemeClr val="dk1"/>
                </a:solidFill>
              </a:rPr>
            </a:br>
            <a:r>
              <a:rPr lang="en" sz="1300" dirty="0">
                <a:solidFill>
                  <a:schemeClr val="dk1"/>
                </a:solidFill>
              </a:rPr>
              <a:t> K-ply Algorithms were significantly faster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Alpha-Beta (K-ply) had the fastest runtime: 0.88s — ideal for real-time applications.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dirty="0">
                <a:solidFill>
                  <a:schemeClr val="dk1"/>
                </a:solidFill>
              </a:rPr>
              <a:t>Minimax (K-ply) reduced time to ~10s.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Evaluation scores dropped in K-ply versions — expected, as deeper context is lost.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Alpha-Beta Pruning is superior in efficiency, especially with depth limitation.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signment #2">
  <a:themeElements>
    <a:clrScheme name="Simple Light">
      <a:dk1>
        <a:srgbClr val="000000"/>
      </a:dk1>
      <a:lt1>
        <a:srgbClr val="FCF9F6"/>
      </a:lt1>
      <a:dk2>
        <a:srgbClr val="DE7E5D"/>
      </a:dk2>
      <a:lt2>
        <a:srgbClr val="FFB185"/>
      </a:lt2>
      <a:accent1>
        <a:srgbClr val="FFE5D6"/>
      </a:accent1>
      <a:accent2>
        <a:srgbClr val="FFCCAF"/>
      </a:accent2>
      <a:accent3>
        <a:srgbClr val="CAF0F8"/>
      </a:accent3>
      <a:accent4>
        <a:srgbClr val="00B4D8"/>
      </a:accent4>
      <a:accent5>
        <a:srgbClr val="0077B6"/>
      </a:accent5>
      <a:accent6>
        <a:srgbClr val="03045E"/>
      </a:accent6>
      <a:hlink>
        <a:srgbClr val="001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On-screen Show (16:9)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Lexend</vt:lpstr>
      <vt:lpstr>Arial</vt:lpstr>
      <vt:lpstr>Spline Sans</vt:lpstr>
      <vt:lpstr>Lexend SemiBold</vt:lpstr>
      <vt:lpstr>Lexend Light</vt:lpstr>
      <vt:lpstr>Lexend ExtraLight</vt:lpstr>
      <vt:lpstr>Simple Light</vt:lpstr>
      <vt:lpstr>Assignment #2</vt:lpstr>
      <vt:lpstr>Product Roadmap</vt:lpstr>
      <vt:lpstr> AI Assignment 3: Game Playing              Team Members: CS22B043 , CS22B050 </vt:lpstr>
      <vt:lpstr>Search Mechanism</vt:lpstr>
      <vt:lpstr>PowerPoint Presentation</vt:lpstr>
      <vt:lpstr>PowerPoint Presentation</vt:lpstr>
      <vt:lpstr>PowerPoint Presentation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RASHMITHA VEERAMSETTI</cp:lastModifiedBy>
  <cp:revision>1</cp:revision>
  <dcterms:modified xsi:type="dcterms:W3CDTF">2025-04-30T16:35:46Z</dcterms:modified>
</cp:coreProperties>
</file>