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55" autoAdjust="0"/>
  </p:normalViewPr>
  <p:slideViewPr>
    <p:cSldViewPr snapToGrid="0">
      <p:cViewPr varScale="1">
        <p:scale>
          <a:sx n="62" d="100"/>
          <a:sy n="62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4DF93-91DA-4E69-B568-D35A2B6D05F1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52554-55AE-4DD1-82CC-387E47CD5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97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BF44-0935-4C4F-B661-FA481DBDF46B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066E-D0CD-4984-A800-8851F22CC2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835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BF44-0935-4C4F-B661-FA481DBDF46B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066E-D0CD-4984-A800-8851F22CC2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2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BF44-0935-4C4F-B661-FA481DBDF46B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066E-D0CD-4984-A800-8851F22CC2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77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BF44-0935-4C4F-B661-FA481DBDF46B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066E-D0CD-4984-A800-8851F22CC2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8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BF44-0935-4C4F-B661-FA481DBDF46B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066E-D0CD-4984-A800-8851F22CC2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311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BF44-0935-4C4F-B661-FA481DBDF46B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066E-D0CD-4984-A800-8851F22CC2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24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BF44-0935-4C4F-B661-FA481DBDF46B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066E-D0CD-4984-A800-8851F22CC25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0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BF44-0935-4C4F-B661-FA481DBDF46B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066E-D0CD-4984-A800-8851F22CC2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87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BF44-0935-4C4F-B661-FA481DBDF46B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066E-D0CD-4984-A800-8851F22CC2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26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BF44-0935-4C4F-B661-FA481DBDF46B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066E-D0CD-4984-A800-8851F22CC2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52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06ABF44-0935-4C4F-B661-FA481DBDF46B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066E-D0CD-4984-A800-8851F22CC2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8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06ABF44-0935-4C4F-B661-FA481DBDF46B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401066E-D0CD-4984-A800-8851F22CC2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75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Crazy-words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5194" y="4541003"/>
            <a:ext cx="7896606" cy="153403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					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709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项目成员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991830"/>
              </p:ext>
            </p:extLst>
          </p:nvPr>
        </p:nvGraphicFramePr>
        <p:xfrm>
          <a:off x="2230438" y="2638425"/>
          <a:ext cx="7731126" cy="3343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65563">
                  <a:extLst>
                    <a:ext uri="{9D8B030D-6E8A-4147-A177-3AD203B41FA5}">
                      <a16:colId xmlns:a16="http://schemas.microsoft.com/office/drawing/2014/main" val="3054473126"/>
                    </a:ext>
                  </a:extLst>
                </a:gridCol>
                <a:gridCol w="3865563">
                  <a:extLst>
                    <a:ext uri="{9D8B030D-6E8A-4147-A177-3AD203B41FA5}">
                      <a16:colId xmlns:a16="http://schemas.microsoft.com/office/drawing/2014/main" val="866177686"/>
                    </a:ext>
                  </a:extLst>
                </a:gridCol>
              </a:tblGrid>
              <a:tr h="6687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成员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分工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228082"/>
                  </a:ext>
                </a:extLst>
              </a:tr>
              <a:tr h="668784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董奇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界面、逻辑实现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468631"/>
                  </a:ext>
                </a:extLst>
              </a:tr>
              <a:tr h="668784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孙金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算法实现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152610"/>
                  </a:ext>
                </a:extLst>
              </a:tr>
              <a:tr h="668784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罗恒利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算法实现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625896"/>
                  </a:ext>
                </a:extLst>
              </a:tr>
              <a:tr h="668784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韩苏东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文档编写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672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93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灵感来源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1136" y="2638044"/>
            <a:ext cx="3394749" cy="310198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枯燥</a:t>
            </a:r>
            <a:endParaRPr lang="en-US" altLang="zh-CN" sz="2800" dirty="0" smtClean="0"/>
          </a:p>
          <a:p>
            <a:r>
              <a:rPr lang="zh-CN" altLang="en-US" sz="2800" dirty="0" smtClean="0"/>
              <a:t>不直观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互动性不强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493790" y="2793027"/>
            <a:ext cx="53624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加入图片</a:t>
            </a:r>
            <a:endParaRPr lang="en-US" altLang="zh-CN" sz="2800" dirty="0" smtClean="0">
              <a:latin typeface="+mn-ea"/>
            </a:endParaRPr>
          </a:p>
          <a:p>
            <a:endParaRPr lang="en-US" altLang="zh-CN" sz="2800" dirty="0">
              <a:latin typeface="+mn-ea"/>
            </a:endParaRPr>
          </a:p>
          <a:p>
            <a:endParaRPr lang="en-US" altLang="zh-CN" sz="2800" dirty="0" smtClean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利用游戏增加互动性</a:t>
            </a:r>
            <a:endParaRPr lang="zh-CN" altLang="en-US" sz="2800" dirty="0">
              <a:latin typeface="+mn-ea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4990454" y="2793027"/>
            <a:ext cx="906652" cy="51144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4990454" y="4316354"/>
            <a:ext cx="906652" cy="51144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36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界面</a:t>
            </a:r>
            <a:endParaRPr lang="en-US" altLang="zh-CN" sz="2800" dirty="0" smtClean="0"/>
          </a:p>
          <a:p>
            <a:r>
              <a:rPr lang="zh-CN" altLang="en-US" sz="2800" dirty="0" smtClean="0"/>
              <a:t>数据库</a:t>
            </a:r>
            <a:endParaRPr lang="en-US" altLang="zh-CN" sz="2800" dirty="0"/>
          </a:p>
          <a:p>
            <a:r>
              <a:rPr lang="zh-CN" altLang="en-US" sz="2800" dirty="0" smtClean="0"/>
              <a:t>打分算法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9284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21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Pic(path, answer, </a:t>
            </a:r>
            <a:r>
              <a:rPr lang="en-US" altLang="zh-CN" sz="2800" dirty="0" err="1" smtClean="0"/>
              <a:t>pic_description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800" dirty="0" smtClean="0"/>
              <a:t>Subject(id, </a:t>
            </a:r>
            <a:r>
              <a:rPr lang="en-US" altLang="zh-CN" sz="2800" dirty="0" err="1" smtClean="0"/>
              <a:t>sub_description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800" dirty="0" err="1" smtClean="0"/>
              <a:t>Wordbank</a:t>
            </a:r>
            <a:r>
              <a:rPr lang="en-US" altLang="zh-CN" sz="2800" dirty="0" smtClean="0"/>
              <a:t>(word, Chinese, </a:t>
            </a:r>
            <a:r>
              <a:rPr lang="en-US" altLang="zh-CN" sz="2800" dirty="0"/>
              <a:t>E</a:t>
            </a:r>
            <a:r>
              <a:rPr lang="en-US" altLang="zh-CN" sz="2800" dirty="0" smtClean="0"/>
              <a:t>nglish)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312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打分算法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77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98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6469" y="2395559"/>
            <a:ext cx="7729728" cy="1188720"/>
          </a:xfrm>
        </p:spPr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116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70</Words>
  <Application>Microsoft Office PowerPoint</Application>
  <PresentationFormat>宽屏</PresentationFormat>
  <Paragraphs>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华文中宋</vt:lpstr>
      <vt:lpstr>Arial</vt:lpstr>
      <vt:lpstr>Gill Sans MT</vt:lpstr>
      <vt:lpstr>Parcel</vt:lpstr>
      <vt:lpstr>Crazy-words</vt:lpstr>
      <vt:lpstr>项目成员</vt:lpstr>
      <vt:lpstr>灵感来源</vt:lpstr>
      <vt:lpstr>项目实现</vt:lpstr>
      <vt:lpstr>界面</vt:lpstr>
      <vt:lpstr>数据库</vt:lpstr>
      <vt:lpstr>打分算法</vt:lpstr>
      <vt:lpstr>结果展示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奖学金上调答辩</dc:title>
  <dc:creator>stone</dc:creator>
  <cp:lastModifiedBy>韩苏东</cp:lastModifiedBy>
  <cp:revision>17</cp:revision>
  <dcterms:created xsi:type="dcterms:W3CDTF">2017-12-06T13:17:49Z</dcterms:created>
  <dcterms:modified xsi:type="dcterms:W3CDTF">2017-12-24T03:35:25Z</dcterms:modified>
</cp:coreProperties>
</file>