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255"/>
  </p:normalViewPr>
  <p:slideViewPr>
    <p:cSldViewPr snapToGrid="0" snapToObjects="1">
      <p:cViewPr varScale="1">
        <p:scale>
          <a:sx n="126" d="100"/>
          <a:sy n="126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F4FF1-748F-F74C-ACDC-523CDB2EA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多人联机跳棋设计与实现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2BCF9A-1FB4-4A41-B44A-F29DD8646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2022</a:t>
            </a:r>
            <a:r>
              <a:rPr kumimoji="1" lang="zh-CN" altLang="en-US" dirty="0"/>
              <a:t>春季学期 </a:t>
            </a:r>
            <a:r>
              <a:rPr kumimoji="1" lang="en-US" altLang="zh-CN" dirty="0"/>
              <a:t>·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程序设计课程</a:t>
            </a:r>
            <a:endParaRPr kumimoji="1" lang="en-US" altLang="zh-CN" dirty="0"/>
          </a:p>
          <a:p>
            <a:r>
              <a:rPr kumimoji="1" lang="en-US" altLang="zh-CN" dirty="0"/>
              <a:t>2022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7</a:t>
            </a:r>
            <a:r>
              <a:rPr kumimoji="1"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31951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3A861-087F-D44C-8093-039C8E5C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概要设计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61C85F-864A-194D-8F07-582CBCD69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功能简介和人员分工</a:t>
            </a:r>
          </a:p>
        </p:txBody>
      </p:sp>
    </p:spTree>
    <p:extLst>
      <p:ext uri="{BB962C8B-B14F-4D97-AF65-F5344CB8AC3E}">
        <p14:creationId xmlns:p14="http://schemas.microsoft.com/office/powerpoint/2010/main" val="269001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6D67D-0222-0F40-BD53-1CB20647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功能简介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24B12-B6A7-604F-817F-4D3DA151C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1629"/>
            <a:ext cx="8596668" cy="4951411"/>
          </a:xfrm>
        </p:spPr>
        <p:txBody>
          <a:bodyPr/>
          <a:lstStyle/>
          <a:p>
            <a:r>
              <a:rPr kumimoji="1" lang="zh-CN" altLang="en-US" dirty="0"/>
              <a:t>我们使用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Swing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GUI</a:t>
            </a:r>
            <a:r>
              <a:rPr kumimoji="1" lang="zh-CN" altLang="en-US" dirty="0"/>
              <a:t>设计了一个可以多人联机，也可以单机热座游玩的跳棋游戏。</a:t>
            </a:r>
            <a:endParaRPr kumimoji="1" lang="en-US" altLang="zh-CN" dirty="0"/>
          </a:p>
          <a:p>
            <a:r>
              <a:rPr kumimoji="1" lang="zh-CN" altLang="en-US" dirty="0"/>
              <a:t>该游戏包含以下的界面：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主界面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玩法说明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离线热座游玩模式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联机游玩模式</a:t>
            </a:r>
            <a:endParaRPr kumimoji="1" lang="en-US" altLang="zh-CN" dirty="0"/>
          </a:p>
          <a:p>
            <a:r>
              <a:rPr kumimoji="1" lang="zh-CN" altLang="en-US" dirty="0"/>
              <a:t>该游戏支持以下的离线功能：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常用的游戏控制，如开始、暂停、重新开始、悔棋、回到主界面等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拓展的规则支持：普通跳、间隔跳、等距跳、多重跳（具体见后文详细说明）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明确的游玩引导：当前选择棋子的突出显示、可达节点的异色提示、跳跃路径的高亮显示等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清晰的版式设计：不同颜色高亮的棋盘区域、棋子，简洁明了的消息框和按钮</a:t>
            </a:r>
          </a:p>
        </p:txBody>
      </p:sp>
    </p:spTree>
    <p:extLst>
      <p:ext uri="{BB962C8B-B14F-4D97-AF65-F5344CB8AC3E}">
        <p14:creationId xmlns:p14="http://schemas.microsoft.com/office/powerpoint/2010/main" val="407702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6D67D-0222-0F40-BD53-1CB20647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功能简介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24B12-B6A7-604F-817F-4D3DA151C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1629"/>
            <a:ext cx="8596668" cy="4951411"/>
          </a:xfrm>
        </p:spPr>
        <p:txBody>
          <a:bodyPr/>
          <a:lstStyle/>
          <a:p>
            <a:r>
              <a:rPr kumimoji="1" lang="zh-CN" altLang="en-US" dirty="0"/>
              <a:t>该游戏包含以下的在线功能：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Todo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04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6D67D-0222-0F40-BD53-1CB20647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人员分工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24B12-B6A7-604F-817F-4D3DA151C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8509"/>
            <a:ext cx="8596668" cy="4951411"/>
          </a:xfrm>
        </p:spPr>
        <p:txBody>
          <a:bodyPr/>
          <a:lstStyle/>
          <a:p>
            <a:r>
              <a:rPr kumimoji="1" lang="zh-CN" altLang="en-US" dirty="0"/>
              <a:t>本项目由两人完成开发与发布，人员分工情况如下：</a:t>
            </a:r>
            <a:endParaRPr kumimoji="1" lang="en-US" altLang="zh-CN" dirty="0"/>
          </a:p>
          <a:p>
            <a:r>
              <a:rPr kumimoji="1" lang="zh-CN" altLang="en-US" dirty="0"/>
              <a:t>信息学院 石依凡 </a:t>
            </a:r>
            <a:r>
              <a:rPr kumimoji="1" lang="en-US" altLang="zh-CN" dirty="0"/>
              <a:t>2020202264</a:t>
            </a:r>
          </a:p>
          <a:p>
            <a:pPr lvl="1"/>
            <a:r>
              <a:rPr kumimoji="1" lang="en-US" altLang="zh-CN" dirty="0"/>
              <a:t>2020</a:t>
            </a:r>
            <a:r>
              <a:rPr kumimoji="1" lang="zh-CN" altLang="en-US" dirty="0"/>
              <a:t>级图灵实验班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主要负责页面设计和离线部分的开发（</a:t>
            </a:r>
            <a:r>
              <a:rPr kumimoji="1" lang="en-US" altLang="zh-CN" dirty="0"/>
              <a:t>50%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信息学院 马健哲 </a:t>
            </a:r>
            <a:r>
              <a:rPr kumimoji="1" lang="en-US" altLang="zh-CN" dirty="0"/>
              <a:t>2020201627</a:t>
            </a:r>
          </a:p>
          <a:p>
            <a:pPr lvl="1"/>
            <a:r>
              <a:rPr kumimoji="1" lang="en-US" altLang="zh-CN" dirty="0"/>
              <a:t>2020</a:t>
            </a:r>
            <a:r>
              <a:rPr kumimoji="1" lang="zh-CN" altLang="en-US" dirty="0"/>
              <a:t>级图灵实验班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主要负责在线部分的开发（</a:t>
            </a:r>
            <a:r>
              <a:rPr kumimoji="1" lang="en-US" altLang="zh-CN" dirty="0"/>
              <a:t>50%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73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E7687-E2A1-F94D-AB45-6B542E89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详细设计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FE9EF2-0E45-974D-8F84-030DEAF10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关键技术与技术挑战</a:t>
            </a:r>
          </a:p>
        </p:txBody>
      </p:sp>
    </p:spTree>
    <p:extLst>
      <p:ext uri="{BB962C8B-B14F-4D97-AF65-F5344CB8AC3E}">
        <p14:creationId xmlns:p14="http://schemas.microsoft.com/office/powerpoint/2010/main" val="365733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DD884-8F9B-0F46-B7F9-080DDAA3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开发环境与运行环境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789C7-39F3-3D41-A3E9-3210332BC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本游戏使用</a:t>
            </a:r>
            <a:r>
              <a:rPr kumimoji="1" lang="en-US" altLang="zh-CN" dirty="0" err="1"/>
              <a:t>Jetbrains</a:t>
            </a:r>
            <a:r>
              <a:rPr kumimoji="1" lang="en-US" altLang="zh-CN" baseline="30000" dirty="0"/>
              <a:t>®</a:t>
            </a:r>
            <a:r>
              <a:rPr kumimoji="1" lang="zh-CN" altLang="en-US" baseline="30000" dirty="0"/>
              <a:t> 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 开发，使用</a:t>
            </a:r>
            <a:r>
              <a:rPr kumimoji="1" lang="en-US" altLang="zh-CN" dirty="0" err="1"/>
              <a:t>Intelli</a:t>
            </a:r>
            <a:r>
              <a:rPr kumimoji="1" lang="zh-CN" altLang="en-US" dirty="0"/>
              <a:t> </a:t>
            </a:r>
            <a:r>
              <a:rPr kumimoji="1" lang="en-US" altLang="zh-CN" dirty="0"/>
              <a:t>Swing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GUI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Manager</a:t>
            </a:r>
            <a:r>
              <a:rPr kumimoji="1" lang="zh-CN" altLang="en-US" dirty="0"/>
              <a:t>进行</a:t>
            </a:r>
            <a:r>
              <a:rPr kumimoji="1" lang="en-US" altLang="zh-CN" dirty="0"/>
              <a:t>GUI</a:t>
            </a:r>
            <a:r>
              <a:rPr kumimoji="1" lang="zh-CN" altLang="en-US" dirty="0"/>
              <a:t>设计</a:t>
            </a:r>
            <a:endParaRPr kumimoji="1" lang="en-US" altLang="zh-CN" dirty="0"/>
          </a:p>
          <a:p>
            <a:r>
              <a:rPr kumimoji="1" lang="zh-CN" altLang="en-US" dirty="0"/>
              <a:t>发布方式为</a:t>
            </a:r>
            <a:r>
              <a:rPr kumimoji="1" lang="en-US" altLang="zh-CN" dirty="0"/>
              <a:t>JAR</a:t>
            </a:r>
            <a:r>
              <a:rPr kumimoji="1" lang="zh-CN" altLang="en-US" dirty="0"/>
              <a:t>工件</a:t>
            </a:r>
            <a:endParaRPr kumimoji="1" lang="en-US" altLang="zh-CN" dirty="0"/>
          </a:p>
          <a:p>
            <a:r>
              <a:rPr kumimoji="1" lang="zh-CN" altLang="en-US" dirty="0"/>
              <a:t>目标运行环境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SDK</a:t>
            </a:r>
            <a:r>
              <a:rPr kumimoji="1" lang="zh-CN" altLang="en-US" dirty="0"/>
              <a:t> </a:t>
            </a:r>
            <a:r>
              <a:rPr kumimoji="1" lang="en-US" altLang="zh-CN" dirty="0"/>
              <a:t>17</a:t>
            </a:r>
            <a:r>
              <a:rPr kumimoji="1" lang="zh-CN" altLang="en-US" dirty="0"/>
              <a:t>，屏幕分辨率</a:t>
            </a:r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HD+</a:t>
            </a:r>
          </a:p>
          <a:p>
            <a:r>
              <a:rPr kumimoji="1" lang="zh-CN" altLang="en-US" dirty="0"/>
              <a:t>最低运行环境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SDK</a:t>
            </a:r>
            <a:r>
              <a:rPr kumimoji="1" lang="zh-CN" altLang="en-US" dirty="0"/>
              <a:t> </a:t>
            </a:r>
            <a:r>
              <a:rPr kumimoji="1" lang="en-US" altLang="zh-CN" dirty="0"/>
              <a:t>11</a:t>
            </a:r>
            <a:r>
              <a:rPr kumimoji="1" lang="zh-CN" altLang="en-US" dirty="0"/>
              <a:t>，屏幕分辨率</a:t>
            </a:r>
            <a:r>
              <a:rPr kumimoji="1" lang="en-US" altLang="zh-CN" dirty="0"/>
              <a:t>1600x900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862289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41</TotalTime>
  <Words>298</Words>
  <Application>Microsoft Macintosh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平面</vt:lpstr>
      <vt:lpstr>多人联机跳棋设计与实现</vt:lpstr>
      <vt:lpstr>概要设计</vt:lpstr>
      <vt:lpstr>功能简介</vt:lpstr>
      <vt:lpstr>功能简介</vt:lpstr>
      <vt:lpstr>人员分工</vt:lpstr>
      <vt:lpstr>详细设计</vt:lpstr>
      <vt:lpstr>开发环境与运行环境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多人联机跳棋设计与实现</dc:title>
  <dc:creator>石 依凡</dc:creator>
  <cp:lastModifiedBy>石 依凡</cp:lastModifiedBy>
  <cp:revision>6</cp:revision>
  <dcterms:created xsi:type="dcterms:W3CDTF">2022-07-11T01:35:10Z</dcterms:created>
  <dcterms:modified xsi:type="dcterms:W3CDTF">2022-07-11T02:16:59Z</dcterms:modified>
</cp:coreProperties>
</file>