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26" d="100"/>
          <a:sy n="126" d="100"/>
        </p:scale>
        <p:origin x="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720F4-C1F0-D1EE-1E98-034708E22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41619F-F4F3-9DD4-D26B-3780860CC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86454-94B6-62BA-A34A-5731FC66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1AD-5B5A-2448-BDB1-0E0DE362099A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DDB95-AF21-802F-DACA-31ECFC39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22CAF-A603-9CAF-B6E5-45427984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9DAC-43FD-BA4D-8712-669ED7CBE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896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1006F-6468-619B-5566-574DCEDD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91F3AB-870B-F9C2-2FB7-0D9823AF1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5E917-113D-F153-62B1-37CF220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1AD-5B5A-2448-BDB1-0E0DE362099A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8C4CF-A385-C37A-83F7-B11EF5A7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91C2C-9C56-A878-1468-9F540E82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9DAC-43FD-BA4D-8712-669ED7CBE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70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353240-D026-E428-E794-490B1C595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3B5BA-47F9-3E66-7351-ED196E7B6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51BAA-3EC8-72F3-2CF4-1D3DAA30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1AD-5B5A-2448-BDB1-0E0DE362099A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CF547-3B6C-9A41-A055-03F088A3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ACF7A-BF81-81EA-B235-0D8AEAD0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9DAC-43FD-BA4D-8712-669ED7CBE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49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9CCCC-3800-A7A8-DCB8-6CE661A3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8AFBC-ADD6-038C-5F9B-7F6A6A9A2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F3120-5471-4BF1-7A79-B146B5EE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1AD-5B5A-2448-BDB1-0E0DE362099A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A8B91-2D1F-1D83-4259-AC08B52E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54DB6-C9A0-36D1-C73B-AED3258E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9DAC-43FD-BA4D-8712-669ED7CBE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81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DCA38-44C7-89E1-80C1-6D22CD4F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C13C1-5B64-3D37-B3B2-087DB04F3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FBBB1-3F6F-7212-E146-82EBA3DA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1AD-5B5A-2448-BDB1-0E0DE362099A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8F3BD-CBD5-71EC-ADB8-AFBCC228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4FEE6-B417-F154-520A-6EB7677F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9DAC-43FD-BA4D-8712-669ED7CBE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025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B74BC-C321-9C60-1C06-D47D9B17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9D777-1445-6AB2-2A83-594DE0CC1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810DBF-2990-F01F-FDE8-77B1B55D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C6491-9746-8C99-70CF-5D48D17F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1AD-5B5A-2448-BDB1-0E0DE362099A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6C42D-F564-880D-872A-8D4A2E6F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63FBC-2FF5-37DC-A1CC-B4CFBBD4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9DAC-43FD-BA4D-8712-669ED7CBE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484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7DD8B-4478-893F-52DD-7880525F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FE657-A61B-372C-489F-5273DD13D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EC1AE-B516-376D-F8B5-073A0FA70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4D178-20A8-8BC6-E67D-38E40D062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179EDB-C21E-340F-B451-E67752A2E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D53B0A-633C-A553-7832-765424AB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1AD-5B5A-2448-BDB1-0E0DE362099A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D4BC8-0AD9-428B-9DC5-38FE341E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899A32-39D8-D12C-D9D3-2289B402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9DAC-43FD-BA4D-8712-669ED7CBE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84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0312B-406D-4CEA-5551-9346902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34BD50-9FF4-3303-73EC-4C70F139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1AD-5B5A-2448-BDB1-0E0DE362099A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34056F-BF99-B08B-94FF-506BF1F1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0B4B1-6D2F-7214-20C3-26D41FE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9DAC-43FD-BA4D-8712-669ED7CBE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18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8CFC6-89CD-AB27-5946-359D1FF6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1AD-5B5A-2448-BDB1-0E0DE362099A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A2CD9C-C931-68E5-E315-4DA019DA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D8A146-0597-842B-41E7-98A13040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9DAC-43FD-BA4D-8712-669ED7CBE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5A75-38A6-8FE4-4F5F-1A8548D2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07CF1-7BB6-C300-E8BB-C7E45340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D8FA40-D477-F77E-B4C1-31251555A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CD5C4-5AA3-C830-8E12-FDDA2404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1AD-5B5A-2448-BDB1-0E0DE362099A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14AA27-FC41-D0CE-2031-6953CF51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C2BDF-A03E-06AA-27DE-1211F879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9DAC-43FD-BA4D-8712-669ED7CBE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0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EAE96-F4C0-630A-7D99-18E43F3D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C5F015-4EDE-A9B2-70FC-93D30CF01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A32147-1EC5-6191-EF0A-46C229367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CFDDC8-C6E1-BBEA-2166-CC539DA1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1AD-5B5A-2448-BDB1-0E0DE362099A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41A42-E36B-F134-E146-1A97B470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4FC00-EB50-3801-91E2-74EC4736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9DAC-43FD-BA4D-8712-669ED7CBE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18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E7E9F4-D2AC-4C8B-3D10-043F584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8A4E0-6217-75EA-F718-33CF2D6FA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AEFDF-4E91-4722-AFDD-5C57F741C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01AD-5B5A-2448-BDB1-0E0DE362099A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5860D-D5A5-C526-C4A2-4C22B9DF7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47155-55F9-BA06-67C2-C47F091D5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79DAC-43FD-BA4D-8712-669ED7CBE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36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EC7CC1-49E5-ACEE-7817-A1F4C0F5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10" y="446568"/>
            <a:ext cx="2754259" cy="46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A7B120-ED47-15DF-724F-7A306F228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850" y="446568"/>
            <a:ext cx="3989144" cy="468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1DB802B-AE04-59F4-6663-D97A044682F4}"/>
              </a:ext>
            </a:extLst>
          </p:cNvPr>
          <p:cNvSpPr txBox="1"/>
          <p:nvPr/>
        </p:nvSpPr>
        <p:spPr>
          <a:xfrm>
            <a:off x="4522436" y="5126568"/>
            <a:ext cx="83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A25D53-5840-2142-5EEC-FBBF6D757850}"/>
              </a:ext>
            </a:extLst>
          </p:cNvPr>
          <p:cNvSpPr txBox="1"/>
          <p:nvPr/>
        </p:nvSpPr>
        <p:spPr>
          <a:xfrm>
            <a:off x="8347553" y="5126568"/>
            <a:ext cx="83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DA6892-0D84-795E-7AA0-CE6EAC0D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72" y="2248496"/>
            <a:ext cx="717465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53D470-8A16-8B3F-CA10-7FD25AC6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494" y="229460"/>
            <a:ext cx="3324878" cy="1440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BC9F5661-D13B-BFC5-7C0A-DEDC14C091D9}"/>
              </a:ext>
            </a:extLst>
          </p:cNvPr>
          <p:cNvGrpSpPr/>
          <p:nvPr/>
        </p:nvGrpSpPr>
        <p:grpSpPr>
          <a:xfrm>
            <a:off x="318408" y="211346"/>
            <a:ext cx="2993227" cy="1778554"/>
            <a:chOff x="318408" y="211346"/>
            <a:chExt cx="2993227" cy="177855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529F350-1027-DA86-418C-513B01412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08" y="211346"/>
              <a:ext cx="2993227" cy="144000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6FB1708-2447-AFA9-09BD-776FADED46C9}"/>
                </a:ext>
              </a:extLst>
            </p:cNvPr>
            <p:cNvSpPr txBox="1"/>
            <p:nvPr/>
          </p:nvSpPr>
          <p:spPr>
            <a:xfrm>
              <a:off x="1395035" y="1651346"/>
              <a:ext cx="839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91F304-F963-32E7-4F86-E81FA1C7250E}"/>
              </a:ext>
            </a:extLst>
          </p:cNvPr>
          <p:cNvGrpSpPr/>
          <p:nvPr/>
        </p:nvGrpSpPr>
        <p:grpSpPr>
          <a:xfrm>
            <a:off x="3948564" y="229460"/>
            <a:ext cx="3132000" cy="1784533"/>
            <a:chOff x="4217060" y="211346"/>
            <a:chExt cx="3132000" cy="17845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4056E3C-4BF6-AECF-1880-2CB07D6AB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7060" y="211346"/>
              <a:ext cx="3132000" cy="1440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856B7EE-C204-13EE-BA47-C7C9F146905C}"/>
                </a:ext>
              </a:extLst>
            </p:cNvPr>
            <p:cNvSpPr txBox="1"/>
            <p:nvPr/>
          </p:nvSpPr>
          <p:spPr>
            <a:xfrm>
              <a:off x="5422921" y="1657325"/>
              <a:ext cx="839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13BA8EA-2205-C49D-B833-83DC1B2D0ECE}"/>
              </a:ext>
            </a:extLst>
          </p:cNvPr>
          <p:cNvSpPr txBox="1"/>
          <p:nvPr/>
        </p:nvSpPr>
        <p:spPr>
          <a:xfrm>
            <a:off x="8913815" y="1651346"/>
            <a:ext cx="839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225C20-9436-CD2B-18DB-24C7870A8169}"/>
              </a:ext>
            </a:extLst>
          </p:cNvPr>
          <p:cNvSpPr txBox="1"/>
          <p:nvPr/>
        </p:nvSpPr>
        <p:spPr>
          <a:xfrm>
            <a:off x="5154425" y="4048496"/>
            <a:ext cx="839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2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依凡</dc:creator>
  <cp:lastModifiedBy>石 依凡</cp:lastModifiedBy>
  <cp:revision>1</cp:revision>
  <dcterms:created xsi:type="dcterms:W3CDTF">2023-04-03T16:35:05Z</dcterms:created>
  <dcterms:modified xsi:type="dcterms:W3CDTF">2023-04-03T16:50:12Z</dcterms:modified>
</cp:coreProperties>
</file>