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1"/>
  </p:notesMasterIdLst>
  <p:sldIdLst>
    <p:sldId id="256" r:id="rId2"/>
    <p:sldId id="294" r:id="rId3"/>
    <p:sldId id="258" r:id="rId4"/>
    <p:sldId id="1767" r:id="rId5"/>
    <p:sldId id="1768" r:id="rId6"/>
    <p:sldId id="261" r:id="rId7"/>
    <p:sldId id="1755" r:id="rId8"/>
    <p:sldId id="279" r:id="rId9"/>
    <p:sldId id="1713" r:id="rId10"/>
    <p:sldId id="289" r:id="rId11"/>
    <p:sldId id="1686" r:id="rId12"/>
    <p:sldId id="292" r:id="rId13"/>
    <p:sldId id="293" r:id="rId14"/>
    <p:sldId id="1687" r:id="rId15"/>
    <p:sldId id="1688" r:id="rId16"/>
    <p:sldId id="287" r:id="rId17"/>
    <p:sldId id="288" r:id="rId18"/>
    <p:sldId id="299" r:id="rId19"/>
    <p:sldId id="280" r:id="rId20"/>
    <p:sldId id="1689" r:id="rId21"/>
    <p:sldId id="291" r:id="rId22"/>
    <p:sldId id="1690" r:id="rId23"/>
    <p:sldId id="285" r:id="rId24"/>
    <p:sldId id="283" r:id="rId25"/>
    <p:sldId id="281" r:id="rId26"/>
    <p:sldId id="1693" r:id="rId27"/>
    <p:sldId id="284" r:id="rId28"/>
    <p:sldId id="1692" r:id="rId29"/>
    <p:sldId id="1691" r:id="rId30"/>
    <p:sldId id="296" r:id="rId31"/>
    <p:sldId id="282" r:id="rId32"/>
    <p:sldId id="1694" r:id="rId33"/>
    <p:sldId id="1695" r:id="rId34"/>
    <p:sldId id="297" r:id="rId35"/>
    <p:sldId id="286" r:id="rId36"/>
    <p:sldId id="298" r:id="rId37"/>
    <p:sldId id="1753" r:id="rId38"/>
    <p:sldId id="1731" r:id="rId39"/>
    <p:sldId id="1732" r:id="rId40"/>
    <p:sldId id="1733" r:id="rId41"/>
    <p:sldId id="1734" r:id="rId42"/>
    <p:sldId id="1735" r:id="rId43"/>
    <p:sldId id="1736" r:id="rId44"/>
    <p:sldId id="1737" r:id="rId45"/>
    <p:sldId id="1739" r:id="rId46"/>
    <p:sldId id="1740" r:id="rId47"/>
    <p:sldId id="1741" r:id="rId48"/>
    <p:sldId id="1742" r:id="rId49"/>
    <p:sldId id="1743" r:id="rId50"/>
    <p:sldId id="1744" r:id="rId51"/>
    <p:sldId id="1756" r:id="rId52"/>
    <p:sldId id="1757" r:id="rId53"/>
    <p:sldId id="1758" r:id="rId54"/>
    <p:sldId id="1759" r:id="rId55"/>
    <p:sldId id="1760" r:id="rId56"/>
    <p:sldId id="1761" r:id="rId57"/>
    <p:sldId id="1762" r:id="rId58"/>
    <p:sldId id="1763" r:id="rId59"/>
    <p:sldId id="1764" r:id="rId60"/>
  </p:sldIdLst>
  <p:sldSz cx="12192000" cy="6858000"/>
  <p:notesSz cx="6858000" cy="9144000"/>
  <p:custDataLst>
    <p:tags r:id="rId6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X's CURsor" initials="H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CC66"/>
    <a:srgbClr val="D60093"/>
    <a:srgbClr val="008080"/>
    <a:srgbClr val="006666"/>
    <a:srgbClr val="0000CC"/>
    <a:srgbClr val="F68A00"/>
    <a:srgbClr val="FF85FF"/>
    <a:srgbClr val="FF2600"/>
    <a:srgbClr val="5C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706" autoAdjust="0"/>
    <p:restoredTop sz="87893" autoAdjust="0"/>
  </p:normalViewPr>
  <p:slideViewPr>
    <p:cSldViewPr snapToGrid="0">
      <p:cViewPr>
        <p:scale>
          <a:sx n="380" d="100"/>
          <a:sy n="380" d="100"/>
        </p:scale>
        <p:origin x="144" y="-9360"/>
      </p:cViewPr>
      <p:guideLst>
        <p:guide orient="horz" pos="2160"/>
        <p:guide pos="3840"/>
      </p:guideLst>
    </p:cSldViewPr>
  </p:slideViewPr>
  <p:notesTextViewPr>
    <p:cViewPr>
      <p:scale>
        <a:sx n="3" d="2"/>
        <a:sy n="3" d="2"/>
      </p:scale>
      <p:origin x="0" y="0"/>
    </p:cViewPr>
  </p:notesTextViewPr>
  <p:sorterViewPr>
    <p:cViewPr>
      <p:scale>
        <a:sx n="100" d="100"/>
        <a:sy n="100" d="100"/>
      </p:scale>
      <p:origin x="0" y="-145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271949-3321-D34B-8B37-BCC47ADB7EEE}" type="doc">
      <dgm:prSet loTypeId="urn:microsoft.com/office/officeart/2008/layout/RadialCluster" loCatId="relationship" qsTypeId="urn:microsoft.com/office/officeart/2005/8/quickstyle/simple2" qsCatId="simple" csTypeId="urn:microsoft.com/office/officeart/2005/8/colors/accent0_2" csCatId="mainScheme" phldr="1"/>
      <dgm:spPr/>
      <dgm:t>
        <a:bodyPr/>
        <a:lstStyle/>
        <a:p>
          <a:endParaRPr lang="zh-CN" altLang="en-US"/>
        </a:p>
      </dgm:t>
    </dgm:pt>
    <dgm:pt modelId="{AE9A46DB-0C72-5446-8249-E6BA70A6CA02}">
      <dgm:prSet phldrT="[文本]"/>
      <dgm:spPr/>
      <dgm:t>
        <a:bodyPr/>
        <a:lstStyle/>
        <a:p>
          <a:r>
            <a:rPr lang="en-US" altLang="zh-CN" dirty="0">
              <a:solidFill>
                <a:schemeClr val="tx1"/>
              </a:solidFill>
            </a:rPr>
            <a:t>NAS</a:t>
          </a:r>
          <a:endParaRPr lang="zh-CN" altLang="en-US" dirty="0">
            <a:solidFill>
              <a:schemeClr val="tx1"/>
            </a:solidFill>
          </a:endParaRPr>
        </a:p>
      </dgm:t>
    </dgm:pt>
    <dgm:pt modelId="{20BE64E6-4918-154A-ADEB-11F0168A4F0C}" type="parTrans" cxnId="{53E2B8F4-1F76-8D45-8D68-52DE804AEBEB}">
      <dgm:prSet/>
      <dgm:spPr/>
      <dgm:t>
        <a:bodyPr/>
        <a:lstStyle/>
        <a:p>
          <a:endParaRPr lang="zh-CN" altLang="en-US"/>
        </a:p>
      </dgm:t>
    </dgm:pt>
    <dgm:pt modelId="{E2C013F7-5C2F-D44A-9509-8BAA9AAA4CCF}" type="sibTrans" cxnId="{53E2B8F4-1F76-8D45-8D68-52DE804AEBEB}">
      <dgm:prSet/>
      <dgm:spPr/>
      <dgm:t>
        <a:bodyPr/>
        <a:lstStyle/>
        <a:p>
          <a:endParaRPr lang="zh-CN" altLang="en-US"/>
        </a:p>
      </dgm:t>
    </dgm:pt>
    <dgm:pt modelId="{9C6E6105-95CC-744D-86BD-08573AAF72A6}">
      <dgm:prSet phldrT="[文本]"/>
      <dgm:spPr/>
      <dgm:t>
        <a:bodyPr/>
        <a:lstStyle/>
        <a:p>
          <a:r>
            <a:rPr lang="en-US" b="1" i="0" u="none" dirty="0">
              <a:solidFill>
                <a:schemeClr val="tx1"/>
              </a:solidFill>
            </a:rPr>
            <a:t>Reinforcement Learning</a:t>
          </a:r>
          <a:endParaRPr lang="zh-CN" altLang="en-US" dirty="0">
            <a:solidFill>
              <a:schemeClr val="tx1"/>
            </a:solidFill>
          </a:endParaRPr>
        </a:p>
      </dgm:t>
    </dgm:pt>
    <dgm:pt modelId="{57F6073E-22B9-1545-8DEF-0EF3CED91FAD}" type="parTrans" cxnId="{7E7FC042-E9F5-9344-88C9-AF57EF177DFC}">
      <dgm:prSet/>
      <dgm:spPr/>
      <dgm:t>
        <a:bodyPr/>
        <a:lstStyle/>
        <a:p>
          <a:endParaRPr lang="zh-CN" altLang="en-US"/>
        </a:p>
      </dgm:t>
    </dgm:pt>
    <dgm:pt modelId="{0EEA683D-3CA6-2841-AAB6-BE93EF549D14}" type="sibTrans" cxnId="{7E7FC042-E9F5-9344-88C9-AF57EF177DFC}">
      <dgm:prSet/>
      <dgm:spPr/>
      <dgm:t>
        <a:bodyPr/>
        <a:lstStyle/>
        <a:p>
          <a:endParaRPr lang="zh-CN" altLang="en-US"/>
        </a:p>
      </dgm:t>
    </dgm:pt>
    <dgm:pt modelId="{8578C108-4ECA-BD46-AA94-FC6A65DB7022}">
      <dgm:prSet phldrT="[文本]"/>
      <dgm:spPr/>
      <dgm:t>
        <a:bodyPr/>
        <a:lstStyle/>
        <a:p>
          <a:r>
            <a:rPr lang="en-US" b="1" i="0" u="none" dirty="0">
              <a:solidFill>
                <a:schemeClr val="tx1"/>
              </a:solidFill>
            </a:rPr>
            <a:t>Differentiable</a:t>
          </a:r>
          <a:endParaRPr lang="zh-CN" altLang="en-US" dirty="0">
            <a:solidFill>
              <a:schemeClr val="tx1"/>
            </a:solidFill>
          </a:endParaRPr>
        </a:p>
      </dgm:t>
    </dgm:pt>
    <dgm:pt modelId="{650691AC-A187-104C-AA43-6F95623D327F}" type="parTrans" cxnId="{449F4D15-AD24-FE4E-B634-869474BF6905}">
      <dgm:prSet/>
      <dgm:spPr/>
      <dgm:t>
        <a:bodyPr/>
        <a:lstStyle/>
        <a:p>
          <a:endParaRPr lang="zh-CN" altLang="en-US"/>
        </a:p>
      </dgm:t>
    </dgm:pt>
    <dgm:pt modelId="{932831ED-8335-C74A-BBDE-1AFD11781E8A}" type="sibTrans" cxnId="{449F4D15-AD24-FE4E-B634-869474BF6905}">
      <dgm:prSet/>
      <dgm:spPr/>
      <dgm:t>
        <a:bodyPr/>
        <a:lstStyle/>
        <a:p>
          <a:endParaRPr lang="zh-CN" altLang="en-US"/>
        </a:p>
      </dgm:t>
    </dgm:pt>
    <dgm:pt modelId="{E7065BC5-E46B-7A49-B39D-11D126718BC8}">
      <dgm:prSet phldrT="[文本]" custT="1"/>
      <dgm:spPr/>
      <dgm:t>
        <a:bodyPr/>
        <a:lstStyle/>
        <a:p>
          <a:r>
            <a:rPr lang="en-US" altLang="zh-CN" sz="2800" dirty="0">
              <a:solidFill>
                <a:schemeClr val="tx1"/>
              </a:solidFill>
            </a:rPr>
            <a:t>One-Shot</a:t>
          </a:r>
          <a:endParaRPr lang="zh-CN" altLang="en-US" sz="2800" dirty="0">
            <a:solidFill>
              <a:schemeClr val="tx1"/>
            </a:solidFill>
          </a:endParaRPr>
        </a:p>
      </dgm:t>
    </dgm:pt>
    <dgm:pt modelId="{AB3096A2-7926-744D-972E-3456A92C089C}" type="parTrans" cxnId="{B4EB976A-903E-0E49-A30C-82E8FF0FFF5F}">
      <dgm:prSet/>
      <dgm:spPr/>
      <dgm:t>
        <a:bodyPr/>
        <a:lstStyle/>
        <a:p>
          <a:endParaRPr lang="zh-CN" altLang="en-US"/>
        </a:p>
      </dgm:t>
    </dgm:pt>
    <dgm:pt modelId="{D57C4AA3-DDA6-7D48-B67D-E4895C7FCF1B}" type="sibTrans" cxnId="{B4EB976A-903E-0E49-A30C-82E8FF0FFF5F}">
      <dgm:prSet/>
      <dgm:spPr/>
      <dgm:t>
        <a:bodyPr/>
        <a:lstStyle/>
        <a:p>
          <a:endParaRPr lang="zh-CN" altLang="en-US"/>
        </a:p>
      </dgm:t>
    </dgm:pt>
    <dgm:pt modelId="{27D1130C-4F4B-0543-8CBB-5063AB8B8013}" type="pres">
      <dgm:prSet presAssocID="{A5271949-3321-D34B-8B37-BCC47ADB7EEE}" presName="Name0" presStyleCnt="0">
        <dgm:presLayoutVars>
          <dgm:chMax val="1"/>
          <dgm:chPref val="1"/>
          <dgm:dir/>
          <dgm:animOne val="branch"/>
          <dgm:animLvl val="lvl"/>
        </dgm:presLayoutVars>
      </dgm:prSet>
      <dgm:spPr/>
    </dgm:pt>
    <dgm:pt modelId="{0C2852D0-E4E4-E24E-9743-CDA3A45B161B}" type="pres">
      <dgm:prSet presAssocID="{AE9A46DB-0C72-5446-8249-E6BA70A6CA02}" presName="singleCycle" presStyleCnt="0"/>
      <dgm:spPr/>
    </dgm:pt>
    <dgm:pt modelId="{0BC5B356-5DEA-C049-AC09-170B49487033}" type="pres">
      <dgm:prSet presAssocID="{AE9A46DB-0C72-5446-8249-E6BA70A6CA02}" presName="singleCenter" presStyleLbl="node1" presStyleIdx="0" presStyleCnt="4">
        <dgm:presLayoutVars>
          <dgm:chMax val="7"/>
          <dgm:chPref val="7"/>
        </dgm:presLayoutVars>
      </dgm:prSet>
      <dgm:spPr/>
    </dgm:pt>
    <dgm:pt modelId="{79C3D7B1-D89B-FA4F-A86A-AEDA8BC0FEAB}" type="pres">
      <dgm:prSet presAssocID="{57F6073E-22B9-1545-8DEF-0EF3CED91FAD}" presName="Name56" presStyleLbl="parChTrans1D2" presStyleIdx="0" presStyleCnt="3"/>
      <dgm:spPr/>
    </dgm:pt>
    <dgm:pt modelId="{4943CC3E-8138-5A4B-9426-DBBE83847525}" type="pres">
      <dgm:prSet presAssocID="{9C6E6105-95CC-744D-86BD-08573AAF72A6}" presName="text0" presStyleLbl="node1" presStyleIdx="1" presStyleCnt="4" custScaleX="178402">
        <dgm:presLayoutVars>
          <dgm:bulletEnabled val="1"/>
        </dgm:presLayoutVars>
      </dgm:prSet>
      <dgm:spPr/>
    </dgm:pt>
    <dgm:pt modelId="{1D67E00B-EAF3-B441-A6EA-E099ACAA7754}" type="pres">
      <dgm:prSet presAssocID="{650691AC-A187-104C-AA43-6F95623D327F}" presName="Name56" presStyleLbl="parChTrans1D2" presStyleIdx="1" presStyleCnt="3"/>
      <dgm:spPr/>
    </dgm:pt>
    <dgm:pt modelId="{214CCBAA-7141-4042-860A-070961833702}" type="pres">
      <dgm:prSet presAssocID="{8578C108-4ECA-BD46-AA94-FC6A65DB7022}" presName="text0" presStyleLbl="node1" presStyleIdx="2" presStyleCnt="4" custScaleX="178402">
        <dgm:presLayoutVars>
          <dgm:bulletEnabled val="1"/>
        </dgm:presLayoutVars>
      </dgm:prSet>
      <dgm:spPr/>
    </dgm:pt>
    <dgm:pt modelId="{D24322E6-A259-F248-96DC-C87F68BD43A9}" type="pres">
      <dgm:prSet presAssocID="{AB3096A2-7926-744D-972E-3456A92C089C}" presName="Name56" presStyleLbl="parChTrans1D2" presStyleIdx="2" presStyleCnt="3"/>
      <dgm:spPr/>
    </dgm:pt>
    <dgm:pt modelId="{DB5B685D-44A4-6C4C-96CF-D2704732B360}" type="pres">
      <dgm:prSet presAssocID="{E7065BC5-E46B-7A49-B39D-11D126718BC8}" presName="text0" presStyleLbl="node1" presStyleIdx="3" presStyleCnt="4" custScaleX="178403">
        <dgm:presLayoutVars>
          <dgm:bulletEnabled val="1"/>
        </dgm:presLayoutVars>
      </dgm:prSet>
      <dgm:spPr/>
    </dgm:pt>
  </dgm:ptLst>
  <dgm:cxnLst>
    <dgm:cxn modelId="{449F4D15-AD24-FE4E-B634-869474BF6905}" srcId="{AE9A46DB-0C72-5446-8249-E6BA70A6CA02}" destId="{8578C108-4ECA-BD46-AA94-FC6A65DB7022}" srcOrd="1" destOrd="0" parTransId="{650691AC-A187-104C-AA43-6F95623D327F}" sibTransId="{932831ED-8335-C74A-BBDE-1AFD11781E8A}"/>
    <dgm:cxn modelId="{0CA07D19-8EC0-5443-8DFD-E41B785BB5BB}" type="presOf" srcId="{A5271949-3321-D34B-8B37-BCC47ADB7EEE}" destId="{27D1130C-4F4B-0543-8CBB-5063AB8B8013}" srcOrd="0" destOrd="0" presId="urn:microsoft.com/office/officeart/2008/layout/RadialCluster"/>
    <dgm:cxn modelId="{D025571A-7169-1746-B182-05D6D39AC866}" type="presOf" srcId="{AB3096A2-7926-744D-972E-3456A92C089C}" destId="{D24322E6-A259-F248-96DC-C87F68BD43A9}" srcOrd="0" destOrd="0" presId="urn:microsoft.com/office/officeart/2008/layout/RadialCluster"/>
    <dgm:cxn modelId="{7E7FC042-E9F5-9344-88C9-AF57EF177DFC}" srcId="{AE9A46DB-0C72-5446-8249-E6BA70A6CA02}" destId="{9C6E6105-95CC-744D-86BD-08573AAF72A6}" srcOrd="0" destOrd="0" parTransId="{57F6073E-22B9-1545-8DEF-0EF3CED91FAD}" sibTransId="{0EEA683D-3CA6-2841-AAB6-BE93EF549D14}"/>
    <dgm:cxn modelId="{182C4052-54C8-A04A-8D6C-0C2051E56A0C}" type="presOf" srcId="{AE9A46DB-0C72-5446-8249-E6BA70A6CA02}" destId="{0BC5B356-5DEA-C049-AC09-170B49487033}" srcOrd="0" destOrd="0" presId="urn:microsoft.com/office/officeart/2008/layout/RadialCluster"/>
    <dgm:cxn modelId="{126B425A-FF2C-C34B-A458-94FB38F6CB7C}" type="presOf" srcId="{9C6E6105-95CC-744D-86BD-08573AAF72A6}" destId="{4943CC3E-8138-5A4B-9426-DBBE83847525}" srcOrd="0" destOrd="0" presId="urn:microsoft.com/office/officeart/2008/layout/RadialCluster"/>
    <dgm:cxn modelId="{B4EB976A-903E-0E49-A30C-82E8FF0FFF5F}" srcId="{AE9A46DB-0C72-5446-8249-E6BA70A6CA02}" destId="{E7065BC5-E46B-7A49-B39D-11D126718BC8}" srcOrd="2" destOrd="0" parTransId="{AB3096A2-7926-744D-972E-3456A92C089C}" sibTransId="{D57C4AA3-DDA6-7D48-B67D-E4895C7FCF1B}"/>
    <dgm:cxn modelId="{40A46589-3B91-1A4B-8C38-EE236ADE8D65}" type="presOf" srcId="{57F6073E-22B9-1545-8DEF-0EF3CED91FAD}" destId="{79C3D7B1-D89B-FA4F-A86A-AEDA8BC0FEAB}" srcOrd="0" destOrd="0" presId="urn:microsoft.com/office/officeart/2008/layout/RadialCluster"/>
    <dgm:cxn modelId="{FAA07D8A-92A8-7342-9E5E-79F3C834B21F}" type="presOf" srcId="{650691AC-A187-104C-AA43-6F95623D327F}" destId="{1D67E00B-EAF3-B441-A6EA-E099ACAA7754}" srcOrd="0" destOrd="0" presId="urn:microsoft.com/office/officeart/2008/layout/RadialCluster"/>
    <dgm:cxn modelId="{437A17AE-5C8E-E645-A6B9-D2AFAC2BE021}" type="presOf" srcId="{8578C108-4ECA-BD46-AA94-FC6A65DB7022}" destId="{214CCBAA-7141-4042-860A-070961833702}" srcOrd="0" destOrd="0" presId="urn:microsoft.com/office/officeart/2008/layout/RadialCluster"/>
    <dgm:cxn modelId="{0DA493CE-D75D-024B-8CA7-848EBD2412B3}" type="presOf" srcId="{E7065BC5-E46B-7A49-B39D-11D126718BC8}" destId="{DB5B685D-44A4-6C4C-96CF-D2704732B360}" srcOrd="0" destOrd="0" presId="urn:microsoft.com/office/officeart/2008/layout/RadialCluster"/>
    <dgm:cxn modelId="{53E2B8F4-1F76-8D45-8D68-52DE804AEBEB}" srcId="{A5271949-3321-D34B-8B37-BCC47ADB7EEE}" destId="{AE9A46DB-0C72-5446-8249-E6BA70A6CA02}" srcOrd="0" destOrd="0" parTransId="{20BE64E6-4918-154A-ADEB-11F0168A4F0C}" sibTransId="{E2C013F7-5C2F-D44A-9509-8BAA9AAA4CCF}"/>
    <dgm:cxn modelId="{4E62AC82-01B0-BE41-8009-6FC48904AAAE}" type="presParOf" srcId="{27D1130C-4F4B-0543-8CBB-5063AB8B8013}" destId="{0C2852D0-E4E4-E24E-9743-CDA3A45B161B}" srcOrd="0" destOrd="0" presId="urn:microsoft.com/office/officeart/2008/layout/RadialCluster"/>
    <dgm:cxn modelId="{94A5D30F-F5C6-AB4C-9726-78870C5D07FE}" type="presParOf" srcId="{0C2852D0-E4E4-E24E-9743-CDA3A45B161B}" destId="{0BC5B356-5DEA-C049-AC09-170B49487033}" srcOrd="0" destOrd="0" presId="urn:microsoft.com/office/officeart/2008/layout/RadialCluster"/>
    <dgm:cxn modelId="{C29BCBC9-36F1-0542-AAFC-A23060D11358}" type="presParOf" srcId="{0C2852D0-E4E4-E24E-9743-CDA3A45B161B}" destId="{79C3D7B1-D89B-FA4F-A86A-AEDA8BC0FEAB}" srcOrd="1" destOrd="0" presId="urn:microsoft.com/office/officeart/2008/layout/RadialCluster"/>
    <dgm:cxn modelId="{B0EA66D1-EF1E-934A-875B-6C7C7B73F173}" type="presParOf" srcId="{0C2852D0-E4E4-E24E-9743-CDA3A45B161B}" destId="{4943CC3E-8138-5A4B-9426-DBBE83847525}" srcOrd="2" destOrd="0" presId="urn:microsoft.com/office/officeart/2008/layout/RadialCluster"/>
    <dgm:cxn modelId="{394C1E29-482D-AE47-A4FD-00FE80721070}" type="presParOf" srcId="{0C2852D0-E4E4-E24E-9743-CDA3A45B161B}" destId="{1D67E00B-EAF3-B441-A6EA-E099ACAA7754}" srcOrd="3" destOrd="0" presId="urn:microsoft.com/office/officeart/2008/layout/RadialCluster"/>
    <dgm:cxn modelId="{9D429F92-81AF-FE4B-8AC4-D241D63756F7}" type="presParOf" srcId="{0C2852D0-E4E4-E24E-9743-CDA3A45B161B}" destId="{214CCBAA-7141-4042-860A-070961833702}" srcOrd="4" destOrd="0" presId="urn:microsoft.com/office/officeart/2008/layout/RadialCluster"/>
    <dgm:cxn modelId="{664FE33F-A976-8245-AF2B-30026A8A0FE5}" type="presParOf" srcId="{0C2852D0-E4E4-E24E-9743-CDA3A45B161B}" destId="{D24322E6-A259-F248-96DC-C87F68BD43A9}" srcOrd="5" destOrd="0" presId="urn:microsoft.com/office/officeart/2008/layout/RadialCluster"/>
    <dgm:cxn modelId="{A48CE539-4B48-144F-BCDF-DED9793BA9A7}" type="presParOf" srcId="{0C2852D0-E4E4-E24E-9743-CDA3A45B161B}" destId="{DB5B685D-44A4-6C4C-96CF-D2704732B360}"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71949-3321-D34B-8B37-BCC47ADB7EEE}" type="doc">
      <dgm:prSet loTypeId="urn:microsoft.com/office/officeart/2008/layout/RadialCluster" loCatId="relationship" qsTypeId="urn:microsoft.com/office/officeart/2005/8/quickstyle/simple2" qsCatId="simple" csTypeId="urn:microsoft.com/office/officeart/2005/8/colors/accent0_2" csCatId="mainScheme" phldr="1"/>
      <dgm:spPr/>
      <dgm:t>
        <a:bodyPr/>
        <a:lstStyle/>
        <a:p>
          <a:endParaRPr lang="zh-CN" altLang="en-US"/>
        </a:p>
      </dgm:t>
    </dgm:pt>
    <dgm:pt modelId="{AE9A46DB-0C72-5446-8249-E6BA70A6CA02}">
      <dgm:prSet phldrT="[文本]"/>
      <dgm:spPr/>
      <dgm:t>
        <a:bodyPr/>
        <a:lstStyle/>
        <a:p>
          <a:r>
            <a:rPr lang="en-US" altLang="zh-CN" dirty="0">
              <a:solidFill>
                <a:schemeClr val="tx1"/>
              </a:solidFill>
            </a:rPr>
            <a:t>NAS</a:t>
          </a:r>
          <a:endParaRPr lang="zh-CN" altLang="en-US" dirty="0">
            <a:solidFill>
              <a:schemeClr val="tx1"/>
            </a:solidFill>
          </a:endParaRPr>
        </a:p>
      </dgm:t>
    </dgm:pt>
    <dgm:pt modelId="{20BE64E6-4918-154A-ADEB-11F0168A4F0C}" type="parTrans" cxnId="{53E2B8F4-1F76-8D45-8D68-52DE804AEBEB}">
      <dgm:prSet/>
      <dgm:spPr/>
      <dgm:t>
        <a:bodyPr/>
        <a:lstStyle/>
        <a:p>
          <a:endParaRPr lang="zh-CN" altLang="en-US"/>
        </a:p>
      </dgm:t>
    </dgm:pt>
    <dgm:pt modelId="{E2C013F7-5C2F-D44A-9509-8BAA9AAA4CCF}" type="sibTrans" cxnId="{53E2B8F4-1F76-8D45-8D68-52DE804AEBEB}">
      <dgm:prSet/>
      <dgm:spPr/>
      <dgm:t>
        <a:bodyPr/>
        <a:lstStyle/>
        <a:p>
          <a:endParaRPr lang="zh-CN" altLang="en-US"/>
        </a:p>
      </dgm:t>
    </dgm:pt>
    <dgm:pt modelId="{9C6E6105-95CC-744D-86BD-08573AAF72A6}">
      <dgm:prSet phldrT="[文本]"/>
      <dgm:spPr/>
      <dgm:t>
        <a:bodyPr/>
        <a:lstStyle/>
        <a:p>
          <a:r>
            <a:rPr lang="en-US" b="1" i="0" u="none" dirty="0">
              <a:solidFill>
                <a:schemeClr val="tx1"/>
              </a:solidFill>
            </a:rPr>
            <a:t>Reinforcement Learning</a:t>
          </a:r>
          <a:endParaRPr lang="zh-CN" altLang="en-US" dirty="0">
            <a:solidFill>
              <a:schemeClr val="tx1"/>
            </a:solidFill>
          </a:endParaRPr>
        </a:p>
      </dgm:t>
    </dgm:pt>
    <dgm:pt modelId="{57F6073E-22B9-1545-8DEF-0EF3CED91FAD}" type="parTrans" cxnId="{7E7FC042-E9F5-9344-88C9-AF57EF177DFC}">
      <dgm:prSet/>
      <dgm:spPr/>
      <dgm:t>
        <a:bodyPr/>
        <a:lstStyle/>
        <a:p>
          <a:endParaRPr lang="zh-CN" altLang="en-US"/>
        </a:p>
      </dgm:t>
    </dgm:pt>
    <dgm:pt modelId="{0EEA683D-3CA6-2841-AAB6-BE93EF549D14}" type="sibTrans" cxnId="{7E7FC042-E9F5-9344-88C9-AF57EF177DFC}">
      <dgm:prSet/>
      <dgm:spPr/>
      <dgm:t>
        <a:bodyPr/>
        <a:lstStyle/>
        <a:p>
          <a:endParaRPr lang="zh-CN" altLang="en-US"/>
        </a:p>
      </dgm:t>
    </dgm:pt>
    <dgm:pt modelId="{8578C108-4ECA-BD46-AA94-FC6A65DB7022}">
      <dgm:prSet phldrT="[文本]"/>
      <dgm:spPr/>
      <dgm:t>
        <a:bodyPr/>
        <a:lstStyle/>
        <a:p>
          <a:r>
            <a:rPr lang="en-US" b="1" i="0" u="none" dirty="0">
              <a:solidFill>
                <a:schemeClr val="tx1"/>
              </a:solidFill>
            </a:rPr>
            <a:t>Differentiable</a:t>
          </a:r>
          <a:endParaRPr lang="zh-CN" altLang="en-US" dirty="0">
            <a:solidFill>
              <a:schemeClr val="tx1"/>
            </a:solidFill>
          </a:endParaRPr>
        </a:p>
      </dgm:t>
    </dgm:pt>
    <dgm:pt modelId="{650691AC-A187-104C-AA43-6F95623D327F}" type="parTrans" cxnId="{449F4D15-AD24-FE4E-B634-869474BF6905}">
      <dgm:prSet/>
      <dgm:spPr/>
      <dgm:t>
        <a:bodyPr/>
        <a:lstStyle/>
        <a:p>
          <a:endParaRPr lang="zh-CN" altLang="en-US"/>
        </a:p>
      </dgm:t>
    </dgm:pt>
    <dgm:pt modelId="{932831ED-8335-C74A-BBDE-1AFD11781E8A}" type="sibTrans" cxnId="{449F4D15-AD24-FE4E-B634-869474BF6905}">
      <dgm:prSet/>
      <dgm:spPr/>
      <dgm:t>
        <a:bodyPr/>
        <a:lstStyle/>
        <a:p>
          <a:endParaRPr lang="zh-CN" altLang="en-US"/>
        </a:p>
      </dgm:t>
    </dgm:pt>
    <dgm:pt modelId="{E7065BC5-E46B-7A49-B39D-11D126718BC8}">
      <dgm:prSet phldrT="[文本]" custT="1"/>
      <dgm:spPr/>
      <dgm:t>
        <a:bodyPr/>
        <a:lstStyle/>
        <a:p>
          <a:r>
            <a:rPr lang="en-US" altLang="zh-CN" sz="2800" dirty="0">
              <a:solidFill>
                <a:schemeClr val="tx1"/>
              </a:solidFill>
            </a:rPr>
            <a:t>One-Shot</a:t>
          </a:r>
          <a:endParaRPr lang="zh-CN" altLang="en-US" sz="2800" dirty="0">
            <a:solidFill>
              <a:schemeClr val="tx1"/>
            </a:solidFill>
          </a:endParaRPr>
        </a:p>
      </dgm:t>
    </dgm:pt>
    <dgm:pt modelId="{AB3096A2-7926-744D-972E-3456A92C089C}" type="parTrans" cxnId="{B4EB976A-903E-0E49-A30C-82E8FF0FFF5F}">
      <dgm:prSet/>
      <dgm:spPr/>
      <dgm:t>
        <a:bodyPr/>
        <a:lstStyle/>
        <a:p>
          <a:endParaRPr lang="zh-CN" altLang="en-US"/>
        </a:p>
      </dgm:t>
    </dgm:pt>
    <dgm:pt modelId="{D57C4AA3-DDA6-7D48-B67D-E4895C7FCF1B}" type="sibTrans" cxnId="{B4EB976A-903E-0E49-A30C-82E8FF0FFF5F}">
      <dgm:prSet/>
      <dgm:spPr/>
      <dgm:t>
        <a:bodyPr/>
        <a:lstStyle/>
        <a:p>
          <a:endParaRPr lang="zh-CN" altLang="en-US"/>
        </a:p>
      </dgm:t>
    </dgm:pt>
    <dgm:pt modelId="{27D1130C-4F4B-0543-8CBB-5063AB8B8013}" type="pres">
      <dgm:prSet presAssocID="{A5271949-3321-D34B-8B37-BCC47ADB7EEE}" presName="Name0" presStyleCnt="0">
        <dgm:presLayoutVars>
          <dgm:chMax val="1"/>
          <dgm:chPref val="1"/>
          <dgm:dir/>
          <dgm:animOne val="branch"/>
          <dgm:animLvl val="lvl"/>
        </dgm:presLayoutVars>
      </dgm:prSet>
      <dgm:spPr/>
    </dgm:pt>
    <dgm:pt modelId="{0C2852D0-E4E4-E24E-9743-CDA3A45B161B}" type="pres">
      <dgm:prSet presAssocID="{AE9A46DB-0C72-5446-8249-E6BA70A6CA02}" presName="singleCycle" presStyleCnt="0"/>
      <dgm:spPr/>
    </dgm:pt>
    <dgm:pt modelId="{0BC5B356-5DEA-C049-AC09-170B49487033}" type="pres">
      <dgm:prSet presAssocID="{AE9A46DB-0C72-5446-8249-E6BA70A6CA02}" presName="singleCenter" presStyleLbl="node1" presStyleIdx="0" presStyleCnt="4">
        <dgm:presLayoutVars>
          <dgm:chMax val="7"/>
          <dgm:chPref val="7"/>
        </dgm:presLayoutVars>
      </dgm:prSet>
      <dgm:spPr/>
    </dgm:pt>
    <dgm:pt modelId="{79C3D7B1-D89B-FA4F-A86A-AEDA8BC0FEAB}" type="pres">
      <dgm:prSet presAssocID="{57F6073E-22B9-1545-8DEF-0EF3CED91FAD}" presName="Name56" presStyleLbl="parChTrans1D2" presStyleIdx="0" presStyleCnt="3"/>
      <dgm:spPr/>
    </dgm:pt>
    <dgm:pt modelId="{4943CC3E-8138-5A4B-9426-DBBE83847525}" type="pres">
      <dgm:prSet presAssocID="{9C6E6105-95CC-744D-86BD-08573AAF72A6}" presName="text0" presStyleLbl="node1" presStyleIdx="1" presStyleCnt="4" custScaleX="178402">
        <dgm:presLayoutVars>
          <dgm:bulletEnabled val="1"/>
        </dgm:presLayoutVars>
      </dgm:prSet>
      <dgm:spPr/>
    </dgm:pt>
    <dgm:pt modelId="{1D67E00B-EAF3-B441-A6EA-E099ACAA7754}" type="pres">
      <dgm:prSet presAssocID="{650691AC-A187-104C-AA43-6F95623D327F}" presName="Name56" presStyleLbl="parChTrans1D2" presStyleIdx="1" presStyleCnt="3"/>
      <dgm:spPr/>
    </dgm:pt>
    <dgm:pt modelId="{214CCBAA-7141-4042-860A-070961833702}" type="pres">
      <dgm:prSet presAssocID="{8578C108-4ECA-BD46-AA94-FC6A65DB7022}" presName="text0" presStyleLbl="node1" presStyleIdx="2" presStyleCnt="4" custScaleX="178402">
        <dgm:presLayoutVars>
          <dgm:bulletEnabled val="1"/>
        </dgm:presLayoutVars>
      </dgm:prSet>
      <dgm:spPr/>
    </dgm:pt>
    <dgm:pt modelId="{D24322E6-A259-F248-96DC-C87F68BD43A9}" type="pres">
      <dgm:prSet presAssocID="{AB3096A2-7926-744D-972E-3456A92C089C}" presName="Name56" presStyleLbl="parChTrans1D2" presStyleIdx="2" presStyleCnt="3"/>
      <dgm:spPr/>
    </dgm:pt>
    <dgm:pt modelId="{DB5B685D-44A4-6C4C-96CF-D2704732B360}" type="pres">
      <dgm:prSet presAssocID="{E7065BC5-E46B-7A49-B39D-11D126718BC8}" presName="text0" presStyleLbl="node1" presStyleIdx="3" presStyleCnt="4" custScaleX="178403">
        <dgm:presLayoutVars>
          <dgm:bulletEnabled val="1"/>
        </dgm:presLayoutVars>
      </dgm:prSet>
      <dgm:spPr/>
    </dgm:pt>
  </dgm:ptLst>
  <dgm:cxnLst>
    <dgm:cxn modelId="{449F4D15-AD24-FE4E-B634-869474BF6905}" srcId="{AE9A46DB-0C72-5446-8249-E6BA70A6CA02}" destId="{8578C108-4ECA-BD46-AA94-FC6A65DB7022}" srcOrd="1" destOrd="0" parTransId="{650691AC-A187-104C-AA43-6F95623D327F}" sibTransId="{932831ED-8335-C74A-BBDE-1AFD11781E8A}"/>
    <dgm:cxn modelId="{0CA07D19-8EC0-5443-8DFD-E41B785BB5BB}" type="presOf" srcId="{A5271949-3321-D34B-8B37-BCC47ADB7EEE}" destId="{27D1130C-4F4B-0543-8CBB-5063AB8B8013}" srcOrd="0" destOrd="0" presId="urn:microsoft.com/office/officeart/2008/layout/RadialCluster"/>
    <dgm:cxn modelId="{D025571A-7169-1746-B182-05D6D39AC866}" type="presOf" srcId="{AB3096A2-7926-744D-972E-3456A92C089C}" destId="{D24322E6-A259-F248-96DC-C87F68BD43A9}" srcOrd="0" destOrd="0" presId="urn:microsoft.com/office/officeart/2008/layout/RadialCluster"/>
    <dgm:cxn modelId="{7E7FC042-E9F5-9344-88C9-AF57EF177DFC}" srcId="{AE9A46DB-0C72-5446-8249-E6BA70A6CA02}" destId="{9C6E6105-95CC-744D-86BD-08573AAF72A6}" srcOrd="0" destOrd="0" parTransId="{57F6073E-22B9-1545-8DEF-0EF3CED91FAD}" sibTransId="{0EEA683D-3CA6-2841-AAB6-BE93EF549D14}"/>
    <dgm:cxn modelId="{182C4052-54C8-A04A-8D6C-0C2051E56A0C}" type="presOf" srcId="{AE9A46DB-0C72-5446-8249-E6BA70A6CA02}" destId="{0BC5B356-5DEA-C049-AC09-170B49487033}" srcOrd="0" destOrd="0" presId="urn:microsoft.com/office/officeart/2008/layout/RadialCluster"/>
    <dgm:cxn modelId="{126B425A-FF2C-C34B-A458-94FB38F6CB7C}" type="presOf" srcId="{9C6E6105-95CC-744D-86BD-08573AAF72A6}" destId="{4943CC3E-8138-5A4B-9426-DBBE83847525}" srcOrd="0" destOrd="0" presId="urn:microsoft.com/office/officeart/2008/layout/RadialCluster"/>
    <dgm:cxn modelId="{B4EB976A-903E-0E49-A30C-82E8FF0FFF5F}" srcId="{AE9A46DB-0C72-5446-8249-E6BA70A6CA02}" destId="{E7065BC5-E46B-7A49-B39D-11D126718BC8}" srcOrd="2" destOrd="0" parTransId="{AB3096A2-7926-744D-972E-3456A92C089C}" sibTransId="{D57C4AA3-DDA6-7D48-B67D-E4895C7FCF1B}"/>
    <dgm:cxn modelId="{40A46589-3B91-1A4B-8C38-EE236ADE8D65}" type="presOf" srcId="{57F6073E-22B9-1545-8DEF-0EF3CED91FAD}" destId="{79C3D7B1-D89B-FA4F-A86A-AEDA8BC0FEAB}" srcOrd="0" destOrd="0" presId="urn:microsoft.com/office/officeart/2008/layout/RadialCluster"/>
    <dgm:cxn modelId="{FAA07D8A-92A8-7342-9E5E-79F3C834B21F}" type="presOf" srcId="{650691AC-A187-104C-AA43-6F95623D327F}" destId="{1D67E00B-EAF3-B441-A6EA-E099ACAA7754}" srcOrd="0" destOrd="0" presId="urn:microsoft.com/office/officeart/2008/layout/RadialCluster"/>
    <dgm:cxn modelId="{437A17AE-5C8E-E645-A6B9-D2AFAC2BE021}" type="presOf" srcId="{8578C108-4ECA-BD46-AA94-FC6A65DB7022}" destId="{214CCBAA-7141-4042-860A-070961833702}" srcOrd="0" destOrd="0" presId="urn:microsoft.com/office/officeart/2008/layout/RadialCluster"/>
    <dgm:cxn modelId="{0DA493CE-D75D-024B-8CA7-848EBD2412B3}" type="presOf" srcId="{E7065BC5-E46B-7A49-B39D-11D126718BC8}" destId="{DB5B685D-44A4-6C4C-96CF-D2704732B360}" srcOrd="0" destOrd="0" presId="urn:microsoft.com/office/officeart/2008/layout/RadialCluster"/>
    <dgm:cxn modelId="{53E2B8F4-1F76-8D45-8D68-52DE804AEBEB}" srcId="{A5271949-3321-D34B-8B37-BCC47ADB7EEE}" destId="{AE9A46DB-0C72-5446-8249-E6BA70A6CA02}" srcOrd="0" destOrd="0" parTransId="{20BE64E6-4918-154A-ADEB-11F0168A4F0C}" sibTransId="{E2C013F7-5C2F-D44A-9509-8BAA9AAA4CCF}"/>
    <dgm:cxn modelId="{4E62AC82-01B0-BE41-8009-6FC48904AAAE}" type="presParOf" srcId="{27D1130C-4F4B-0543-8CBB-5063AB8B8013}" destId="{0C2852D0-E4E4-E24E-9743-CDA3A45B161B}" srcOrd="0" destOrd="0" presId="urn:microsoft.com/office/officeart/2008/layout/RadialCluster"/>
    <dgm:cxn modelId="{94A5D30F-F5C6-AB4C-9726-78870C5D07FE}" type="presParOf" srcId="{0C2852D0-E4E4-E24E-9743-CDA3A45B161B}" destId="{0BC5B356-5DEA-C049-AC09-170B49487033}" srcOrd="0" destOrd="0" presId="urn:microsoft.com/office/officeart/2008/layout/RadialCluster"/>
    <dgm:cxn modelId="{C29BCBC9-36F1-0542-AAFC-A23060D11358}" type="presParOf" srcId="{0C2852D0-E4E4-E24E-9743-CDA3A45B161B}" destId="{79C3D7B1-D89B-FA4F-A86A-AEDA8BC0FEAB}" srcOrd="1" destOrd="0" presId="urn:microsoft.com/office/officeart/2008/layout/RadialCluster"/>
    <dgm:cxn modelId="{B0EA66D1-EF1E-934A-875B-6C7C7B73F173}" type="presParOf" srcId="{0C2852D0-E4E4-E24E-9743-CDA3A45B161B}" destId="{4943CC3E-8138-5A4B-9426-DBBE83847525}" srcOrd="2" destOrd="0" presId="urn:microsoft.com/office/officeart/2008/layout/RadialCluster"/>
    <dgm:cxn modelId="{394C1E29-482D-AE47-A4FD-00FE80721070}" type="presParOf" srcId="{0C2852D0-E4E4-E24E-9743-CDA3A45B161B}" destId="{1D67E00B-EAF3-B441-A6EA-E099ACAA7754}" srcOrd="3" destOrd="0" presId="urn:microsoft.com/office/officeart/2008/layout/RadialCluster"/>
    <dgm:cxn modelId="{9D429F92-81AF-FE4B-8AC4-D241D63756F7}" type="presParOf" srcId="{0C2852D0-E4E4-E24E-9743-CDA3A45B161B}" destId="{214CCBAA-7141-4042-860A-070961833702}" srcOrd="4" destOrd="0" presId="urn:microsoft.com/office/officeart/2008/layout/RadialCluster"/>
    <dgm:cxn modelId="{664FE33F-A976-8245-AF2B-30026A8A0FE5}" type="presParOf" srcId="{0C2852D0-E4E4-E24E-9743-CDA3A45B161B}" destId="{D24322E6-A259-F248-96DC-C87F68BD43A9}" srcOrd="5" destOrd="0" presId="urn:microsoft.com/office/officeart/2008/layout/RadialCluster"/>
    <dgm:cxn modelId="{A48CE539-4B48-144F-BCDF-DED9793BA9A7}" type="presParOf" srcId="{0C2852D0-E4E4-E24E-9743-CDA3A45B161B}" destId="{DB5B685D-44A4-6C4C-96CF-D2704732B360}"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5B356-5DEA-C049-AC09-170B49487033}">
      <dsp:nvSpPr>
        <dsp:cNvPr id="0" name=""/>
        <dsp:cNvSpPr/>
      </dsp:nvSpPr>
      <dsp:spPr>
        <a:xfrm>
          <a:off x="4672332" y="2335325"/>
          <a:ext cx="1505902" cy="1505902"/>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solidFill>
                <a:schemeClr val="tx1"/>
              </a:solidFill>
            </a:rPr>
            <a:t>NAS</a:t>
          </a:r>
          <a:endParaRPr lang="zh-CN" altLang="en-US" sz="3600" kern="1200" dirty="0">
            <a:solidFill>
              <a:schemeClr val="tx1"/>
            </a:solidFill>
          </a:endParaRPr>
        </a:p>
      </dsp:txBody>
      <dsp:txXfrm>
        <a:off x="4745844" y="2408837"/>
        <a:ext cx="1358878" cy="1358878"/>
      </dsp:txXfrm>
    </dsp:sp>
    <dsp:sp modelId="{79C3D7B1-D89B-FA4F-A86A-AEDA8BC0FEAB}">
      <dsp:nvSpPr>
        <dsp:cNvPr id="0" name=""/>
        <dsp:cNvSpPr/>
      </dsp:nvSpPr>
      <dsp:spPr>
        <a:xfrm rot="16200000">
          <a:off x="4897120" y="1807161"/>
          <a:ext cx="1056327" cy="0"/>
        </a:xfrm>
        <a:custGeom>
          <a:avLst/>
          <a:gdLst/>
          <a:ahLst/>
          <a:cxnLst/>
          <a:rect l="0" t="0" r="0" b="0"/>
          <a:pathLst>
            <a:path>
              <a:moveTo>
                <a:pt x="0" y="0"/>
              </a:moveTo>
              <a:lnTo>
                <a:pt x="1056327"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3CC3E-8138-5A4B-9426-DBBE83847525}">
      <dsp:nvSpPr>
        <dsp:cNvPr id="0" name=""/>
        <dsp:cNvSpPr/>
      </dsp:nvSpPr>
      <dsp:spPr>
        <a:xfrm>
          <a:off x="4525286" y="270042"/>
          <a:ext cx="1799995" cy="1008954"/>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b="1" i="0" u="none" kern="1200" dirty="0">
              <a:solidFill>
                <a:schemeClr val="tx1"/>
              </a:solidFill>
            </a:rPr>
            <a:t>Reinforcement Learning</a:t>
          </a:r>
          <a:endParaRPr lang="zh-CN" altLang="en-US" sz="1700" kern="1200" dirty="0">
            <a:solidFill>
              <a:schemeClr val="tx1"/>
            </a:solidFill>
          </a:endParaRPr>
        </a:p>
      </dsp:txBody>
      <dsp:txXfrm>
        <a:off x="4574539" y="319295"/>
        <a:ext cx="1701489" cy="910448"/>
      </dsp:txXfrm>
    </dsp:sp>
    <dsp:sp modelId="{1D67E00B-EAF3-B441-A6EA-E099ACAA7754}">
      <dsp:nvSpPr>
        <dsp:cNvPr id="0" name=""/>
        <dsp:cNvSpPr/>
      </dsp:nvSpPr>
      <dsp:spPr>
        <a:xfrm rot="1800000">
          <a:off x="6149071" y="3631835"/>
          <a:ext cx="435368" cy="0"/>
        </a:xfrm>
        <a:custGeom>
          <a:avLst/>
          <a:gdLst/>
          <a:ahLst/>
          <a:cxnLst/>
          <a:rect l="0" t="0" r="0" b="0"/>
          <a:pathLst>
            <a:path>
              <a:moveTo>
                <a:pt x="0" y="0"/>
              </a:moveTo>
              <a:lnTo>
                <a:pt x="435368"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4CCBAA-7141-4042-860A-070961833702}">
      <dsp:nvSpPr>
        <dsp:cNvPr id="0" name=""/>
        <dsp:cNvSpPr/>
      </dsp:nvSpPr>
      <dsp:spPr>
        <a:xfrm>
          <a:off x="6529058" y="3740677"/>
          <a:ext cx="1799995" cy="1008954"/>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b="1" i="0" u="none" kern="1200" dirty="0">
              <a:solidFill>
                <a:schemeClr val="tx1"/>
              </a:solidFill>
            </a:rPr>
            <a:t>Differentiable</a:t>
          </a:r>
          <a:endParaRPr lang="zh-CN" altLang="en-US" sz="1800" kern="1200" dirty="0">
            <a:solidFill>
              <a:schemeClr val="tx1"/>
            </a:solidFill>
          </a:endParaRPr>
        </a:p>
      </dsp:txBody>
      <dsp:txXfrm>
        <a:off x="6578311" y="3789930"/>
        <a:ext cx="1701489" cy="910448"/>
      </dsp:txXfrm>
    </dsp:sp>
    <dsp:sp modelId="{D24322E6-A259-F248-96DC-C87F68BD43A9}">
      <dsp:nvSpPr>
        <dsp:cNvPr id="0" name=""/>
        <dsp:cNvSpPr/>
      </dsp:nvSpPr>
      <dsp:spPr>
        <a:xfrm rot="9000000">
          <a:off x="4266128" y="3631835"/>
          <a:ext cx="435368" cy="0"/>
        </a:xfrm>
        <a:custGeom>
          <a:avLst/>
          <a:gdLst/>
          <a:ahLst/>
          <a:cxnLst/>
          <a:rect l="0" t="0" r="0" b="0"/>
          <a:pathLst>
            <a:path>
              <a:moveTo>
                <a:pt x="0" y="0"/>
              </a:moveTo>
              <a:lnTo>
                <a:pt x="435368"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5B685D-44A4-6C4C-96CF-D2704732B360}">
      <dsp:nvSpPr>
        <dsp:cNvPr id="0" name=""/>
        <dsp:cNvSpPr/>
      </dsp:nvSpPr>
      <dsp:spPr>
        <a:xfrm>
          <a:off x="2521509" y="3740677"/>
          <a:ext cx="1800005" cy="1008954"/>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chemeClr val="tx1"/>
              </a:solidFill>
            </a:rPr>
            <a:t>One-Shot</a:t>
          </a:r>
          <a:endParaRPr lang="zh-CN" altLang="en-US" sz="2800" kern="1200" dirty="0">
            <a:solidFill>
              <a:schemeClr val="tx1"/>
            </a:solidFill>
          </a:endParaRPr>
        </a:p>
      </dsp:txBody>
      <dsp:txXfrm>
        <a:off x="2570762" y="3789930"/>
        <a:ext cx="1701499" cy="910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5B356-5DEA-C049-AC09-170B49487033}">
      <dsp:nvSpPr>
        <dsp:cNvPr id="0" name=""/>
        <dsp:cNvSpPr/>
      </dsp:nvSpPr>
      <dsp:spPr>
        <a:xfrm>
          <a:off x="4672332" y="2335325"/>
          <a:ext cx="1505902" cy="1505902"/>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solidFill>
                <a:schemeClr val="tx1"/>
              </a:solidFill>
            </a:rPr>
            <a:t>NAS</a:t>
          </a:r>
          <a:endParaRPr lang="zh-CN" altLang="en-US" sz="3600" kern="1200" dirty="0">
            <a:solidFill>
              <a:schemeClr val="tx1"/>
            </a:solidFill>
          </a:endParaRPr>
        </a:p>
      </dsp:txBody>
      <dsp:txXfrm>
        <a:off x="4745844" y="2408837"/>
        <a:ext cx="1358878" cy="1358878"/>
      </dsp:txXfrm>
    </dsp:sp>
    <dsp:sp modelId="{79C3D7B1-D89B-FA4F-A86A-AEDA8BC0FEAB}">
      <dsp:nvSpPr>
        <dsp:cNvPr id="0" name=""/>
        <dsp:cNvSpPr/>
      </dsp:nvSpPr>
      <dsp:spPr>
        <a:xfrm rot="16200000">
          <a:off x="4897120" y="1807161"/>
          <a:ext cx="1056327" cy="0"/>
        </a:xfrm>
        <a:custGeom>
          <a:avLst/>
          <a:gdLst/>
          <a:ahLst/>
          <a:cxnLst/>
          <a:rect l="0" t="0" r="0" b="0"/>
          <a:pathLst>
            <a:path>
              <a:moveTo>
                <a:pt x="0" y="0"/>
              </a:moveTo>
              <a:lnTo>
                <a:pt x="1056327"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3CC3E-8138-5A4B-9426-DBBE83847525}">
      <dsp:nvSpPr>
        <dsp:cNvPr id="0" name=""/>
        <dsp:cNvSpPr/>
      </dsp:nvSpPr>
      <dsp:spPr>
        <a:xfrm>
          <a:off x="4525286" y="270042"/>
          <a:ext cx="1799995" cy="1008954"/>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b="1" i="0" u="none" kern="1200" dirty="0">
              <a:solidFill>
                <a:schemeClr val="tx1"/>
              </a:solidFill>
            </a:rPr>
            <a:t>Reinforcement Learning</a:t>
          </a:r>
          <a:endParaRPr lang="zh-CN" altLang="en-US" sz="1700" kern="1200" dirty="0">
            <a:solidFill>
              <a:schemeClr val="tx1"/>
            </a:solidFill>
          </a:endParaRPr>
        </a:p>
      </dsp:txBody>
      <dsp:txXfrm>
        <a:off x="4574539" y="319295"/>
        <a:ext cx="1701489" cy="910448"/>
      </dsp:txXfrm>
    </dsp:sp>
    <dsp:sp modelId="{1D67E00B-EAF3-B441-A6EA-E099ACAA7754}">
      <dsp:nvSpPr>
        <dsp:cNvPr id="0" name=""/>
        <dsp:cNvSpPr/>
      </dsp:nvSpPr>
      <dsp:spPr>
        <a:xfrm rot="1800000">
          <a:off x="6149071" y="3631835"/>
          <a:ext cx="435368" cy="0"/>
        </a:xfrm>
        <a:custGeom>
          <a:avLst/>
          <a:gdLst/>
          <a:ahLst/>
          <a:cxnLst/>
          <a:rect l="0" t="0" r="0" b="0"/>
          <a:pathLst>
            <a:path>
              <a:moveTo>
                <a:pt x="0" y="0"/>
              </a:moveTo>
              <a:lnTo>
                <a:pt x="435368"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4CCBAA-7141-4042-860A-070961833702}">
      <dsp:nvSpPr>
        <dsp:cNvPr id="0" name=""/>
        <dsp:cNvSpPr/>
      </dsp:nvSpPr>
      <dsp:spPr>
        <a:xfrm>
          <a:off x="6529058" y="3740677"/>
          <a:ext cx="1799995" cy="1008954"/>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b="1" i="0" u="none" kern="1200" dirty="0">
              <a:solidFill>
                <a:schemeClr val="tx1"/>
              </a:solidFill>
            </a:rPr>
            <a:t>Differentiable</a:t>
          </a:r>
          <a:endParaRPr lang="zh-CN" altLang="en-US" sz="1800" kern="1200" dirty="0">
            <a:solidFill>
              <a:schemeClr val="tx1"/>
            </a:solidFill>
          </a:endParaRPr>
        </a:p>
      </dsp:txBody>
      <dsp:txXfrm>
        <a:off x="6578311" y="3789930"/>
        <a:ext cx="1701489" cy="910448"/>
      </dsp:txXfrm>
    </dsp:sp>
    <dsp:sp modelId="{D24322E6-A259-F248-96DC-C87F68BD43A9}">
      <dsp:nvSpPr>
        <dsp:cNvPr id="0" name=""/>
        <dsp:cNvSpPr/>
      </dsp:nvSpPr>
      <dsp:spPr>
        <a:xfrm rot="9000000">
          <a:off x="4266128" y="3631835"/>
          <a:ext cx="435368" cy="0"/>
        </a:xfrm>
        <a:custGeom>
          <a:avLst/>
          <a:gdLst/>
          <a:ahLst/>
          <a:cxnLst/>
          <a:rect l="0" t="0" r="0" b="0"/>
          <a:pathLst>
            <a:path>
              <a:moveTo>
                <a:pt x="0" y="0"/>
              </a:moveTo>
              <a:lnTo>
                <a:pt x="435368"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5B685D-44A4-6C4C-96CF-D2704732B360}">
      <dsp:nvSpPr>
        <dsp:cNvPr id="0" name=""/>
        <dsp:cNvSpPr/>
      </dsp:nvSpPr>
      <dsp:spPr>
        <a:xfrm>
          <a:off x="2521509" y="3740677"/>
          <a:ext cx="1800005" cy="1008954"/>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chemeClr val="tx1"/>
              </a:solidFill>
            </a:rPr>
            <a:t>One-Shot</a:t>
          </a:r>
          <a:endParaRPr lang="zh-CN" altLang="en-US" sz="2800" kern="1200" dirty="0">
            <a:solidFill>
              <a:schemeClr val="tx1"/>
            </a:solidFill>
          </a:endParaRPr>
        </a:p>
      </dsp:txBody>
      <dsp:txXfrm>
        <a:off x="2570762" y="3789930"/>
        <a:ext cx="1701499" cy="91044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2023/4/4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333926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而在</a:t>
            </a:r>
            <a:r>
              <a:rPr lang="en-US" altLang="zh-CN" sz="1200" kern="1200" dirty="0">
                <a:solidFill>
                  <a:schemeClr val="tx1"/>
                </a:solidFill>
                <a:effectLst/>
                <a:latin typeface="+mn-lt"/>
                <a:ea typeface="+mn-ea"/>
                <a:cs typeface="+mn-cs"/>
              </a:rPr>
              <a:t>JavaScript</a:t>
            </a:r>
            <a:r>
              <a:rPr lang="zh-CN" altLang="zh-CN" sz="1200" kern="1200" dirty="0">
                <a:solidFill>
                  <a:schemeClr val="tx1"/>
                </a:solidFill>
                <a:effectLst/>
                <a:latin typeface="+mn-lt"/>
                <a:ea typeface="+mn-ea"/>
                <a:cs typeface="+mn-cs"/>
              </a:rPr>
              <a:t>中，数组的存储方式可以视作是特殊的对象，数组会对数组索引进行特殊的处理，数组索引的键值限制在</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2</a:t>
            </a:r>
            <a:r>
              <a:rPr lang="en-US" altLang="zh-CN" sz="1200" kern="1200" baseline="30000" dirty="0">
                <a:solidFill>
                  <a:schemeClr val="tx1"/>
                </a:solidFill>
                <a:effectLst/>
                <a:latin typeface="+mn-lt"/>
                <a:ea typeface="+mn-ea"/>
                <a:cs typeface="+mn-cs"/>
              </a:rPr>
              <a:t>32</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的任意整数，同时将键值表示为字符串进行存储，同时在每个数组的最前面加入一个键值为</a:t>
            </a:r>
            <a:r>
              <a:rPr lang="en-US" altLang="zh-CN" sz="1200" kern="1200" dirty="0">
                <a:solidFill>
                  <a:schemeClr val="tx1"/>
                </a:solidFill>
                <a:effectLst/>
                <a:latin typeface="+mn-lt"/>
                <a:ea typeface="+mn-ea"/>
                <a:cs typeface="+mn-cs"/>
              </a:rPr>
              <a:t>length</a:t>
            </a:r>
            <a:r>
              <a:rPr lang="zh-CN" altLang="zh-CN" sz="1200" kern="1200" dirty="0">
                <a:solidFill>
                  <a:schemeClr val="tx1"/>
                </a:solidFill>
                <a:effectLst/>
                <a:latin typeface="+mn-lt"/>
                <a:ea typeface="+mn-ea"/>
                <a:cs typeface="+mn-cs"/>
              </a:rPr>
              <a:t>的元素，其值为数组的长度。</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Chakra</a:t>
            </a:r>
            <a:r>
              <a:rPr lang="zh-CN" altLang="zh-CN" sz="1200" kern="1200" dirty="0">
                <a:solidFill>
                  <a:schemeClr val="tx1"/>
                </a:solidFill>
                <a:effectLst/>
                <a:latin typeface="+mn-lt"/>
                <a:ea typeface="+mn-ea"/>
                <a:cs typeface="+mn-cs"/>
              </a:rPr>
              <a:t>中，会将数组分为三类，分别是</a:t>
            </a:r>
            <a:r>
              <a:rPr lang="en-US" altLang="zh-CN" sz="1200" kern="1200" dirty="0" err="1">
                <a:solidFill>
                  <a:schemeClr val="tx1"/>
                </a:solidFill>
                <a:effectLst/>
                <a:latin typeface="+mn-lt"/>
                <a:ea typeface="+mn-ea"/>
                <a:cs typeface="+mn-cs"/>
              </a:rPr>
              <a:t>NativeIntArray</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NativeFloatArray</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VarArray</a:t>
            </a:r>
            <a:r>
              <a:rPr lang="zh-CN" altLang="zh-CN" sz="1200" kern="1200" dirty="0">
                <a:solidFill>
                  <a:schemeClr val="tx1"/>
                </a:solidFill>
                <a:effectLst/>
                <a:latin typeface="+mn-lt"/>
                <a:ea typeface="+mn-ea"/>
                <a:cs typeface="+mn-cs"/>
              </a:rPr>
              <a:t>，分别代表整数、浮点数和对象。将数组固定分类后，存储每个数组中的每个元素的属性特性就没有必要了，一般情况下数组索引的默认属性是可写的、可枚举和可配置的，而每个元素的属性特性与此一致。</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47</a:t>
            </a:fld>
            <a:endParaRPr lang="zh-CN" altLang="en-US"/>
          </a:p>
        </p:txBody>
      </p:sp>
    </p:spTree>
    <p:extLst>
      <p:ext uri="{BB962C8B-B14F-4D97-AF65-F5344CB8AC3E}">
        <p14:creationId xmlns:p14="http://schemas.microsoft.com/office/powerpoint/2010/main" val="779403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JIT</a:t>
            </a:r>
            <a:r>
              <a:rPr lang="zh-CN" altLang="zh-CN" sz="1200" kern="1200" dirty="0">
                <a:solidFill>
                  <a:schemeClr val="tx1"/>
                </a:solidFill>
                <a:effectLst/>
                <a:latin typeface="+mn-lt"/>
                <a:ea typeface="+mn-ea"/>
                <a:cs typeface="+mn-cs"/>
              </a:rPr>
              <a:t>模式下，优化编译器利用这一点，将数组元素与其他命名属性分开存储，在默认是可写的、可枚举和可配置时，只存储</a:t>
            </a:r>
            <a:r>
              <a:rPr lang="en-US" altLang="zh-CN" sz="1200" kern="1200" dirty="0">
                <a:solidFill>
                  <a:schemeClr val="tx1"/>
                </a:solidFill>
                <a:effectLst/>
                <a:latin typeface="+mn-lt"/>
                <a:ea typeface="+mn-ea"/>
                <a:cs typeface="+mn-cs"/>
              </a:rPr>
              <a:t>length</a:t>
            </a:r>
            <a:r>
              <a:rPr lang="zh-CN" altLang="zh-CN" sz="1200" kern="1200" dirty="0">
                <a:solidFill>
                  <a:schemeClr val="tx1"/>
                </a:solidFill>
                <a:effectLst/>
                <a:latin typeface="+mn-lt"/>
                <a:ea typeface="+mn-ea"/>
                <a:cs typeface="+mn-cs"/>
              </a:rPr>
              <a:t>的属性值，不存储任何数组元素的属性特性。同时创建了一个单独的</a:t>
            </a:r>
            <a:r>
              <a:rPr lang="en-US" altLang="zh-CN" sz="1200" kern="1200" dirty="0">
                <a:solidFill>
                  <a:schemeClr val="tx1"/>
                </a:solidFill>
                <a:effectLst/>
                <a:latin typeface="+mn-lt"/>
                <a:ea typeface="+mn-ea"/>
                <a:cs typeface="+mn-cs"/>
              </a:rPr>
              <a:t>elements backing store</a:t>
            </a:r>
            <a:r>
              <a:rPr lang="zh-CN" altLang="zh-CN" sz="1200" kern="1200" dirty="0">
                <a:solidFill>
                  <a:schemeClr val="tx1"/>
                </a:solidFill>
                <a:effectLst/>
                <a:latin typeface="+mn-lt"/>
                <a:ea typeface="+mn-ea"/>
                <a:cs typeface="+mn-cs"/>
              </a:rPr>
              <a:t>用来存储元素值，所有数组的元素值全部按顺序存储在其中，访问数组时，会先读取访问的索引，直接将其作为</a:t>
            </a:r>
            <a:r>
              <a:rPr lang="en-US" altLang="zh-CN" sz="1200" kern="1200" dirty="0">
                <a:solidFill>
                  <a:schemeClr val="tx1"/>
                </a:solidFill>
                <a:effectLst/>
                <a:latin typeface="+mn-lt"/>
                <a:ea typeface="+mn-ea"/>
                <a:cs typeface="+mn-cs"/>
              </a:rPr>
              <a:t>offset</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store</a:t>
            </a:r>
            <a:r>
              <a:rPr lang="zh-CN" altLang="zh-CN" sz="1200" kern="1200" dirty="0">
                <a:solidFill>
                  <a:schemeClr val="tx1"/>
                </a:solidFill>
                <a:effectLst/>
                <a:latin typeface="+mn-lt"/>
                <a:ea typeface="+mn-ea"/>
                <a:cs typeface="+mn-cs"/>
              </a:rPr>
              <a:t>进行访问即可。</a:t>
            </a: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48</a:t>
            </a:fld>
            <a:endParaRPr lang="zh-CN" altLang="en-US"/>
          </a:p>
        </p:txBody>
      </p:sp>
    </p:spTree>
    <p:extLst>
      <p:ext uri="{BB962C8B-B14F-4D97-AF65-F5344CB8AC3E}">
        <p14:creationId xmlns:p14="http://schemas.microsoft.com/office/powerpoint/2010/main" val="4136152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类型混淆是指程序执行过程中，将数据类型</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当作数据类型</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来进行解析引用。类型混淆漏洞是指程序执行过程中，实际传递的是类型</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的对象，但是因为没有验证对象的类型（函数、数据类型等）或者验证对象的类型出现问题，导致程序仍然将这个对象当作类型</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去进行处理而产生的漏洞。</a:t>
            </a:r>
          </a:p>
          <a:p>
            <a:r>
              <a:rPr lang="zh-CN" altLang="zh-CN" sz="1200" kern="1200" dirty="0">
                <a:solidFill>
                  <a:schemeClr val="tx1"/>
                </a:solidFill>
                <a:effectLst/>
                <a:latin typeface="+mn-lt"/>
                <a:ea typeface="+mn-ea"/>
                <a:cs typeface="+mn-cs"/>
              </a:rPr>
              <a:t>本质成因是由于动态化的变量类型以及函数的参数类型</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，而且在优化编译器中，</a:t>
            </a:r>
            <a:r>
              <a:rPr lang="en-US" altLang="zh-CN" sz="1200" kern="1200" dirty="0">
                <a:solidFill>
                  <a:schemeClr val="tx1"/>
                </a:solidFill>
                <a:effectLst/>
                <a:latin typeface="+mn-lt"/>
                <a:ea typeface="+mn-ea"/>
                <a:cs typeface="+mn-cs"/>
              </a:rPr>
              <a:t>JIT</a:t>
            </a:r>
            <a:r>
              <a:rPr lang="zh-CN" altLang="zh-CN" sz="1200" kern="1200" dirty="0">
                <a:solidFill>
                  <a:schemeClr val="tx1"/>
                </a:solidFill>
                <a:effectLst/>
                <a:latin typeface="+mn-lt"/>
                <a:ea typeface="+mn-ea"/>
                <a:cs typeface="+mn-cs"/>
              </a:rPr>
              <a:t>会根据分析数据进行特定假设，导致类型检验的逻辑不够完整，最终在处理的时候会存在逻辑上的问题，而不同的类型的元素访问方式和存储方式并不相同，由此导致错误的发生。</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49</a:t>
            </a:fld>
            <a:endParaRPr lang="zh-CN" altLang="en-US"/>
          </a:p>
        </p:txBody>
      </p:sp>
    </p:spTree>
    <p:extLst>
      <p:ext uri="{BB962C8B-B14F-4D97-AF65-F5344CB8AC3E}">
        <p14:creationId xmlns:p14="http://schemas.microsoft.com/office/powerpoint/2010/main" val="3009829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JavaScript</a:t>
            </a:r>
            <a:r>
              <a:rPr lang="zh-CN" altLang="zh-CN" dirty="0"/>
              <a:t>引擎中的类型混淆漏洞主要发生在数组的使用中 </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JavaScript</a:t>
            </a:r>
            <a:r>
              <a:rPr lang="zh-CN" altLang="zh-CN" dirty="0"/>
              <a:t>引擎的性能对整个浏览器的影响非常大，当目标函数或者循环语句被频繁调用时，比如需要反复地进行数组元素的类型检查以及元素的访问等，如果解释器反复执行相关的字节码，效率会很低，所以会启用</a:t>
            </a:r>
            <a:r>
              <a:rPr lang="en-US" altLang="zh-CN" dirty="0"/>
              <a:t>JIT</a:t>
            </a:r>
            <a:r>
              <a:rPr lang="zh-CN" altLang="zh-CN" dirty="0"/>
              <a:t>编译生成更加高效的、简略的机器指令，并在下一次执行时直接执行。</a:t>
            </a:r>
            <a:r>
              <a:rPr lang="zh-CN" altLang="zh-CN" sz="1200" kern="1200" dirty="0">
                <a:solidFill>
                  <a:schemeClr val="tx1"/>
                </a:solidFill>
                <a:effectLst/>
                <a:latin typeface="+mn-lt"/>
                <a:ea typeface="+mn-ea"/>
                <a:cs typeface="+mn-cs"/>
              </a:rPr>
              <a:t>为了变得更加高效，</a:t>
            </a:r>
            <a:r>
              <a:rPr lang="en-US" altLang="zh-CN" sz="1200" kern="1200" dirty="0">
                <a:solidFill>
                  <a:schemeClr val="tx1"/>
                </a:solidFill>
                <a:effectLst/>
                <a:latin typeface="+mn-lt"/>
                <a:ea typeface="+mn-ea"/>
                <a:cs typeface="+mn-cs"/>
              </a:rPr>
              <a:t>JIT</a:t>
            </a:r>
            <a:r>
              <a:rPr lang="zh-CN" altLang="zh-CN" sz="1200" kern="1200" dirty="0">
                <a:solidFill>
                  <a:schemeClr val="tx1"/>
                </a:solidFill>
                <a:effectLst/>
                <a:latin typeface="+mn-lt"/>
                <a:ea typeface="+mn-ea"/>
                <a:cs typeface="+mn-cs"/>
              </a:rPr>
              <a:t>会根据分析数据预先假定操作目标的类型，并修改其存储方式等，以求加速。如果在执行过程中发现不满足预设的话，这个优化代码就不能继续执行，否则就会发生类型混淆的错误。所以优化编译器中设计了</a:t>
            </a:r>
            <a:r>
              <a:rPr lang="en-US" altLang="zh-CN" sz="1200" kern="1200" dirty="0">
                <a:solidFill>
                  <a:schemeClr val="tx1"/>
                </a:solidFill>
                <a:effectLst/>
                <a:latin typeface="+mn-lt"/>
                <a:ea typeface="+mn-ea"/>
                <a:cs typeface="+mn-cs"/>
              </a:rPr>
              <a:t>bailout</a:t>
            </a:r>
            <a:r>
              <a:rPr lang="zh-CN" altLang="zh-CN" sz="1200" kern="1200" dirty="0">
                <a:solidFill>
                  <a:schemeClr val="tx1"/>
                </a:solidFill>
                <a:effectLst/>
                <a:latin typeface="+mn-lt"/>
                <a:ea typeface="+mn-ea"/>
                <a:cs typeface="+mn-cs"/>
              </a:rPr>
              <a:t>功能，一旦发现上述情况就会进行</a:t>
            </a:r>
            <a:r>
              <a:rPr lang="en-US" altLang="zh-CN" sz="1200" kern="1200" dirty="0">
                <a:solidFill>
                  <a:schemeClr val="tx1"/>
                </a:solidFill>
                <a:effectLst/>
                <a:latin typeface="+mn-lt"/>
                <a:ea typeface="+mn-ea"/>
                <a:cs typeface="+mn-cs"/>
              </a:rPr>
              <a:t>bailout</a:t>
            </a:r>
            <a:r>
              <a:rPr lang="zh-CN" altLang="zh-CN" sz="1200" kern="1200" dirty="0">
                <a:solidFill>
                  <a:schemeClr val="tx1"/>
                </a:solidFill>
                <a:effectLst/>
                <a:latin typeface="+mn-lt"/>
                <a:ea typeface="+mn-ea"/>
                <a:cs typeface="+mn-cs"/>
              </a:rPr>
              <a:t>，放弃执行</a:t>
            </a:r>
            <a:r>
              <a:rPr lang="en-US" altLang="zh-CN" sz="1200" kern="1200" dirty="0">
                <a:solidFill>
                  <a:schemeClr val="tx1"/>
                </a:solidFill>
                <a:effectLst/>
                <a:latin typeface="+mn-lt"/>
                <a:ea typeface="+mn-ea"/>
                <a:cs typeface="+mn-cs"/>
              </a:rPr>
              <a:t>JIT</a:t>
            </a:r>
            <a:r>
              <a:rPr lang="zh-CN" altLang="zh-CN" sz="1200" kern="1200" dirty="0">
                <a:solidFill>
                  <a:schemeClr val="tx1"/>
                </a:solidFill>
                <a:effectLst/>
                <a:latin typeface="+mn-lt"/>
                <a:ea typeface="+mn-ea"/>
                <a:cs typeface="+mn-cs"/>
              </a:rPr>
              <a:t>代码转回使用解释器继续执行字节码。</a:t>
            </a:r>
            <a:r>
              <a:rPr lang="zh-CN" altLang="zh-CN" dirty="0">
                <a:effectLst/>
              </a:rPr>
              <a:t> </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而类型混淆漏洞也是发生在这样的情况下，在</a:t>
            </a:r>
            <a:r>
              <a:rPr lang="en-US" altLang="zh-CN" sz="1200" kern="1200" dirty="0">
                <a:solidFill>
                  <a:schemeClr val="tx1"/>
                </a:solidFill>
                <a:effectLst/>
                <a:latin typeface="+mn-lt"/>
                <a:ea typeface="+mn-ea"/>
                <a:cs typeface="+mn-cs"/>
              </a:rPr>
              <a:t>JIT</a:t>
            </a:r>
            <a:r>
              <a:rPr lang="zh-CN" altLang="zh-CN" sz="1200" kern="1200" dirty="0">
                <a:solidFill>
                  <a:schemeClr val="tx1"/>
                </a:solidFill>
                <a:effectLst/>
                <a:latin typeface="+mn-lt"/>
                <a:ea typeface="+mn-ea"/>
                <a:cs typeface="+mn-cs"/>
              </a:rPr>
              <a:t>模式下一个数组中的元素的类型会被预设为都是一个类型并且不会发生改变，这样就可以改变存储模式并极大的加速访问效率。如果一个数组中元素的类型发生了改变，和预设的类型不一致了，就需要回退至解释器。而如果编译器没有检测到类型的改变，但是事实上发生了类型改变，就会使用某一类型数组的访问方式或存储方式来对另一个类型的元素进行操作，比如将一个浮点数当作指针去进行访问，这样就会发生类型混淆，最终导致地址泄漏或者任意读写内存等问题。</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50</a:t>
            </a:fld>
            <a:endParaRPr lang="zh-CN" altLang="en-US"/>
          </a:p>
        </p:txBody>
      </p:sp>
    </p:spTree>
    <p:extLst>
      <p:ext uri="{BB962C8B-B14F-4D97-AF65-F5344CB8AC3E}">
        <p14:creationId xmlns:p14="http://schemas.microsoft.com/office/powerpoint/2010/main" val="3807699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造成类型混淆的途径有多种，其原理也有所不同。</a:t>
            </a:r>
            <a:endParaRPr lang="en-US" altLang="zh-CN" dirty="0"/>
          </a:p>
          <a:p>
            <a:r>
              <a:rPr lang="zh-CN" altLang="zh-CN" dirty="0"/>
              <a:t>官方在修补相关漏洞时采用定点修补的方法，即发现一个漏洞才会去修复一个漏洞，而且是针对性的修复，对某一漏洞的修补方式不一定适用于其他引起类型混淆的漏洞。这样不仅效率低下、工作量大，同时发现漏洞到修补漏洞之间的时间差使得安全性大大降低，比较被动。 </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52</a:t>
            </a:fld>
            <a:endParaRPr lang="zh-CN" altLang="en-US"/>
          </a:p>
        </p:txBody>
      </p:sp>
    </p:spTree>
    <p:extLst>
      <p:ext uri="{BB962C8B-B14F-4D97-AF65-F5344CB8AC3E}">
        <p14:creationId xmlns:p14="http://schemas.microsoft.com/office/powerpoint/2010/main" val="1811970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需要原图</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53</a:t>
            </a:fld>
            <a:endParaRPr lang="zh-CN" altLang="en-US"/>
          </a:p>
        </p:txBody>
      </p:sp>
    </p:spTree>
    <p:extLst>
      <p:ext uri="{BB962C8B-B14F-4D97-AF65-F5344CB8AC3E}">
        <p14:creationId xmlns:p14="http://schemas.microsoft.com/office/powerpoint/2010/main" val="1097141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使用</a:t>
            </a:r>
            <a:r>
              <a:rPr lang="zh-CN" altLang="en-US" sz="1200" kern="1200" dirty="0">
                <a:solidFill>
                  <a:schemeClr val="tx1"/>
                </a:solidFill>
                <a:effectLst/>
                <a:latin typeface="+mn-lt"/>
                <a:ea typeface="+mn-ea"/>
                <a:cs typeface="+mn-cs"/>
              </a:rPr>
              <a:t>图</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POC</a:t>
            </a:r>
            <a:r>
              <a:rPr lang="zh-CN" altLang="zh-CN" sz="1200" kern="1200" dirty="0">
                <a:solidFill>
                  <a:schemeClr val="tx1"/>
                </a:solidFill>
                <a:effectLst/>
                <a:latin typeface="+mn-lt"/>
                <a:ea typeface="+mn-ea"/>
                <a:cs typeface="+mn-cs"/>
              </a:rPr>
              <a:t>代码来展示如何一步一步向</a:t>
            </a:r>
            <a:r>
              <a:rPr lang="en-US" altLang="zh-CN" sz="1200" kern="1200" dirty="0">
                <a:solidFill>
                  <a:schemeClr val="tx1"/>
                </a:solidFill>
                <a:effectLst/>
                <a:latin typeface="+mn-lt"/>
                <a:ea typeface="+mn-ea"/>
                <a:cs typeface="+mn-cs"/>
              </a:rPr>
              <a:t>Chakra</a:t>
            </a:r>
            <a:r>
              <a:rPr lang="zh-CN" altLang="zh-CN" sz="1200" kern="1200" dirty="0">
                <a:solidFill>
                  <a:schemeClr val="tx1"/>
                </a:solidFill>
                <a:effectLst/>
                <a:latin typeface="+mn-lt"/>
                <a:ea typeface="+mn-ea"/>
                <a:cs typeface="+mn-cs"/>
              </a:rPr>
              <a:t>引擎中添加保护机制，该代码中包含一个类型混淆漏洞。</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56</a:t>
            </a:fld>
            <a:endParaRPr lang="zh-CN" altLang="en-US"/>
          </a:p>
        </p:txBody>
      </p:sp>
    </p:spTree>
    <p:extLst>
      <p:ext uri="{BB962C8B-B14F-4D97-AF65-F5344CB8AC3E}">
        <p14:creationId xmlns:p14="http://schemas.microsoft.com/office/powerpoint/2010/main" val="1273465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4</a:t>
            </a:fld>
            <a:endParaRPr lang="zh-CN" altLang="en-US"/>
          </a:p>
        </p:txBody>
      </p:sp>
    </p:spTree>
    <p:extLst>
      <p:ext uri="{BB962C8B-B14F-4D97-AF65-F5344CB8AC3E}">
        <p14:creationId xmlns:p14="http://schemas.microsoft.com/office/powerpoint/2010/main" val="4015221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5</a:t>
            </a:fld>
            <a:endParaRPr lang="zh-CN" altLang="en-US"/>
          </a:p>
        </p:txBody>
      </p:sp>
    </p:spTree>
    <p:extLst>
      <p:ext uri="{BB962C8B-B14F-4D97-AF65-F5344CB8AC3E}">
        <p14:creationId xmlns:p14="http://schemas.microsoft.com/office/powerpoint/2010/main" val="1784985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a:t>
            </a:r>
            <a:r>
              <a:rPr lang="en-US" altLang="zh-CN" dirty="0"/>
              <a:t>Windows</a:t>
            </a:r>
            <a:r>
              <a:rPr lang="zh-CN" altLang="en-US" dirty="0"/>
              <a:t>，</a:t>
            </a:r>
            <a:r>
              <a:rPr lang="en-US" altLang="zh-CN" dirty="0"/>
              <a:t>Linux</a:t>
            </a:r>
            <a:r>
              <a:rPr lang="zh-CN" altLang="en-US" dirty="0"/>
              <a:t>，</a:t>
            </a:r>
            <a:r>
              <a:rPr lang="en-US" altLang="zh-CN" dirty="0"/>
              <a:t>Android</a:t>
            </a:r>
            <a:r>
              <a:rPr lang="zh-CN" altLang="en-US" dirty="0"/>
              <a:t>和</a:t>
            </a:r>
            <a:r>
              <a:rPr lang="en-US" altLang="zh-CN" dirty="0"/>
              <a:t>IOS</a:t>
            </a:r>
            <a:r>
              <a:rPr lang="zh-CN" altLang="en-US" dirty="0"/>
              <a:t>等主流操作 系统中自带浏览器的</a:t>
            </a:r>
            <a:r>
              <a:rPr lang="en-US" altLang="zh-CN" dirty="0"/>
              <a:t>JavaScript</a:t>
            </a:r>
            <a:r>
              <a:rPr lang="zh-CN" altLang="en-US" dirty="0"/>
              <a:t>引擎漏洞频繁出现</a:t>
            </a:r>
          </a:p>
        </p:txBody>
      </p:sp>
      <p:sp>
        <p:nvSpPr>
          <p:cNvPr id="4" name="灯片编号占位符 3"/>
          <p:cNvSpPr>
            <a:spLocks noGrp="1"/>
          </p:cNvSpPr>
          <p:nvPr>
            <p:ph type="sldNum" sz="quarter" idx="10"/>
          </p:nvPr>
        </p:nvSpPr>
        <p:spPr/>
        <p:txBody>
          <a:bodyPr/>
          <a:lstStyle/>
          <a:p>
            <a:fld id="{4A7EA511-84E0-4AE0-9842-AB0E10994BF1}" type="slidenum">
              <a:rPr lang="zh-CN" altLang="en-US" smtClean="0"/>
              <a:t>40</a:t>
            </a:fld>
            <a:endParaRPr lang="zh-CN" altLang="en-US"/>
          </a:p>
        </p:txBody>
      </p:sp>
    </p:spTree>
    <p:extLst>
      <p:ext uri="{BB962C8B-B14F-4D97-AF65-F5344CB8AC3E}">
        <p14:creationId xmlns:p14="http://schemas.microsoft.com/office/powerpoint/2010/main" val="363945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41</a:t>
            </a:fld>
            <a:endParaRPr lang="zh-CN" altLang="en-US"/>
          </a:p>
        </p:txBody>
      </p:sp>
    </p:spTree>
    <p:extLst>
      <p:ext uri="{BB962C8B-B14F-4D97-AF65-F5344CB8AC3E}">
        <p14:creationId xmlns:p14="http://schemas.microsoft.com/office/powerpoint/2010/main" val="3603215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360 2020</a:t>
            </a:r>
            <a:r>
              <a:rPr lang="zh-CN" altLang="en-US" dirty="0"/>
              <a:t>安全漏洞年报</a:t>
            </a:r>
            <a:endParaRPr lang="en-US" altLang="zh-CN" dirty="0"/>
          </a:p>
          <a:p>
            <a:r>
              <a:rPr lang="en-US" altLang="zh-CN" dirty="0"/>
              <a:t>http://pub-shbt.s3.360.cn/cert-public-file/2020%E5%AE%89%E5%85%A8%E6%BC%8F%E6%B4%9E%E5%B9%B4%E6%8A%A5.pdf</a:t>
            </a:r>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42</a:t>
            </a:fld>
            <a:endParaRPr lang="zh-CN" altLang="en-US"/>
          </a:p>
        </p:txBody>
      </p:sp>
    </p:spTree>
    <p:extLst>
      <p:ext uri="{BB962C8B-B14F-4D97-AF65-F5344CB8AC3E}">
        <p14:creationId xmlns:p14="http://schemas.microsoft.com/office/powerpoint/2010/main" val="2054387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现在</a:t>
            </a:r>
            <a:r>
              <a:rPr lang="en-US" altLang="zh-CN" sz="1200" kern="1200" dirty="0">
                <a:solidFill>
                  <a:schemeClr val="tx1"/>
                </a:solidFill>
                <a:effectLst/>
                <a:latin typeface="+mn-lt"/>
                <a:ea typeface="+mn-ea"/>
                <a:cs typeface="+mn-cs"/>
              </a:rPr>
              <a:t>JavaScript</a:t>
            </a:r>
            <a:r>
              <a:rPr lang="zh-CN" altLang="zh-CN" sz="1200" kern="1200" dirty="0">
                <a:solidFill>
                  <a:schemeClr val="tx1"/>
                </a:solidFill>
                <a:effectLst/>
                <a:latin typeface="+mn-lt"/>
                <a:ea typeface="+mn-ea"/>
                <a:cs typeface="+mn-cs"/>
              </a:rPr>
              <a:t>语言的应用范围越来越广泛，起初</a:t>
            </a:r>
            <a:r>
              <a:rPr lang="en-US" altLang="zh-CN" sz="1200" kern="1200" dirty="0">
                <a:solidFill>
                  <a:schemeClr val="tx1"/>
                </a:solidFill>
                <a:effectLst/>
                <a:latin typeface="+mn-lt"/>
                <a:ea typeface="+mn-ea"/>
                <a:cs typeface="+mn-cs"/>
              </a:rPr>
              <a:t>JS</a:t>
            </a:r>
            <a:r>
              <a:rPr lang="zh-CN" altLang="zh-CN" sz="1200" kern="1200" dirty="0">
                <a:solidFill>
                  <a:schemeClr val="tx1"/>
                </a:solidFill>
                <a:effectLst/>
                <a:latin typeface="+mn-lt"/>
                <a:ea typeface="+mn-ea"/>
                <a:cs typeface="+mn-cs"/>
              </a:rPr>
              <a:t>主要用于网页前端开发，在</a:t>
            </a:r>
            <a:r>
              <a:rPr lang="en-US" altLang="zh-CN" sz="1200" kern="1200" dirty="0">
                <a:solidFill>
                  <a:schemeClr val="tx1"/>
                </a:solidFill>
                <a:effectLst/>
                <a:latin typeface="+mn-lt"/>
                <a:ea typeface="+mn-ea"/>
                <a:cs typeface="+mn-cs"/>
              </a:rPr>
              <a:t>V8</a:t>
            </a:r>
            <a:r>
              <a:rPr lang="zh-CN" altLang="zh-CN" sz="1200" kern="1200" dirty="0">
                <a:solidFill>
                  <a:schemeClr val="tx1"/>
                </a:solidFill>
                <a:effectLst/>
                <a:latin typeface="+mn-lt"/>
                <a:ea typeface="+mn-ea"/>
                <a:cs typeface="+mn-cs"/>
              </a:rPr>
              <a:t>引擎和</a:t>
            </a:r>
            <a:r>
              <a:rPr lang="en-US" altLang="zh-CN" sz="1200" kern="1200" dirty="0">
                <a:solidFill>
                  <a:schemeClr val="tx1"/>
                </a:solidFill>
                <a:effectLst/>
                <a:latin typeface="+mn-lt"/>
                <a:ea typeface="+mn-ea"/>
                <a:cs typeface="+mn-cs"/>
              </a:rPr>
              <a:t>Node.js</a:t>
            </a:r>
            <a:r>
              <a:rPr lang="zh-CN" altLang="zh-CN" sz="1200" kern="1200" dirty="0">
                <a:solidFill>
                  <a:schemeClr val="tx1"/>
                </a:solidFill>
                <a:effectLst/>
                <a:latin typeface="+mn-lt"/>
                <a:ea typeface="+mn-ea"/>
                <a:cs typeface="+mn-cs"/>
              </a:rPr>
              <a:t>出现后，</a:t>
            </a:r>
            <a:r>
              <a:rPr lang="en-US" altLang="zh-CN" sz="1200" kern="1200" dirty="0">
                <a:solidFill>
                  <a:schemeClr val="tx1"/>
                </a:solidFill>
                <a:effectLst/>
                <a:latin typeface="+mn-lt"/>
                <a:ea typeface="+mn-ea"/>
                <a:cs typeface="+mn-cs"/>
              </a:rPr>
              <a:t>JS</a:t>
            </a:r>
            <a:r>
              <a:rPr lang="zh-CN" altLang="zh-CN" sz="1200" kern="1200" dirty="0">
                <a:solidFill>
                  <a:schemeClr val="tx1"/>
                </a:solidFill>
                <a:effectLst/>
                <a:latin typeface="+mn-lt"/>
                <a:ea typeface="+mn-ea"/>
                <a:cs typeface="+mn-cs"/>
              </a:rPr>
              <a:t>也可以用于网页后端开发</a:t>
            </a:r>
            <a:r>
              <a:rPr lang="zh-CN" altLang="zh-CN" dirty="0">
                <a:effectLst/>
              </a:rPr>
              <a:t> </a:t>
            </a:r>
            <a:endParaRPr lang="en-US" altLang="zh-CN" dirty="0">
              <a:effectLst/>
            </a:endParaRPr>
          </a:p>
          <a:p>
            <a:r>
              <a:rPr lang="zh-CN" altLang="zh-CN" sz="1200" kern="1200" dirty="0">
                <a:solidFill>
                  <a:schemeClr val="tx1"/>
                </a:solidFill>
                <a:effectLst/>
                <a:latin typeface="+mn-lt"/>
                <a:ea typeface="+mn-ea"/>
                <a:cs typeface="+mn-cs"/>
              </a:rPr>
              <a:t>桌面开发主要是指浏览器能把</a:t>
            </a:r>
            <a:r>
              <a:rPr lang="en-US" altLang="zh-CN" sz="1200" kern="1200" dirty="0">
                <a:solidFill>
                  <a:schemeClr val="tx1"/>
                </a:solidFill>
                <a:effectLst/>
                <a:latin typeface="+mn-lt"/>
                <a:ea typeface="+mn-ea"/>
                <a:cs typeface="+mn-cs"/>
              </a:rPr>
              <a:t>JS</a:t>
            </a:r>
            <a:r>
              <a:rPr lang="zh-CN" altLang="zh-CN" sz="1200" kern="1200" dirty="0">
                <a:solidFill>
                  <a:schemeClr val="tx1"/>
                </a:solidFill>
                <a:effectLst/>
                <a:latin typeface="+mn-lt"/>
                <a:ea typeface="+mn-ea"/>
                <a:cs typeface="+mn-cs"/>
              </a:rPr>
              <a:t>写的程序打包成桌面应用进行使用</a:t>
            </a:r>
            <a:r>
              <a:rPr lang="zh-CN" altLang="zh-CN" dirty="0">
                <a:effectLst/>
              </a:rPr>
              <a:t> </a:t>
            </a:r>
            <a:endParaRPr lang="en-US" altLang="zh-CN" dirty="0">
              <a:effectLst/>
            </a:endParaRPr>
          </a:p>
          <a:p>
            <a:r>
              <a:rPr lang="zh-CN" altLang="zh-CN" sz="1200" kern="1200" dirty="0">
                <a:solidFill>
                  <a:schemeClr val="tx1"/>
                </a:solidFill>
                <a:effectLst/>
                <a:latin typeface="+mn-lt"/>
                <a:ea typeface="+mn-ea"/>
                <a:cs typeface="+mn-cs"/>
              </a:rPr>
              <a:t>在移动开发方面，伴随着小程序、</a:t>
            </a:r>
            <a:r>
              <a:rPr lang="en-US" altLang="zh-CN" sz="1200" kern="1200" dirty="0" err="1">
                <a:solidFill>
                  <a:schemeClr val="tx1"/>
                </a:solidFill>
                <a:effectLst/>
                <a:latin typeface="+mn-lt"/>
                <a:ea typeface="+mn-ea"/>
                <a:cs typeface="+mn-cs"/>
              </a:rPr>
              <a:t>pwq</a:t>
            </a:r>
            <a:r>
              <a:rPr lang="zh-CN" altLang="zh-CN" sz="1200" kern="1200" dirty="0">
                <a:solidFill>
                  <a:schemeClr val="tx1"/>
                </a:solidFill>
                <a:effectLst/>
                <a:latin typeface="+mn-lt"/>
                <a:ea typeface="+mn-ea"/>
                <a:cs typeface="+mn-cs"/>
              </a:rPr>
              <a:t>等新技术的发展，</a:t>
            </a:r>
            <a:r>
              <a:rPr lang="en-US" altLang="zh-CN" sz="1200" kern="1200" dirty="0">
                <a:solidFill>
                  <a:schemeClr val="tx1"/>
                </a:solidFill>
                <a:effectLst/>
                <a:latin typeface="+mn-lt"/>
                <a:ea typeface="+mn-ea"/>
                <a:cs typeface="+mn-cs"/>
              </a:rPr>
              <a:t>JS</a:t>
            </a:r>
            <a:r>
              <a:rPr lang="zh-CN" altLang="zh-CN" sz="1200" kern="1200" dirty="0">
                <a:solidFill>
                  <a:schemeClr val="tx1"/>
                </a:solidFill>
                <a:effectLst/>
                <a:latin typeface="+mn-lt"/>
                <a:ea typeface="+mn-ea"/>
                <a:cs typeface="+mn-cs"/>
              </a:rPr>
              <a:t>可以轻松地开发出适用于各个平台的应用</a:t>
            </a:r>
            <a:r>
              <a:rPr lang="zh-CN" altLang="zh-CN" dirty="0">
                <a:effectLst/>
              </a:rPr>
              <a:t> </a:t>
            </a:r>
            <a:endParaRPr lang="en-US" altLang="zh-CN" dirty="0">
              <a:effectLst/>
            </a:endParaRPr>
          </a:p>
          <a:p>
            <a:r>
              <a:rPr lang="zh-CN" altLang="zh-CN" sz="1200" kern="1200" dirty="0">
                <a:solidFill>
                  <a:schemeClr val="tx1"/>
                </a:solidFill>
                <a:effectLst/>
                <a:latin typeface="+mn-lt"/>
                <a:ea typeface="+mn-ea"/>
                <a:cs typeface="+mn-cs"/>
              </a:rPr>
              <a:t>而插件开发上，</a:t>
            </a:r>
            <a:r>
              <a:rPr lang="en-US" altLang="zh-CN" sz="1200" kern="1200" dirty="0">
                <a:solidFill>
                  <a:schemeClr val="tx1"/>
                </a:solidFill>
                <a:effectLst/>
                <a:latin typeface="+mn-lt"/>
                <a:ea typeface="+mn-ea"/>
                <a:cs typeface="+mn-cs"/>
              </a:rPr>
              <a:t>JS</a:t>
            </a:r>
            <a:r>
              <a:rPr lang="zh-CN" altLang="zh-CN" sz="1200" kern="1200" dirty="0">
                <a:solidFill>
                  <a:schemeClr val="tx1"/>
                </a:solidFill>
                <a:effectLst/>
                <a:latin typeface="+mn-lt"/>
                <a:ea typeface="+mn-ea"/>
                <a:cs typeface="+mn-cs"/>
              </a:rPr>
              <a:t>更是占据了主导地位，</a:t>
            </a:r>
            <a:r>
              <a:rPr lang="en-US" altLang="zh-CN" sz="1200" kern="1200" dirty="0">
                <a:solidFill>
                  <a:schemeClr val="tx1"/>
                </a:solidFill>
                <a:effectLst/>
                <a:latin typeface="+mn-lt"/>
                <a:ea typeface="+mn-ea"/>
                <a:cs typeface="+mn-cs"/>
              </a:rPr>
              <a:t>JS</a:t>
            </a:r>
            <a:r>
              <a:rPr lang="zh-CN" altLang="zh-CN" sz="1200" kern="1200" dirty="0">
                <a:solidFill>
                  <a:schemeClr val="tx1"/>
                </a:solidFill>
                <a:effectLst/>
                <a:latin typeface="+mn-lt"/>
                <a:ea typeface="+mn-ea"/>
                <a:cs typeface="+mn-cs"/>
              </a:rPr>
              <a:t>是唯一一种在所有主流平台都被原生支持的编程语言，因此在这些平台上都可以使用</a:t>
            </a:r>
            <a:r>
              <a:rPr lang="en-US" altLang="zh-CN" sz="1200" kern="1200" dirty="0">
                <a:solidFill>
                  <a:schemeClr val="tx1"/>
                </a:solidFill>
                <a:effectLst/>
                <a:latin typeface="+mn-lt"/>
                <a:ea typeface="+mn-ea"/>
                <a:cs typeface="+mn-cs"/>
              </a:rPr>
              <a:t>JS</a:t>
            </a:r>
            <a:r>
              <a:rPr lang="zh-CN" altLang="zh-CN" sz="1200" kern="1200" dirty="0">
                <a:solidFill>
                  <a:schemeClr val="tx1"/>
                </a:solidFill>
                <a:effectLst/>
                <a:latin typeface="+mn-lt"/>
                <a:ea typeface="+mn-ea"/>
                <a:cs typeface="+mn-cs"/>
              </a:rPr>
              <a:t>进行插件开发，常见的有浏览器插件和扩展程序，以及大部分移动应用的插件平台等等</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44</a:t>
            </a:fld>
            <a:endParaRPr lang="zh-CN" altLang="en-US"/>
          </a:p>
        </p:txBody>
      </p:sp>
    </p:spTree>
    <p:extLst>
      <p:ext uri="{BB962C8B-B14F-4D97-AF65-F5344CB8AC3E}">
        <p14:creationId xmlns:p14="http://schemas.microsoft.com/office/powerpoint/2010/main" val="326561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ECMAScript</a:t>
            </a:r>
            <a:r>
              <a:rPr lang="zh-CN" altLang="zh-CN" dirty="0"/>
              <a:t>规范基本上将所有对象，都定义为这样的字典结构：</a:t>
            </a:r>
            <a:endParaRPr lang="en-US" altLang="zh-CN" dirty="0"/>
          </a:p>
          <a:p>
            <a:r>
              <a:rPr lang="zh-CN" altLang="zh-CN" dirty="0"/>
              <a:t>键值表示为字符串，并指向各自的</a:t>
            </a:r>
            <a:r>
              <a:rPr lang="en-US" altLang="zh-CN" dirty="0"/>
              <a:t>property</a:t>
            </a:r>
            <a:r>
              <a:rPr lang="zh-CN" altLang="zh-CN" dirty="0"/>
              <a:t>属性值。</a:t>
            </a:r>
            <a:endParaRPr lang="en-US" altLang="zh-CN" dirty="0"/>
          </a:p>
          <a:p>
            <a:r>
              <a:rPr lang="zh-CN" altLang="zh-CN" dirty="0"/>
              <a:t>属性值一般包含值（</a:t>
            </a:r>
            <a:r>
              <a:rPr lang="en-US" altLang="zh-CN" dirty="0"/>
              <a:t>value</a:t>
            </a:r>
            <a:r>
              <a:rPr lang="zh-CN" altLang="zh-CN" dirty="0"/>
              <a:t>），是否可写（</a:t>
            </a:r>
            <a:r>
              <a:rPr lang="en-US" altLang="zh-CN" dirty="0"/>
              <a:t>writable</a:t>
            </a:r>
            <a:r>
              <a:rPr lang="zh-CN" altLang="zh-CN" dirty="0"/>
              <a:t>），是否可枚举（</a:t>
            </a:r>
            <a:r>
              <a:rPr lang="en-US" altLang="zh-CN" dirty="0"/>
              <a:t>enumerable</a:t>
            </a:r>
            <a:r>
              <a:rPr lang="zh-CN" altLang="zh-CN" dirty="0"/>
              <a:t>）和是否可配置（</a:t>
            </a:r>
            <a:r>
              <a:rPr lang="en-US" altLang="zh-CN" dirty="0"/>
              <a:t>configurable</a:t>
            </a:r>
            <a:r>
              <a:rPr lang="zh-CN" altLang="zh-CN" dirty="0"/>
              <a:t>）。</a:t>
            </a:r>
          </a:p>
          <a:p>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JavaScript</a:t>
            </a:r>
            <a:r>
              <a:rPr lang="zh-CN" altLang="zh-CN" sz="1200" kern="1200" dirty="0">
                <a:solidFill>
                  <a:schemeClr val="tx1"/>
                </a:solidFill>
                <a:effectLst/>
                <a:latin typeface="+mn-lt"/>
                <a:ea typeface="+mn-ea"/>
                <a:cs typeface="+mn-cs"/>
              </a:rPr>
              <a:t>程序中，多个对象有相同的键值属性或者相同的形状是非常常见的，访问具有相同形状对象的相同属性也很常见。假设某个程序在之后的部分会遇到很多具有相同形状的对象，如果每个对象都存储了包含自身的属性名和属性值的完整字典是非常占用空间的。</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45</a:t>
            </a:fld>
            <a:endParaRPr lang="zh-CN" altLang="en-US"/>
          </a:p>
        </p:txBody>
      </p:sp>
    </p:spTree>
    <p:extLst>
      <p:ext uri="{BB962C8B-B14F-4D97-AF65-F5344CB8AC3E}">
        <p14:creationId xmlns:p14="http://schemas.microsoft.com/office/powerpoint/2010/main" val="3181749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JIT</a:t>
            </a:r>
            <a:r>
              <a:rPr lang="zh-CN" altLang="zh-CN" sz="1200" kern="1200" dirty="0">
                <a:solidFill>
                  <a:schemeClr val="tx1"/>
                </a:solidFill>
                <a:effectLst/>
                <a:latin typeface="+mn-lt"/>
                <a:ea typeface="+mn-ea"/>
                <a:cs typeface="+mn-cs"/>
              </a:rPr>
              <a:t>模式下，优化编译器选择将对象的键值属性和</a:t>
            </a:r>
            <a:r>
              <a:rPr lang="en-US" altLang="zh-CN" sz="1200" kern="1200" dirty="0">
                <a:solidFill>
                  <a:schemeClr val="tx1"/>
                </a:solidFill>
                <a:effectLst/>
                <a:latin typeface="+mn-lt"/>
                <a:ea typeface="+mn-ea"/>
                <a:cs typeface="+mn-cs"/>
              </a:rPr>
              <a:t>shape</a:t>
            </a:r>
            <a:r>
              <a:rPr lang="zh-CN" altLang="zh-CN" sz="1200" kern="1200" dirty="0">
                <a:solidFill>
                  <a:schemeClr val="tx1"/>
                </a:solidFill>
                <a:effectLst/>
                <a:latin typeface="+mn-lt"/>
                <a:ea typeface="+mn-ea"/>
                <a:cs typeface="+mn-cs"/>
              </a:rPr>
              <a:t>分开存储，同时在</a:t>
            </a:r>
            <a:r>
              <a:rPr lang="en-US" altLang="zh-CN" sz="1200" kern="1200" dirty="0">
                <a:solidFill>
                  <a:schemeClr val="tx1"/>
                </a:solidFill>
                <a:effectLst/>
                <a:latin typeface="+mn-lt"/>
                <a:ea typeface="+mn-ea"/>
                <a:cs typeface="+mn-cs"/>
              </a:rPr>
              <a:t>shape</a:t>
            </a:r>
            <a:r>
              <a:rPr lang="zh-CN" altLang="zh-CN" sz="1200" kern="1200" dirty="0">
                <a:solidFill>
                  <a:schemeClr val="tx1"/>
                </a:solidFill>
                <a:effectLst/>
                <a:latin typeface="+mn-lt"/>
                <a:ea typeface="+mn-ea"/>
                <a:cs typeface="+mn-cs"/>
              </a:rPr>
              <a:t>中的原有属性中增加一个属性</a:t>
            </a:r>
            <a:r>
              <a:rPr lang="en-US" altLang="zh-CN" sz="1200" kern="1200" dirty="0">
                <a:solidFill>
                  <a:schemeClr val="tx1"/>
                </a:solidFill>
                <a:effectLst/>
                <a:latin typeface="+mn-lt"/>
                <a:ea typeface="+mn-ea"/>
                <a:cs typeface="+mn-cs"/>
              </a:rPr>
              <a:t>offset</a:t>
            </a:r>
            <a:r>
              <a:rPr lang="zh-CN" altLang="zh-CN" sz="1200" kern="1200" dirty="0">
                <a:solidFill>
                  <a:schemeClr val="tx1"/>
                </a:solidFill>
                <a:effectLst/>
                <a:latin typeface="+mn-lt"/>
                <a:ea typeface="+mn-ea"/>
                <a:cs typeface="+mn-cs"/>
              </a:rPr>
              <a:t>（偏移量），每个具有相同形状的对象都会指向这个</a:t>
            </a:r>
            <a:r>
              <a:rPr lang="en-US" altLang="zh-CN" sz="1200" kern="1200" dirty="0">
                <a:solidFill>
                  <a:schemeClr val="tx1"/>
                </a:solidFill>
                <a:effectLst/>
                <a:latin typeface="+mn-lt"/>
                <a:ea typeface="+mn-ea"/>
                <a:cs typeface="+mn-cs"/>
              </a:rPr>
              <a:t>shape</a:t>
            </a:r>
            <a:r>
              <a:rPr lang="zh-CN" altLang="zh-CN" sz="1200" kern="1200" dirty="0">
                <a:solidFill>
                  <a:schemeClr val="tx1"/>
                </a:solidFill>
                <a:effectLst/>
                <a:latin typeface="+mn-lt"/>
                <a:ea typeface="+mn-ea"/>
                <a:cs typeface="+mn-cs"/>
              </a:rPr>
              <a:t>。这样优化后，对多个具有相同形状的对象，我们只需要将其形状与键值属性信息存储一次。同时在对象键值访问中，可以不用通过指针，而是通过</a:t>
            </a:r>
            <a:r>
              <a:rPr lang="en-US" altLang="zh-CN" sz="1200" kern="1200" dirty="0">
                <a:solidFill>
                  <a:schemeClr val="tx1"/>
                </a:solidFill>
                <a:effectLst/>
                <a:latin typeface="+mn-lt"/>
                <a:ea typeface="+mn-ea"/>
                <a:cs typeface="+mn-cs"/>
              </a:rPr>
              <a:t>offset</a:t>
            </a:r>
            <a:r>
              <a:rPr lang="zh-CN" altLang="zh-CN" sz="1200" kern="1200" dirty="0">
                <a:solidFill>
                  <a:schemeClr val="tx1"/>
                </a:solidFill>
                <a:effectLst/>
                <a:latin typeface="+mn-lt"/>
                <a:ea typeface="+mn-ea"/>
                <a:cs typeface="+mn-cs"/>
              </a:rPr>
              <a:t>快速读取值。在多个相同对象的访问中，也可以只读取一次这些对象的形状、属性值等等，即可应用到所有相同形状的对象上。</a:t>
            </a: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46</a:t>
            </a:fld>
            <a:endParaRPr lang="zh-CN" altLang="en-US"/>
          </a:p>
        </p:txBody>
      </p:sp>
    </p:spTree>
    <p:extLst>
      <p:ext uri="{BB962C8B-B14F-4D97-AF65-F5344CB8AC3E}">
        <p14:creationId xmlns:p14="http://schemas.microsoft.com/office/powerpoint/2010/main" val="1790558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12" name="Freeform 5"/>
          <p:cNvSpPr/>
          <p:nvPr userDrawn="1"/>
        </p:nvSpPr>
        <p:spPr bwMode="auto">
          <a:xfrm>
            <a:off x="1" y="2036764"/>
            <a:ext cx="7938334" cy="4821237"/>
          </a:xfrm>
          <a:custGeom>
            <a:avLst/>
            <a:gdLst>
              <a:gd name="T0" fmla="*/ 0 w 2874"/>
              <a:gd name="T1" fmla="*/ 4099 h 4099"/>
              <a:gd name="T2" fmla="*/ 0 w 2874"/>
              <a:gd name="T3" fmla="*/ 0 h 4099"/>
              <a:gd name="T4" fmla="*/ 2874 w 2874"/>
              <a:gd name="T5" fmla="*/ 1862 h 4099"/>
              <a:gd name="T6" fmla="*/ 2020 w 2874"/>
              <a:gd name="T7" fmla="*/ 4099 h 4099"/>
              <a:gd name="T8" fmla="*/ 0 w 2874"/>
              <a:gd name="T9" fmla="*/ 4099 h 4099"/>
            </a:gdLst>
            <a:ahLst/>
            <a:cxnLst>
              <a:cxn ang="0">
                <a:pos x="T0" y="T1"/>
              </a:cxn>
              <a:cxn ang="0">
                <a:pos x="T2" y="T3"/>
              </a:cxn>
              <a:cxn ang="0">
                <a:pos x="T4" y="T5"/>
              </a:cxn>
              <a:cxn ang="0">
                <a:pos x="T6" y="T7"/>
              </a:cxn>
              <a:cxn ang="0">
                <a:pos x="T8" y="T9"/>
              </a:cxn>
            </a:cxnLst>
            <a:rect l="0" t="0" r="r" b="b"/>
            <a:pathLst>
              <a:path w="2874" h="4099">
                <a:moveTo>
                  <a:pt x="0" y="4099"/>
                </a:moveTo>
                <a:lnTo>
                  <a:pt x="0" y="0"/>
                </a:lnTo>
                <a:lnTo>
                  <a:pt x="2874" y="1862"/>
                </a:lnTo>
                <a:lnTo>
                  <a:pt x="2020" y="4099"/>
                </a:lnTo>
                <a:lnTo>
                  <a:pt x="0" y="409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3" name="Freeform 6"/>
          <p:cNvSpPr/>
          <p:nvPr userDrawn="1"/>
        </p:nvSpPr>
        <p:spPr bwMode="auto">
          <a:xfrm>
            <a:off x="1099325" y="2387271"/>
            <a:ext cx="6839010" cy="4470730"/>
          </a:xfrm>
          <a:custGeom>
            <a:avLst/>
            <a:gdLst>
              <a:gd name="T0" fmla="*/ 824 w 2476"/>
              <a:gd name="T1" fmla="*/ 3801 h 3801"/>
              <a:gd name="T2" fmla="*/ 0 w 2476"/>
              <a:gd name="T3" fmla="*/ 0 h 3801"/>
              <a:gd name="T4" fmla="*/ 2476 w 2476"/>
              <a:gd name="T5" fmla="*/ 1564 h 3801"/>
              <a:gd name="T6" fmla="*/ 1668 w 2476"/>
              <a:gd name="T7" fmla="*/ 3801 h 3801"/>
              <a:gd name="T8" fmla="*/ 824 w 2476"/>
              <a:gd name="T9" fmla="*/ 3801 h 3801"/>
            </a:gdLst>
            <a:ahLst/>
            <a:cxnLst>
              <a:cxn ang="0">
                <a:pos x="T0" y="T1"/>
              </a:cxn>
              <a:cxn ang="0">
                <a:pos x="T2" y="T3"/>
              </a:cxn>
              <a:cxn ang="0">
                <a:pos x="T4" y="T5"/>
              </a:cxn>
              <a:cxn ang="0">
                <a:pos x="T6" y="T7"/>
              </a:cxn>
              <a:cxn ang="0">
                <a:pos x="T8" y="T9"/>
              </a:cxn>
            </a:cxnLst>
            <a:rect l="0" t="0" r="r" b="b"/>
            <a:pathLst>
              <a:path w="2476" h="3801">
                <a:moveTo>
                  <a:pt x="824" y="3801"/>
                </a:moveTo>
                <a:lnTo>
                  <a:pt x="0" y="0"/>
                </a:lnTo>
                <a:lnTo>
                  <a:pt x="2476" y="1564"/>
                </a:lnTo>
                <a:lnTo>
                  <a:pt x="1668" y="3801"/>
                </a:lnTo>
                <a:lnTo>
                  <a:pt x="824" y="380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Freeform 7"/>
          <p:cNvSpPr/>
          <p:nvPr userDrawn="1"/>
        </p:nvSpPr>
        <p:spPr bwMode="auto">
          <a:xfrm>
            <a:off x="1" y="1778000"/>
            <a:ext cx="8490758" cy="2731133"/>
          </a:xfrm>
          <a:custGeom>
            <a:avLst/>
            <a:gdLst>
              <a:gd name="T0" fmla="*/ 0 w 3074"/>
              <a:gd name="T1" fmla="*/ 0 h 2322"/>
              <a:gd name="T2" fmla="*/ 2849 w 3074"/>
              <a:gd name="T3" fmla="*/ 1920 h 2322"/>
              <a:gd name="T4" fmla="*/ 3074 w 3074"/>
              <a:gd name="T5" fmla="*/ 2074 h 2322"/>
              <a:gd name="T6" fmla="*/ 2964 w 3074"/>
              <a:gd name="T7" fmla="*/ 2322 h 2322"/>
              <a:gd name="T8" fmla="*/ 2738 w 3074"/>
              <a:gd name="T9" fmla="*/ 2170 h 2322"/>
              <a:gd name="T10" fmla="*/ 0 w 3074"/>
              <a:gd name="T11" fmla="*/ 324 h 2322"/>
              <a:gd name="T12" fmla="*/ 0 w 3074"/>
              <a:gd name="T13" fmla="*/ 0 h 2322"/>
            </a:gdLst>
            <a:ahLst/>
            <a:cxnLst>
              <a:cxn ang="0">
                <a:pos x="T0" y="T1"/>
              </a:cxn>
              <a:cxn ang="0">
                <a:pos x="T2" y="T3"/>
              </a:cxn>
              <a:cxn ang="0">
                <a:pos x="T4" y="T5"/>
              </a:cxn>
              <a:cxn ang="0">
                <a:pos x="T6" y="T7"/>
              </a:cxn>
              <a:cxn ang="0">
                <a:pos x="T8" y="T9"/>
              </a:cxn>
              <a:cxn ang="0">
                <a:pos x="T10" y="T11"/>
              </a:cxn>
              <a:cxn ang="0">
                <a:pos x="T12" y="T13"/>
              </a:cxn>
            </a:cxnLst>
            <a:rect l="0" t="0" r="r" b="b"/>
            <a:pathLst>
              <a:path w="3074" h="2322">
                <a:moveTo>
                  <a:pt x="0" y="0"/>
                </a:moveTo>
                <a:lnTo>
                  <a:pt x="2849" y="1920"/>
                </a:lnTo>
                <a:lnTo>
                  <a:pt x="3074" y="2074"/>
                </a:lnTo>
                <a:lnTo>
                  <a:pt x="2964" y="2322"/>
                </a:lnTo>
                <a:lnTo>
                  <a:pt x="2738" y="2170"/>
                </a:lnTo>
                <a:lnTo>
                  <a:pt x="0" y="324"/>
                </a:ln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5" name="Freeform 8"/>
          <p:cNvSpPr/>
          <p:nvPr userDrawn="1"/>
        </p:nvSpPr>
        <p:spPr bwMode="auto">
          <a:xfrm>
            <a:off x="5643011" y="2682496"/>
            <a:ext cx="6548989" cy="4175504"/>
          </a:xfrm>
          <a:custGeom>
            <a:avLst/>
            <a:gdLst>
              <a:gd name="T0" fmla="*/ 0 w 2371"/>
              <a:gd name="T1" fmla="*/ 3550 h 3550"/>
              <a:gd name="T2" fmla="*/ 1135 w 2371"/>
              <a:gd name="T3" fmla="*/ 665 h 3550"/>
              <a:gd name="T4" fmla="*/ 2371 w 2371"/>
              <a:gd name="T5" fmla="*/ 0 h 3550"/>
              <a:gd name="T6" fmla="*/ 2371 w 2371"/>
              <a:gd name="T7" fmla="*/ 3550 h 3550"/>
              <a:gd name="T8" fmla="*/ 0 w 2371"/>
              <a:gd name="T9" fmla="*/ 3550 h 3550"/>
            </a:gdLst>
            <a:ahLst/>
            <a:cxnLst>
              <a:cxn ang="0">
                <a:pos x="T0" y="T1"/>
              </a:cxn>
              <a:cxn ang="0">
                <a:pos x="T2" y="T3"/>
              </a:cxn>
              <a:cxn ang="0">
                <a:pos x="T4" y="T5"/>
              </a:cxn>
              <a:cxn ang="0">
                <a:pos x="T6" y="T7"/>
              </a:cxn>
              <a:cxn ang="0">
                <a:pos x="T8" y="T9"/>
              </a:cxn>
            </a:cxnLst>
            <a:rect l="0" t="0" r="r" b="b"/>
            <a:pathLst>
              <a:path w="2371" h="3550">
                <a:moveTo>
                  <a:pt x="0" y="3550"/>
                </a:moveTo>
                <a:lnTo>
                  <a:pt x="1135" y="665"/>
                </a:lnTo>
                <a:lnTo>
                  <a:pt x="2371" y="0"/>
                </a:lnTo>
                <a:lnTo>
                  <a:pt x="2371" y="3550"/>
                </a:lnTo>
                <a:lnTo>
                  <a:pt x="0" y="3550"/>
                </a:lnTo>
                <a:close/>
              </a:path>
            </a:pathLst>
          </a:custGeom>
          <a:solidFill>
            <a:schemeClr val="accent2">
              <a:lumMod val="75000"/>
              <a:lumOff val="25000"/>
            </a:schemeClr>
          </a:solidFill>
          <a:ln>
            <a:noFill/>
          </a:ln>
        </p:spPr>
        <p:txBody>
          <a:bodyPr vert="horz" wrap="square" lIns="91440" tIns="45720" rIns="91440" bIns="45720" numCol="1" anchor="t" anchorCtr="0" compatLnSpc="1"/>
          <a:lstStyle/>
          <a:p>
            <a:endParaRPr lang="zh-CN" altLang="en-US"/>
          </a:p>
        </p:txBody>
      </p:sp>
      <p:sp>
        <p:nvSpPr>
          <p:cNvPr id="16" name="Freeform 9"/>
          <p:cNvSpPr/>
          <p:nvPr userDrawn="1"/>
        </p:nvSpPr>
        <p:spPr bwMode="auto">
          <a:xfrm>
            <a:off x="5643012" y="2831874"/>
            <a:ext cx="5891604" cy="4026127"/>
          </a:xfrm>
          <a:custGeom>
            <a:avLst/>
            <a:gdLst>
              <a:gd name="T0" fmla="*/ 0 w 2133"/>
              <a:gd name="T1" fmla="*/ 3423 h 3423"/>
              <a:gd name="T2" fmla="*/ 1135 w 2133"/>
              <a:gd name="T3" fmla="*/ 538 h 3423"/>
              <a:gd name="T4" fmla="*/ 2133 w 2133"/>
              <a:gd name="T5" fmla="*/ 0 h 3423"/>
              <a:gd name="T6" fmla="*/ 871 w 2133"/>
              <a:gd name="T7" fmla="*/ 3423 h 3423"/>
              <a:gd name="T8" fmla="*/ 0 w 2133"/>
              <a:gd name="T9" fmla="*/ 3423 h 3423"/>
            </a:gdLst>
            <a:ahLst/>
            <a:cxnLst>
              <a:cxn ang="0">
                <a:pos x="T0" y="T1"/>
              </a:cxn>
              <a:cxn ang="0">
                <a:pos x="T2" y="T3"/>
              </a:cxn>
              <a:cxn ang="0">
                <a:pos x="T4" y="T5"/>
              </a:cxn>
              <a:cxn ang="0">
                <a:pos x="T6" y="T7"/>
              </a:cxn>
              <a:cxn ang="0">
                <a:pos x="T8" y="T9"/>
              </a:cxn>
            </a:cxnLst>
            <a:rect l="0" t="0" r="r" b="b"/>
            <a:pathLst>
              <a:path w="2133" h="3423">
                <a:moveTo>
                  <a:pt x="0" y="3423"/>
                </a:moveTo>
                <a:lnTo>
                  <a:pt x="1135" y="538"/>
                </a:lnTo>
                <a:lnTo>
                  <a:pt x="2133" y="0"/>
                </a:lnTo>
                <a:lnTo>
                  <a:pt x="871" y="3423"/>
                </a:lnTo>
                <a:lnTo>
                  <a:pt x="0" y="3423"/>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7" name="Freeform 10"/>
          <p:cNvSpPr/>
          <p:nvPr userDrawn="1"/>
        </p:nvSpPr>
        <p:spPr bwMode="auto">
          <a:xfrm>
            <a:off x="5167927" y="2455490"/>
            <a:ext cx="7024073" cy="4402511"/>
          </a:xfrm>
          <a:custGeom>
            <a:avLst/>
            <a:gdLst>
              <a:gd name="T0" fmla="*/ 1203 w 2543"/>
              <a:gd name="T1" fmla="*/ 1498 h 3743"/>
              <a:gd name="T2" fmla="*/ 1093 w 2543"/>
              <a:gd name="T3" fmla="*/ 1746 h 3743"/>
              <a:gd name="T4" fmla="*/ 293 w 2543"/>
              <a:gd name="T5" fmla="*/ 3743 h 3743"/>
              <a:gd name="T6" fmla="*/ 0 w 2543"/>
              <a:gd name="T7" fmla="*/ 3743 h 3743"/>
              <a:gd name="T8" fmla="*/ 867 w 2543"/>
              <a:gd name="T9" fmla="*/ 1594 h 3743"/>
              <a:gd name="T10" fmla="*/ 978 w 2543"/>
              <a:gd name="T11" fmla="*/ 1344 h 3743"/>
              <a:gd name="T12" fmla="*/ 1243 w 2543"/>
              <a:gd name="T13" fmla="*/ 740 h 3743"/>
              <a:gd name="T14" fmla="*/ 2543 w 2543"/>
              <a:gd name="T15" fmla="*/ 0 h 3743"/>
              <a:gd name="T16" fmla="*/ 2543 w 2543"/>
              <a:gd name="T17" fmla="*/ 308 h 3743"/>
              <a:gd name="T18" fmla="*/ 1453 w 2543"/>
              <a:gd name="T19" fmla="*/ 928 h 3743"/>
              <a:gd name="T20" fmla="*/ 1203 w 2543"/>
              <a:gd name="T21" fmla="*/ 1498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3" h="3743">
                <a:moveTo>
                  <a:pt x="1203" y="1498"/>
                </a:moveTo>
                <a:lnTo>
                  <a:pt x="1093" y="1746"/>
                </a:lnTo>
                <a:lnTo>
                  <a:pt x="293" y="3743"/>
                </a:lnTo>
                <a:lnTo>
                  <a:pt x="0" y="3743"/>
                </a:lnTo>
                <a:lnTo>
                  <a:pt x="867" y="1594"/>
                </a:lnTo>
                <a:lnTo>
                  <a:pt x="978" y="1344"/>
                </a:lnTo>
                <a:lnTo>
                  <a:pt x="1243" y="740"/>
                </a:lnTo>
                <a:lnTo>
                  <a:pt x="2543" y="0"/>
                </a:lnTo>
                <a:lnTo>
                  <a:pt x="2543" y="308"/>
                </a:lnTo>
                <a:lnTo>
                  <a:pt x="1453" y="928"/>
                </a:lnTo>
                <a:lnTo>
                  <a:pt x="1203" y="1498"/>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1" name="图片占位符 20"/>
          <p:cNvSpPr>
            <a:spLocks noGrp="1"/>
          </p:cNvSpPr>
          <p:nvPr>
            <p:ph type="pic" sz="quarter" idx="12"/>
          </p:nvPr>
        </p:nvSpPr>
        <p:spPr>
          <a:xfrm>
            <a:off x="1" y="0"/>
            <a:ext cx="12191998" cy="4036301"/>
          </a:xfrm>
          <a:custGeom>
            <a:avLst/>
            <a:gdLst>
              <a:gd name="connsiteX0" fmla="*/ 0 w 12191998"/>
              <a:gd name="connsiteY0" fmla="*/ 0 h 4036301"/>
              <a:gd name="connsiteX1" fmla="*/ 12191998 w 12191998"/>
              <a:gd name="connsiteY1" fmla="*/ 0 h 4036301"/>
              <a:gd name="connsiteX2" fmla="*/ 12191998 w 12191998"/>
              <a:gd name="connsiteY2" fmla="*/ 2455490 h 4036301"/>
              <a:gd name="connsiteX3" fmla="*/ 8601241 w 12191998"/>
              <a:gd name="connsiteY3" fmla="*/ 3325877 h 4036301"/>
              <a:gd name="connsiteX4" fmla="*/ 7869279 w 12191998"/>
              <a:gd name="connsiteY4" fmla="*/ 4036301 h 4036301"/>
              <a:gd name="connsiteX5" fmla="*/ 0 w 12191998"/>
              <a:gd name="connsiteY5" fmla="*/ 1778000 h 4036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4036301">
                <a:moveTo>
                  <a:pt x="0" y="0"/>
                </a:moveTo>
                <a:lnTo>
                  <a:pt x="12191998" y="0"/>
                </a:lnTo>
                <a:lnTo>
                  <a:pt x="12191998" y="2455490"/>
                </a:lnTo>
                <a:lnTo>
                  <a:pt x="8601241" y="3325877"/>
                </a:lnTo>
                <a:lnTo>
                  <a:pt x="7869279" y="4036301"/>
                </a:lnTo>
                <a:lnTo>
                  <a:pt x="0" y="1778000"/>
                </a:lnTo>
                <a:close/>
              </a:path>
            </a:pathLst>
          </a:custGeom>
        </p:spPr>
        <p:txBody>
          <a:bodyPr wrap="square">
            <a:noAutofit/>
          </a:bodyPr>
          <a:lstStyle/>
          <a:p>
            <a:endParaRPr lang="zh-CN" altLang="en-US"/>
          </a:p>
        </p:txBody>
      </p:sp>
      <p:sp>
        <p:nvSpPr>
          <p:cNvPr id="23" name="副标题 2"/>
          <p:cNvSpPr>
            <a:spLocks noGrp="1"/>
          </p:cNvSpPr>
          <p:nvPr>
            <p:ph type="subTitle" idx="1"/>
          </p:nvPr>
        </p:nvSpPr>
        <p:spPr>
          <a:xfrm>
            <a:off x="669925" y="4894620"/>
            <a:ext cx="5597525" cy="502828"/>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4" name="标题 1"/>
          <p:cNvSpPr>
            <a:spLocks noGrp="1"/>
          </p:cNvSpPr>
          <p:nvPr>
            <p:ph type="ctrTitle"/>
          </p:nvPr>
        </p:nvSpPr>
        <p:spPr>
          <a:xfrm>
            <a:off x="669925" y="3563702"/>
            <a:ext cx="5597525" cy="1311868"/>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25" name="文本占位符 13"/>
          <p:cNvSpPr>
            <a:spLocks noGrp="1"/>
          </p:cNvSpPr>
          <p:nvPr>
            <p:ph type="body" sz="quarter" idx="10" hasCustomPrompt="1"/>
          </p:nvPr>
        </p:nvSpPr>
        <p:spPr>
          <a:xfrm>
            <a:off x="669925" y="5657458"/>
            <a:ext cx="5597525"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26" name="文本占位符 13"/>
          <p:cNvSpPr>
            <a:spLocks noGrp="1"/>
          </p:cNvSpPr>
          <p:nvPr>
            <p:ph type="body" sz="quarter" idx="11" hasCustomPrompt="1"/>
          </p:nvPr>
        </p:nvSpPr>
        <p:spPr>
          <a:xfrm>
            <a:off x="669925" y="5953729"/>
            <a:ext cx="5597525"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19" name="组合 18"/>
          <p:cNvGrpSpPr/>
          <p:nvPr userDrawn="1"/>
        </p:nvGrpSpPr>
        <p:grpSpPr>
          <a:xfrm>
            <a:off x="6553200" y="3175"/>
            <a:ext cx="5635626" cy="5670596"/>
            <a:chOff x="7867650" y="3175"/>
            <a:chExt cx="4321176" cy="6038851"/>
          </a:xfrm>
        </p:grpSpPr>
        <p:sp>
          <p:nvSpPr>
            <p:cNvPr id="5" name="Freeform 5"/>
            <p:cNvSpPr/>
            <p:nvPr userDrawn="1"/>
          </p:nvSpPr>
          <p:spPr bwMode="auto">
            <a:xfrm>
              <a:off x="9247188" y="2622550"/>
              <a:ext cx="2941638" cy="3211513"/>
            </a:xfrm>
            <a:custGeom>
              <a:avLst/>
              <a:gdLst>
                <a:gd name="T0" fmla="*/ 1853 w 1853"/>
                <a:gd name="T1" fmla="*/ 0 h 2023"/>
                <a:gd name="T2" fmla="*/ 0 w 1853"/>
                <a:gd name="T3" fmla="*/ 826 h 2023"/>
                <a:gd name="T4" fmla="*/ 1853 w 1853"/>
                <a:gd name="T5" fmla="*/ 2023 h 2023"/>
                <a:gd name="T6" fmla="*/ 1853 w 1853"/>
                <a:gd name="T7" fmla="*/ 0 h 2023"/>
              </a:gdLst>
              <a:ahLst/>
              <a:cxnLst>
                <a:cxn ang="0">
                  <a:pos x="T0" y="T1"/>
                </a:cxn>
                <a:cxn ang="0">
                  <a:pos x="T2" y="T3"/>
                </a:cxn>
                <a:cxn ang="0">
                  <a:pos x="T4" y="T5"/>
                </a:cxn>
                <a:cxn ang="0">
                  <a:pos x="T6" y="T7"/>
                </a:cxn>
              </a:cxnLst>
              <a:rect l="0" t="0" r="r" b="b"/>
              <a:pathLst>
                <a:path w="1853" h="2023">
                  <a:moveTo>
                    <a:pt x="1853" y="0"/>
                  </a:moveTo>
                  <a:lnTo>
                    <a:pt x="0" y="826"/>
                  </a:lnTo>
                  <a:lnTo>
                    <a:pt x="1853" y="2023"/>
                  </a:lnTo>
                  <a:lnTo>
                    <a:pt x="1853" y="0"/>
                  </a:lnTo>
                  <a:close/>
                </a:path>
              </a:pathLst>
            </a:custGeom>
            <a:solidFill>
              <a:srgbClr val="EDA2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6"/>
            <p:cNvSpPr/>
            <p:nvPr userDrawn="1"/>
          </p:nvSpPr>
          <p:spPr bwMode="auto">
            <a:xfrm>
              <a:off x="9812338" y="3894138"/>
              <a:ext cx="2376488" cy="1927225"/>
            </a:xfrm>
            <a:custGeom>
              <a:avLst/>
              <a:gdLst>
                <a:gd name="T0" fmla="*/ 1497 w 1497"/>
                <a:gd name="T1" fmla="*/ 0 h 1214"/>
                <a:gd name="T2" fmla="*/ 0 w 1497"/>
                <a:gd name="T3" fmla="*/ 224 h 1214"/>
                <a:gd name="T4" fmla="*/ 1497 w 1497"/>
                <a:gd name="T5" fmla="*/ 1214 h 1214"/>
                <a:gd name="T6" fmla="*/ 1497 w 1497"/>
                <a:gd name="T7" fmla="*/ 0 h 1214"/>
              </a:gdLst>
              <a:ahLst/>
              <a:cxnLst>
                <a:cxn ang="0">
                  <a:pos x="T0" y="T1"/>
                </a:cxn>
                <a:cxn ang="0">
                  <a:pos x="T2" y="T3"/>
                </a:cxn>
                <a:cxn ang="0">
                  <a:pos x="T4" y="T5"/>
                </a:cxn>
                <a:cxn ang="0">
                  <a:pos x="T6" y="T7"/>
                </a:cxn>
              </a:cxnLst>
              <a:rect l="0" t="0" r="r" b="b"/>
              <a:pathLst>
                <a:path w="1497" h="1214">
                  <a:moveTo>
                    <a:pt x="1497" y="0"/>
                  </a:moveTo>
                  <a:lnTo>
                    <a:pt x="0" y="224"/>
                  </a:lnTo>
                  <a:lnTo>
                    <a:pt x="1497" y="1214"/>
                  </a:lnTo>
                  <a:lnTo>
                    <a:pt x="1497"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Freeform 7"/>
            <p:cNvSpPr/>
            <p:nvPr userDrawn="1"/>
          </p:nvSpPr>
          <p:spPr bwMode="auto">
            <a:xfrm>
              <a:off x="8983663" y="3881438"/>
              <a:ext cx="3205163" cy="2160588"/>
            </a:xfrm>
            <a:custGeom>
              <a:avLst/>
              <a:gdLst>
                <a:gd name="T0" fmla="*/ 2019 w 2019"/>
                <a:gd name="T1" fmla="*/ 1100 h 1361"/>
                <a:gd name="T2" fmla="*/ 243 w 2019"/>
                <a:gd name="T3" fmla="*/ 0 h 1361"/>
                <a:gd name="T4" fmla="*/ 0 w 2019"/>
                <a:gd name="T5" fmla="*/ 108 h 1361"/>
                <a:gd name="T6" fmla="*/ 2019 w 2019"/>
                <a:gd name="T7" fmla="*/ 1361 h 1361"/>
                <a:gd name="T8" fmla="*/ 2019 w 2019"/>
                <a:gd name="T9" fmla="*/ 1100 h 1361"/>
              </a:gdLst>
              <a:ahLst/>
              <a:cxnLst>
                <a:cxn ang="0">
                  <a:pos x="T0" y="T1"/>
                </a:cxn>
                <a:cxn ang="0">
                  <a:pos x="T2" y="T3"/>
                </a:cxn>
                <a:cxn ang="0">
                  <a:pos x="T4" y="T5"/>
                </a:cxn>
                <a:cxn ang="0">
                  <a:pos x="T6" y="T7"/>
                </a:cxn>
                <a:cxn ang="0">
                  <a:pos x="T8" y="T9"/>
                </a:cxn>
              </a:cxnLst>
              <a:rect l="0" t="0" r="r" b="b"/>
              <a:pathLst>
                <a:path w="2019" h="1361">
                  <a:moveTo>
                    <a:pt x="2019" y="1100"/>
                  </a:moveTo>
                  <a:lnTo>
                    <a:pt x="243" y="0"/>
                  </a:lnTo>
                  <a:lnTo>
                    <a:pt x="0" y="108"/>
                  </a:lnTo>
                  <a:lnTo>
                    <a:pt x="2019" y="1361"/>
                  </a:lnTo>
                  <a:lnTo>
                    <a:pt x="2019" y="110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3" name="Freeform 8"/>
            <p:cNvSpPr/>
            <p:nvPr userDrawn="1"/>
          </p:nvSpPr>
          <p:spPr bwMode="auto">
            <a:xfrm>
              <a:off x="8154988" y="968375"/>
              <a:ext cx="4033838" cy="3149600"/>
            </a:xfrm>
            <a:custGeom>
              <a:avLst/>
              <a:gdLst>
                <a:gd name="T0" fmla="*/ 2541 w 2541"/>
                <a:gd name="T1" fmla="*/ 0 h 1984"/>
                <a:gd name="T2" fmla="*/ 624 w 2541"/>
                <a:gd name="T3" fmla="*/ 830 h 1984"/>
                <a:gd name="T4" fmla="*/ 0 w 2541"/>
                <a:gd name="T5" fmla="*/ 1984 h 1984"/>
                <a:gd name="T6" fmla="*/ 2541 w 2541"/>
                <a:gd name="T7" fmla="*/ 1984 h 1984"/>
                <a:gd name="T8" fmla="*/ 2541 w 2541"/>
                <a:gd name="T9" fmla="*/ 0 h 1984"/>
              </a:gdLst>
              <a:ahLst/>
              <a:cxnLst>
                <a:cxn ang="0">
                  <a:pos x="T0" y="T1"/>
                </a:cxn>
                <a:cxn ang="0">
                  <a:pos x="T2" y="T3"/>
                </a:cxn>
                <a:cxn ang="0">
                  <a:pos x="T4" y="T5"/>
                </a:cxn>
                <a:cxn ang="0">
                  <a:pos x="T6" y="T7"/>
                </a:cxn>
                <a:cxn ang="0">
                  <a:pos x="T8" y="T9"/>
                </a:cxn>
              </a:cxnLst>
              <a:rect l="0" t="0" r="r" b="b"/>
              <a:pathLst>
                <a:path w="2541" h="1984">
                  <a:moveTo>
                    <a:pt x="2541" y="0"/>
                  </a:moveTo>
                  <a:lnTo>
                    <a:pt x="624" y="830"/>
                  </a:lnTo>
                  <a:lnTo>
                    <a:pt x="0" y="1984"/>
                  </a:lnTo>
                  <a:lnTo>
                    <a:pt x="2541" y="1984"/>
                  </a:lnTo>
                  <a:lnTo>
                    <a:pt x="2541" y="0"/>
                  </a:lnTo>
                  <a:close/>
                </a:path>
              </a:pathLst>
            </a:custGeom>
            <a:solidFill>
              <a:schemeClr val="accent2">
                <a:lumMod val="75000"/>
                <a:lumOff val="25000"/>
              </a:schemeClr>
            </a:solidFill>
            <a:ln>
              <a:noFill/>
            </a:ln>
          </p:spPr>
          <p:txBody>
            <a:bodyPr vert="horz" wrap="square" lIns="91440" tIns="45720" rIns="91440" bIns="45720" numCol="1" anchor="t" anchorCtr="0" compatLnSpc="1"/>
            <a:lstStyle/>
            <a:p>
              <a:endParaRPr lang="zh-CN" altLang="en-US"/>
            </a:p>
          </p:txBody>
        </p:sp>
        <p:sp>
          <p:nvSpPr>
            <p:cNvPr id="14" name="Freeform 9"/>
            <p:cNvSpPr/>
            <p:nvPr userDrawn="1"/>
          </p:nvSpPr>
          <p:spPr bwMode="auto">
            <a:xfrm>
              <a:off x="8347075" y="968375"/>
              <a:ext cx="3841750" cy="2797175"/>
            </a:xfrm>
            <a:custGeom>
              <a:avLst/>
              <a:gdLst>
                <a:gd name="T0" fmla="*/ 2420 w 2420"/>
                <a:gd name="T1" fmla="*/ 0 h 1762"/>
                <a:gd name="T2" fmla="*/ 503 w 2420"/>
                <a:gd name="T3" fmla="*/ 830 h 1762"/>
                <a:gd name="T4" fmla="*/ 0 w 2420"/>
                <a:gd name="T5" fmla="*/ 1762 h 1762"/>
                <a:gd name="T6" fmla="*/ 2420 w 2420"/>
                <a:gd name="T7" fmla="*/ 814 h 1762"/>
                <a:gd name="T8" fmla="*/ 2420 w 2420"/>
                <a:gd name="T9" fmla="*/ 0 h 1762"/>
              </a:gdLst>
              <a:ahLst/>
              <a:cxnLst>
                <a:cxn ang="0">
                  <a:pos x="T0" y="T1"/>
                </a:cxn>
                <a:cxn ang="0">
                  <a:pos x="T2" y="T3"/>
                </a:cxn>
                <a:cxn ang="0">
                  <a:pos x="T4" y="T5"/>
                </a:cxn>
                <a:cxn ang="0">
                  <a:pos x="T6" y="T7"/>
                </a:cxn>
                <a:cxn ang="0">
                  <a:pos x="T8" y="T9"/>
                </a:cxn>
              </a:cxnLst>
              <a:rect l="0" t="0" r="r" b="b"/>
              <a:pathLst>
                <a:path w="2420" h="1762">
                  <a:moveTo>
                    <a:pt x="2420" y="0"/>
                  </a:moveTo>
                  <a:lnTo>
                    <a:pt x="503" y="830"/>
                  </a:lnTo>
                  <a:lnTo>
                    <a:pt x="0" y="1762"/>
                  </a:lnTo>
                  <a:lnTo>
                    <a:pt x="2420" y="814"/>
                  </a:lnTo>
                  <a:lnTo>
                    <a:pt x="242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5" name="Freeform 10"/>
            <p:cNvSpPr/>
            <p:nvPr userDrawn="1"/>
          </p:nvSpPr>
          <p:spPr bwMode="auto">
            <a:xfrm>
              <a:off x="7867650" y="781050"/>
              <a:ext cx="4321175" cy="3336925"/>
            </a:xfrm>
            <a:custGeom>
              <a:avLst/>
              <a:gdLst>
                <a:gd name="T0" fmla="*/ 1404 w 2722"/>
                <a:gd name="T1" fmla="*/ 851 h 2102"/>
                <a:gd name="T2" fmla="*/ 1639 w 2722"/>
                <a:gd name="T3" fmla="*/ 747 h 2102"/>
                <a:gd name="T4" fmla="*/ 2722 w 2722"/>
                <a:gd name="T5" fmla="*/ 274 h 2102"/>
                <a:gd name="T6" fmla="*/ 2722 w 2722"/>
                <a:gd name="T7" fmla="*/ 0 h 2102"/>
                <a:gd name="T8" fmla="*/ 1495 w 2722"/>
                <a:gd name="T9" fmla="*/ 535 h 2102"/>
                <a:gd name="T10" fmla="*/ 1262 w 2722"/>
                <a:gd name="T11" fmla="*/ 639 h 2102"/>
                <a:gd name="T12" fmla="*/ 695 w 2722"/>
                <a:gd name="T13" fmla="*/ 886 h 2102"/>
                <a:gd name="T14" fmla="*/ 0 w 2722"/>
                <a:gd name="T15" fmla="*/ 2102 h 2102"/>
                <a:gd name="T16" fmla="*/ 289 w 2722"/>
                <a:gd name="T17" fmla="*/ 2102 h 2102"/>
                <a:gd name="T18" fmla="*/ 871 w 2722"/>
                <a:gd name="T19" fmla="*/ 1083 h 2102"/>
                <a:gd name="T20" fmla="*/ 1404 w 2722"/>
                <a:gd name="T21" fmla="*/ 851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22" h="2102">
                  <a:moveTo>
                    <a:pt x="1404" y="851"/>
                  </a:moveTo>
                  <a:lnTo>
                    <a:pt x="1639" y="747"/>
                  </a:lnTo>
                  <a:lnTo>
                    <a:pt x="2722" y="274"/>
                  </a:lnTo>
                  <a:lnTo>
                    <a:pt x="2722" y="0"/>
                  </a:lnTo>
                  <a:lnTo>
                    <a:pt x="1495" y="535"/>
                  </a:lnTo>
                  <a:lnTo>
                    <a:pt x="1262" y="639"/>
                  </a:lnTo>
                  <a:lnTo>
                    <a:pt x="695" y="886"/>
                  </a:lnTo>
                  <a:lnTo>
                    <a:pt x="0" y="2102"/>
                  </a:lnTo>
                  <a:lnTo>
                    <a:pt x="289" y="2102"/>
                  </a:lnTo>
                  <a:lnTo>
                    <a:pt x="871" y="1083"/>
                  </a:lnTo>
                  <a:lnTo>
                    <a:pt x="1404" y="851"/>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6" name="Freeform 11"/>
            <p:cNvSpPr/>
            <p:nvPr userDrawn="1"/>
          </p:nvSpPr>
          <p:spPr bwMode="auto">
            <a:xfrm>
              <a:off x="8488363" y="3175"/>
              <a:ext cx="3700463" cy="3600450"/>
            </a:xfrm>
            <a:custGeom>
              <a:avLst/>
              <a:gdLst>
                <a:gd name="T0" fmla="*/ 0 w 2331"/>
                <a:gd name="T1" fmla="*/ 0 h 2268"/>
                <a:gd name="T2" fmla="*/ 2331 w 2331"/>
                <a:gd name="T3" fmla="*/ 2268 h 2268"/>
                <a:gd name="T4" fmla="*/ 2331 w 2331"/>
                <a:gd name="T5" fmla="*/ 0 h 2268"/>
                <a:gd name="T6" fmla="*/ 0 w 2331"/>
                <a:gd name="T7" fmla="*/ 0 h 2268"/>
              </a:gdLst>
              <a:ahLst/>
              <a:cxnLst>
                <a:cxn ang="0">
                  <a:pos x="T0" y="T1"/>
                </a:cxn>
                <a:cxn ang="0">
                  <a:pos x="T2" y="T3"/>
                </a:cxn>
                <a:cxn ang="0">
                  <a:pos x="T4" y="T5"/>
                </a:cxn>
                <a:cxn ang="0">
                  <a:pos x="T6" y="T7"/>
                </a:cxn>
              </a:cxnLst>
              <a:rect l="0" t="0" r="r" b="b"/>
              <a:pathLst>
                <a:path w="2331" h="2268">
                  <a:moveTo>
                    <a:pt x="0" y="0"/>
                  </a:moveTo>
                  <a:lnTo>
                    <a:pt x="2331" y="2268"/>
                  </a:lnTo>
                  <a:lnTo>
                    <a:pt x="2331" y="0"/>
                  </a:lnTo>
                  <a:lnTo>
                    <a:pt x="0"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 name="Freeform 12"/>
            <p:cNvSpPr/>
            <p:nvPr userDrawn="1"/>
          </p:nvSpPr>
          <p:spPr bwMode="auto">
            <a:xfrm>
              <a:off x="11115675" y="3175"/>
              <a:ext cx="1073150" cy="3535363"/>
            </a:xfrm>
            <a:custGeom>
              <a:avLst/>
              <a:gdLst>
                <a:gd name="T0" fmla="*/ 0 w 676"/>
                <a:gd name="T1" fmla="*/ 0 h 2227"/>
                <a:gd name="T2" fmla="*/ 676 w 676"/>
                <a:gd name="T3" fmla="*/ 2227 h 2227"/>
                <a:gd name="T4" fmla="*/ 676 w 676"/>
                <a:gd name="T5" fmla="*/ 0 h 2227"/>
                <a:gd name="T6" fmla="*/ 0 w 676"/>
                <a:gd name="T7" fmla="*/ 0 h 2227"/>
              </a:gdLst>
              <a:ahLst/>
              <a:cxnLst>
                <a:cxn ang="0">
                  <a:pos x="T0" y="T1"/>
                </a:cxn>
                <a:cxn ang="0">
                  <a:pos x="T2" y="T3"/>
                </a:cxn>
                <a:cxn ang="0">
                  <a:pos x="T4" y="T5"/>
                </a:cxn>
                <a:cxn ang="0">
                  <a:pos x="T6" y="T7"/>
                </a:cxn>
              </a:cxnLst>
              <a:rect l="0" t="0" r="r" b="b"/>
              <a:pathLst>
                <a:path w="676" h="2227">
                  <a:moveTo>
                    <a:pt x="0" y="0"/>
                  </a:moveTo>
                  <a:lnTo>
                    <a:pt x="676" y="2227"/>
                  </a:lnTo>
                  <a:lnTo>
                    <a:pt x="676" y="0"/>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 name="Freeform 13"/>
            <p:cNvSpPr/>
            <p:nvPr userDrawn="1"/>
          </p:nvSpPr>
          <p:spPr bwMode="auto">
            <a:xfrm>
              <a:off x="7950200" y="3175"/>
              <a:ext cx="4238625" cy="4135438"/>
            </a:xfrm>
            <a:custGeom>
              <a:avLst/>
              <a:gdLst>
                <a:gd name="T0" fmla="*/ 0 w 2670"/>
                <a:gd name="T1" fmla="*/ 0 h 2605"/>
                <a:gd name="T2" fmla="*/ 2670 w 2670"/>
                <a:gd name="T3" fmla="*/ 2605 h 2605"/>
                <a:gd name="T4" fmla="*/ 2670 w 2670"/>
                <a:gd name="T5" fmla="*/ 1945 h 2605"/>
                <a:gd name="T6" fmla="*/ 676 w 2670"/>
                <a:gd name="T7" fmla="*/ 0 h 2605"/>
                <a:gd name="T8" fmla="*/ 0 w 2670"/>
                <a:gd name="T9" fmla="*/ 0 h 2605"/>
              </a:gdLst>
              <a:ahLst/>
              <a:cxnLst>
                <a:cxn ang="0">
                  <a:pos x="T0" y="T1"/>
                </a:cxn>
                <a:cxn ang="0">
                  <a:pos x="T2" y="T3"/>
                </a:cxn>
                <a:cxn ang="0">
                  <a:pos x="T4" y="T5"/>
                </a:cxn>
                <a:cxn ang="0">
                  <a:pos x="T6" y="T7"/>
                </a:cxn>
                <a:cxn ang="0">
                  <a:pos x="T8" y="T9"/>
                </a:cxn>
              </a:cxnLst>
              <a:rect l="0" t="0" r="r" b="b"/>
              <a:pathLst>
                <a:path w="2670" h="2605">
                  <a:moveTo>
                    <a:pt x="0" y="0"/>
                  </a:moveTo>
                  <a:lnTo>
                    <a:pt x="2670" y="2605"/>
                  </a:lnTo>
                  <a:lnTo>
                    <a:pt x="2670" y="1945"/>
                  </a:lnTo>
                  <a:lnTo>
                    <a:pt x="676" y="0"/>
                  </a:ln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22" name="标题 1"/>
          <p:cNvSpPr>
            <a:spLocks noGrp="1"/>
          </p:cNvSpPr>
          <p:nvPr>
            <p:ph type="title"/>
          </p:nvPr>
        </p:nvSpPr>
        <p:spPr>
          <a:xfrm>
            <a:off x="700744" y="2936391"/>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3" name="文本占位符 2"/>
          <p:cNvSpPr>
            <a:spLocks noGrp="1"/>
          </p:cNvSpPr>
          <p:nvPr>
            <p:ph type="body" idx="1"/>
          </p:nvPr>
        </p:nvSpPr>
        <p:spPr>
          <a:xfrm>
            <a:off x="701860" y="3831741"/>
            <a:ext cx="5419185" cy="1015623"/>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BB3C8E07-9E69-4425-81EB-9D0297AC7688}" type="datetime1">
              <a:rPr lang="zh-CN" altLang="en-US" smtClean="0"/>
              <a:t>2023/4/4</a:t>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02242CCC-06B3-411F-8F3F-1137280DF597}" type="datetime1">
              <a:rPr lang="zh-CN" altLang="en-US" smtClean="0"/>
              <a:t>2023/4/4</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Freeform 5"/>
          <p:cNvSpPr/>
          <p:nvPr userDrawn="1"/>
        </p:nvSpPr>
        <p:spPr bwMode="auto">
          <a:xfrm>
            <a:off x="0" y="5862638"/>
            <a:ext cx="1874225" cy="993775"/>
          </a:xfrm>
          <a:custGeom>
            <a:avLst/>
            <a:gdLst>
              <a:gd name="T0" fmla="*/ 491 w 491"/>
              <a:gd name="T1" fmla="*/ 626 h 626"/>
              <a:gd name="T2" fmla="*/ 286 w 491"/>
              <a:gd name="T3" fmla="*/ 154 h 626"/>
              <a:gd name="T4" fmla="*/ 0 w 491"/>
              <a:gd name="T5" fmla="*/ 0 h 626"/>
              <a:gd name="T6" fmla="*/ 0 w 491"/>
              <a:gd name="T7" fmla="*/ 626 h 626"/>
              <a:gd name="T8" fmla="*/ 491 w 491"/>
              <a:gd name="T9" fmla="*/ 626 h 626"/>
            </a:gdLst>
            <a:ahLst/>
            <a:cxnLst>
              <a:cxn ang="0">
                <a:pos x="T0" y="T1"/>
              </a:cxn>
              <a:cxn ang="0">
                <a:pos x="T2" y="T3"/>
              </a:cxn>
              <a:cxn ang="0">
                <a:pos x="T4" y="T5"/>
              </a:cxn>
              <a:cxn ang="0">
                <a:pos x="T6" y="T7"/>
              </a:cxn>
              <a:cxn ang="0">
                <a:pos x="T8" y="T9"/>
              </a:cxn>
            </a:cxnLst>
            <a:rect l="0" t="0" r="r" b="b"/>
            <a:pathLst>
              <a:path w="491" h="626">
                <a:moveTo>
                  <a:pt x="491" y="626"/>
                </a:moveTo>
                <a:lnTo>
                  <a:pt x="286" y="154"/>
                </a:lnTo>
                <a:lnTo>
                  <a:pt x="0" y="0"/>
                </a:lnTo>
                <a:lnTo>
                  <a:pt x="0" y="626"/>
                </a:lnTo>
                <a:lnTo>
                  <a:pt x="491" y="626"/>
                </a:lnTo>
                <a:close/>
              </a:path>
            </a:pathLst>
          </a:custGeom>
          <a:solidFill>
            <a:schemeClr val="accent2">
              <a:lumMod val="75000"/>
              <a:lumOff val="25000"/>
            </a:schemeClr>
          </a:solidFill>
          <a:ln>
            <a:noFill/>
          </a:ln>
        </p:spPr>
        <p:txBody>
          <a:bodyPr vert="horz" wrap="square" lIns="91440" tIns="45720" rIns="91440" bIns="45720" numCol="1" anchor="t" anchorCtr="0" compatLnSpc="1"/>
          <a:lstStyle/>
          <a:p>
            <a:endParaRPr lang="zh-CN" altLang="en-US"/>
          </a:p>
        </p:txBody>
      </p:sp>
      <p:sp>
        <p:nvSpPr>
          <p:cNvPr id="12" name="Freeform 6"/>
          <p:cNvSpPr/>
          <p:nvPr userDrawn="1"/>
        </p:nvSpPr>
        <p:spPr bwMode="auto">
          <a:xfrm>
            <a:off x="213761" y="5910263"/>
            <a:ext cx="1660465" cy="946150"/>
          </a:xfrm>
          <a:custGeom>
            <a:avLst/>
            <a:gdLst>
              <a:gd name="T0" fmla="*/ 435 w 435"/>
              <a:gd name="T1" fmla="*/ 596 h 596"/>
              <a:gd name="T2" fmla="*/ 230 w 435"/>
              <a:gd name="T3" fmla="*/ 124 h 596"/>
              <a:gd name="T4" fmla="*/ 0 w 435"/>
              <a:gd name="T5" fmla="*/ 0 h 596"/>
              <a:gd name="T6" fmla="*/ 234 w 435"/>
              <a:gd name="T7" fmla="*/ 596 h 596"/>
              <a:gd name="T8" fmla="*/ 435 w 435"/>
              <a:gd name="T9" fmla="*/ 596 h 596"/>
            </a:gdLst>
            <a:ahLst/>
            <a:cxnLst>
              <a:cxn ang="0">
                <a:pos x="T0" y="T1"/>
              </a:cxn>
              <a:cxn ang="0">
                <a:pos x="T2" y="T3"/>
              </a:cxn>
              <a:cxn ang="0">
                <a:pos x="T4" y="T5"/>
              </a:cxn>
              <a:cxn ang="0">
                <a:pos x="T6" y="T7"/>
              </a:cxn>
              <a:cxn ang="0">
                <a:pos x="T8" y="T9"/>
              </a:cxn>
            </a:cxnLst>
            <a:rect l="0" t="0" r="r" b="b"/>
            <a:pathLst>
              <a:path w="435" h="596">
                <a:moveTo>
                  <a:pt x="435" y="596"/>
                </a:moveTo>
                <a:lnTo>
                  <a:pt x="230" y="124"/>
                </a:lnTo>
                <a:lnTo>
                  <a:pt x="0" y="0"/>
                </a:lnTo>
                <a:lnTo>
                  <a:pt x="234" y="596"/>
                </a:lnTo>
                <a:lnTo>
                  <a:pt x="435" y="596"/>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3" name="Freeform 7"/>
          <p:cNvSpPr/>
          <p:nvPr userDrawn="1"/>
        </p:nvSpPr>
        <p:spPr bwMode="auto">
          <a:xfrm>
            <a:off x="0" y="5791200"/>
            <a:ext cx="1988740" cy="1065213"/>
          </a:xfrm>
          <a:custGeom>
            <a:avLst/>
            <a:gdLst>
              <a:gd name="T0" fmla="*/ 311 w 521"/>
              <a:gd name="T1" fmla="*/ 347 h 671"/>
              <a:gd name="T2" fmla="*/ 336 w 521"/>
              <a:gd name="T3" fmla="*/ 405 h 671"/>
              <a:gd name="T4" fmla="*/ 453 w 521"/>
              <a:gd name="T5" fmla="*/ 671 h 671"/>
              <a:gd name="T6" fmla="*/ 521 w 521"/>
              <a:gd name="T7" fmla="*/ 671 h 671"/>
              <a:gd name="T8" fmla="*/ 388 w 521"/>
              <a:gd name="T9" fmla="*/ 369 h 671"/>
              <a:gd name="T10" fmla="*/ 363 w 521"/>
              <a:gd name="T11" fmla="*/ 311 h 671"/>
              <a:gd name="T12" fmla="*/ 302 w 521"/>
              <a:gd name="T13" fmla="*/ 172 h 671"/>
              <a:gd name="T14" fmla="*/ 0 w 521"/>
              <a:gd name="T15" fmla="*/ 0 h 671"/>
              <a:gd name="T16" fmla="*/ 0 w 521"/>
              <a:gd name="T17" fmla="*/ 72 h 671"/>
              <a:gd name="T18" fmla="*/ 252 w 521"/>
              <a:gd name="T19" fmla="*/ 216 h 671"/>
              <a:gd name="T20" fmla="*/ 311 w 521"/>
              <a:gd name="T21" fmla="*/ 347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671">
                <a:moveTo>
                  <a:pt x="311" y="347"/>
                </a:moveTo>
                <a:lnTo>
                  <a:pt x="336" y="405"/>
                </a:lnTo>
                <a:lnTo>
                  <a:pt x="453" y="671"/>
                </a:lnTo>
                <a:lnTo>
                  <a:pt x="521" y="671"/>
                </a:lnTo>
                <a:lnTo>
                  <a:pt x="388" y="369"/>
                </a:lnTo>
                <a:lnTo>
                  <a:pt x="363" y="311"/>
                </a:lnTo>
                <a:lnTo>
                  <a:pt x="302" y="172"/>
                </a:lnTo>
                <a:lnTo>
                  <a:pt x="0" y="0"/>
                </a:lnTo>
                <a:lnTo>
                  <a:pt x="0" y="72"/>
                </a:lnTo>
                <a:lnTo>
                  <a:pt x="252" y="216"/>
                </a:lnTo>
                <a:lnTo>
                  <a:pt x="311" y="3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4" name="Freeform 8"/>
          <p:cNvSpPr/>
          <p:nvPr userDrawn="1"/>
        </p:nvSpPr>
        <p:spPr bwMode="auto">
          <a:xfrm>
            <a:off x="8294681" y="1588"/>
            <a:ext cx="3897319" cy="1577975"/>
          </a:xfrm>
          <a:custGeom>
            <a:avLst/>
            <a:gdLst>
              <a:gd name="T0" fmla="*/ 0 w 1021"/>
              <a:gd name="T1" fmla="*/ 0 h 994"/>
              <a:gd name="T2" fmla="*/ 1021 w 1021"/>
              <a:gd name="T3" fmla="*/ 994 h 994"/>
              <a:gd name="T4" fmla="*/ 1021 w 1021"/>
              <a:gd name="T5" fmla="*/ 0 h 994"/>
              <a:gd name="T6" fmla="*/ 0 w 1021"/>
              <a:gd name="T7" fmla="*/ 0 h 994"/>
            </a:gdLst>
            <a:ahLst/>
            <a:cxnLst>
              <a:cxn ang="0">
                <a:pos x="T0" y="T1"/>
              </a:cxn>
              <a:cxn ang="0">
                <a:pos x="T2" y="T3"/>
              </a:cxn>
              <a:cxn ang="0">
                <a:pos x="T4" y="T5"/>
              </a:cxn>
              <a:cxn ang="0">
                <a:pos x="T6" y="T7"/>
              </a:cxn>
            </a:cxnLst>
            <a:rect l="0" t="0" r="r" b="b"/>
            <a:pathLst>
              <a:path w="1021" h="994">
                <a:moveTo>
                  <a:pt x="0" y="0"/>
                </a:moveTo>
                <a:lnTo>
                  <a:pt x="1021" y="994"/>
                </a:lnTo>
                <a:lnTo>
                  <a:pt x="1021" y="0"/>
                </a:lnTo>
                <a:lnTo>
                  <a:pt x="0"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5" name="Freeform 9"/>
          <p:cNvSpPr/>
          <p:nvPr userDrawn="1"/>
        </p:nvSpPr>
        <p:spPr bwMode="auto">
          <a:xfrm>
            <a:off x="11062121" y="1588"/>
            <a:ext cx="1129879" cy="1547813"/>
          </a:xfrm>
          <a:custGeom>
            <a:avLst/>
            <a:gdLst>
              <a:gd name="T0" fmla="*/ 0 w 296"/>
              <a:gd name="T1" fmla="*/ 0 h 975"/>
              <a:gd name="T2" fmla="*/ 296 w 296"/>
              <a:gd name="T3" fmla="*/ 975 h 975"/>
              <a:gd name="T4" fmla="*/ 296 w 296"/>
              <a:gd name="T5" fmla="*/ 0 h 975"/>
              <a:gd name="T6" fmla="*/ 0 w 296"/>
              <a:gd name="T7" fmla="*/ 0 h 975"/>
            </a:gdLst>
            <a:ahLst/>
            <a:cxnLst>
              <a:cxn ang="0">
                <a:pos x="T0" y="T1"/>
              </a:cxn>
              <a:cxn ang="0">
                <a:pos x="T2" y="T3"/>
              </a:cxn>
              <a:cxn ang="0">
                <a:pos x="T4" y="T5"/>
              </a:cxn>
              <a:cxn ang="0">
                <a:pos x="T6" y="T7"/>
              </a:cxn>
            </a:cxnLst>
            <a:rect l="0" t="0" r="r" b="b"/>
            <a:pathLst>
              <a:path w="296" h="975">
                <a:moveTo>
                  <a:pt x="0" y="0"/>
                </a:moveTo>
                <a:lnTo>
                  <a:pt x="296" y="975"/>
                </a:lnTo>
                <a:lnTo>
                  <a:pt x="296" y="0"/>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6" name="Freeform 10"/>
          <p:cNvSpPr/>
          <p:nvPr userDrawn="1"/>
        </p:nvSpPr>
        <p:spPr bwMode="auto">
          <a:xfrm>
            <a:off x="7729742" y="1588"/>
            <a:ext cx="4462258" cy="1811338"/>
          </a:xfrm>
          <a:custGeom>
            <a:avLst/>
            <a:gdLst>
              <a:gd name="T0" fmla="*/ 0 w 1169"/>
              <a:gd name="T1" fmla="*/ 0 h 1141"/>
              <a:gd name="T2" fmla="*/ 1169 w 1169"/>
              <a:gd name="T3" fmla="*/ 1141 h 1141"/>
              <a:gd name="T4" fmla="*/ 1169 w 1169"/>
              <a:gd name="T5" fmla="*/ 852 h 1141"/>
              <a:gd name="T6" fmla="*/ 296 w 1169"/>
              <a:gd name="T7" fmla="*/ 0 h 1141"/>
              <a:gd name="T8" fmla="*/ 0 w 1169"/>
              <a:gd name="T9" fmla="*/ 0 h 1141"/>
            </a:gdLst>
            <a:ahLst/>
            <a:cxnLst>
              <a:cxn ang="0">
                <a:pos x="T0" y="T1"/>
              </a:cxn>
              <a:cxn ang="0">
                <a:pos x="T2" y="T3"/>
              </a:cxn>
              <a:cxn ang="0">
                <a:pos x="T4" y="T5"/>
              </a:cxn>
              <a:cxn ang="0">
                <a:pos x="T6" y="T7"/>
              </a:cxn>
              <a:cxn ang="0">
                <a:pos x="T8" y="T9"/>
              </a:cxn>
            </a:cxnLst>
            <a:rect l="0" t="0" r="r" b="b"/>
            <a:pathLst>
              <a:path w="1169" h="1141">
                <a:moveTo>
                  <a:pt x="0" y="0"/>
                </a:moveTo>
                <a:lnTo>
                  <a:pt x="1169" y="1141"/>
                </a:lnTo>
                <a:lnTo>
                  <a:pt x="1169" y="852"/>
                </a:lnTo>
                <a:lnTo>
                  <a:pt x="296" y="0"/>
                </a:ln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 name="标题 1"/>
          <p:cNvSpPr>
            <a:spLocks noGrp="1"/>
          </p:cNvSpPr>
          <p:nvPr>
            <p:ph type="ctrTitle" hasCustomPrompt="1"/>
          </p:nvPr>
        </p:nvSpPr>
        <p:spPr>
          <a:xfrm>
            <a:off x="3529239" y="2856932"/>
            <a:ext cx="5426076" cy="1621509"/>
          </a:xfrm>
        </p:spPr>
        <p:txBody>
          <a:bodyPr anchor="b">
            <a:normAutofit/>
          </a:bodyPr>
          <a:lstStyle>
            <a:lvl1pPr marL="0" indent="0" algn="ctr">
              <a:buFont typeface="Arial" panose="020B0604020202090204" pitchFamily="34" charset="0"/>
              <a:buNone/>
              <a:defRPr sz="3200">
                <a:solidFill>
                  <a:schemeClr val="tx1"/>
                </a:solidFill>
              </a:defRPr>
            </a:lvl1pPr>
          </a:lstStyle>
          <a:p>
            <a:r>
              <a:rPr lang="en-US" altLang="zh-CN" dirty="0"/>
              <a:t>Conclusion</a:t>
            </a:r>
            <a:endParaRPr lang="zh-CN" altLang="en-US" dirty="0"/>
          </a:p>
        </p:txBody>
      </p:sp>
      <p:sp>
        <p:nvSpPr>
          <p:cNvPr id="20" name="文本占位符 62"/>
          <p:cNvSpPr>
            <a:spLocks noGrp="1"/>
          </p:cNvSpPr>
          <p:nvPr>
            <p:ph type="body" sz="quarter" idx="18" hasCustomPrompt="1"/>
          </p:nvPr>
        </p:nvSpPr>
        <p:spPr>
          <a:xfrm>
            <a:off x="3529239" y="5163168"/>
            <a:ext cx="5426076" cy="310871"/>
          </a:xfrm>
        </p:spPr>
        <p:txBody>
          <a:bodyPr vert="horz" lIns="91440" tIns="45720" rIns="91440" bIns="45720" rtlCol="0">
            <a:normAutofit/>
          </a:bodyPr>
          <a:lstStyle>
            <a:lvl1pPr marL="0" indent="0" algn="ct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21" name="文本占位符 13"/>
          <p:cNvSpPr>
            <a:spLocks noGrp="1"/>
          </p:cNvSpPr>
          <p:nvPr>
            <p:ph type="body" sz="quarter" idx="10" hasCustomPrompt="1"/>
          </p:nvPr>
        </p:nvSpPr>
        <p:spPr>
          <a:xfrm>
            <a:off x="3529240" y="4866897"/>
            <a:ext cx="5426076" cy="296271"/>
          </a:xfrm>
        </p:spPr>
        <p:txBody>
          <a:bodyPr vert="horz" anchor="ctr">
            <a:noAutofit/>
          </a:bodyPr>
          <a:lstStyle>
            <a:lvl1pPr marL="0" indent="0" algn="ct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B0B9BC-5417-456B-A328-D9A4F27D233B}" type="datetime1">
              <a:rPr lang="zh-CN" altLang="en-US" smtClean="0"/>
              <a:t>2023/4/4</a:t>
            </a:fld>
            <a:endParaRPr lang="zh-CN" altLang="en-US"/>
          </a:p>
        </p:txBody>
      </p:sp>
      <p:sp>
        <p:nvSpPr>
          <p:cNvPr id="3" name="Footer Placeholder 2"/>
          <p:cNvSpPr>
            <a:spLocks noGrp="1"/>
          </p:cNvSpPr>
          <p:nvPr>
            <p:ph type="ftr" sz="quarter" idx="11"/>
          </p:nvPr>
        </p:nvSpPr>
        <p:spPr/>
        <p:txBody>
          <a:bodyPr/>
          <a:lstStyle/>
          <a:p>
            <a:r>
              <a:rPr lang="en-US" altLang="zh-CN"/>
              <a:t>www.islide.cc</a:t>
            </a:r>
            <a:endParaRPr lang="zh-CN" altLang="en-US"/>
          </a:p>
        </p:txBody>
      </p:sp>
      <p:sp>
        <p:nvSpPr>
          <p:cNvPr id="4" name="Slide Number Placeholder 3"/>
          <p:cNvSpPr>
            <a:spLocks noGrp="1"/>
          </p:cNvSpPr>
          <p:nvPr>
            <p:ph type="sldNum" sz="quarter" idx="12"/>
          </p:nvPr>
        </p:nvSpPr>
        <p:spPr/>
        <p:txBody>
          <a:bodyPr/>
          <a:lstStyle/>
          <a:p>
            <a:fld id="{56FD9163-3264-45B9-8805-38B3DB57BD3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54977"/>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4AAFF235-71DB-492C-A137-211878BBA4B2}" type="datetime1">
              <a:rPr lang="zh-CN" altLang="en-US" smtClean="0"/>
              <a:t>2023/4/4</a:t>
            </a:fld>
            <a:endParaRPr lang="zh-CN" altLang="en-US"/>
          </a:p>
        </p:txBody>
      </p:sp>
      <p:sp>
        <p:nvSpPr>
          <p:cNvPr id="5" name="页脚占位符 4"/>
          <p:cNvSpPr>
            <a:spLocks noGrp="1"/>
          </p:cNvSpPr>
          <p:nvPr>
            <p:ph type="ftr" sz="quarter" idx="3"/>
          </p:nvPr>
        </p:nvSpPr>
        <p:spPr>
          <a:xfrm>
            <a:off x="669924" y="6254977"/>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54977"/>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cxnSp>
        <p:nvCxnSpPr>
          <p:cNvPr id="9" name="直接连接符 8"/>
          <p:cNvCxnSpPr/>
          <p:nvPr userDrawn="1"/>
        </p:nvCxnSpPr>
        <p:spPr>
          <a:xfrm>
            <a:off x="669923" y="1028701"/>
            <a:ext cx="1085056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4.xml"/><Relationship Id="rId1" Type="http://schemas.openxmlformats.org/officeDocument/2006/relationships/tags" Target="../tags/tag15.xml"/><Relationship Id="rId5" Type="http://schemas.openxmlformats.org/officeDocument/2006/relationships/image" Target="../media/image4.jpeg"/><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4.jpeg"/><Relationship Id="rId4" Type="http://schemas.openxmlformats.org/officeDocument/2006/relationships/image" Target="../media/image6.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descr="图片包含 天空, 时钟, 建筑物, 户外&#10;&#10;已生成高可信度的说明"/>
          <p:cNvPicPr>
            <a:picLocks noGrp="1" noChangeAspect="1"/>
          </p:cNvPicPr>
          <p:nvPr>
            <p:ph type="pic" sz="quarter" idx="12"/>
          </p:nvPr>
        </p:nvPicPr>
        <p:blipFill rotWithShape="1">
          <a:blip r:embed="rId3" cstate="email">
            <a:extLst>
              <a:ext uri="{28A0092B-C50C-407E-A947-70E740481C1C}">
                <a14:useLocalDpi xmlns:a14="http://schemas.microsoft.com/office/drawing/2010/main" val="0"/>
              </a:ext>
            </a:extLst>
          </a:blip>
          <a:srcRect/>
          <a:stretch>
            <a:fillRect/>
          </a:stretch>
        </p:blipFill>
        <p:spPr/>
      </p:pic>
      <p:sp>
        <p:nvSpPr>
          <p:cNvPr id="18" name="标题 17"/>
          <p:cNvSpPr>
            <a:spLocks noGrp="1"/>
          </p:cNvSpPr>
          <p:nvPr>
            <p:ph type="ctrTitle"/>
          </p:nvPr>
        </p:nvSpPr>
        <p:spPr>
          <a:xfrm>
            <a:off x="608445" y="4088122"/>
            <a:ext cx="5720484" cy="1337341"/>
          </a:xfrm>
        </p:spPr>
        <p:txBody>
          <a:bodyPr>
            <a:normAutofit/>
          </a:bodyPr>
          <a:lstStyle/>
          <a:p>
            <a:r>
              <a:rPr lang="zh-CN" altLang="en-US" sz="3200" dirty="0"/>
              <a:t>课题</a:t>
            </a:r>
            <a:r>
              <a:rPr lang="en-US" altLang="zh-CN" sz="3200" dirty="0"/>
              <a:t>2</a:t>
            </a:r>
            <a:r>
              <a:rPr lang="zh-CN" altLang="en-US" sz="3200" dirty="0"/>
              <a:t>：深度神经网络架构自动设计</a:t>
            </a:r>
          </a:p>
        </p:txBody>
      </p:sp>
      <p:cxnSp>
        <p:nvCxnSpPr>
          <p:cNvPr id="14" name="直接连接符 13"/>
          <p:cNvCxnSpPr/>
          <p:nvPr/>
        </p:nvCxnSpPr>
        <p:spPr>
          <a:xfrm>
            <a:off x="670853" y="5459391"/>
            <a:ext cx="53159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9045906" y="5109975"/>
            <a:ext cx="2474582" cy="952875"/>
            <a:chOff x="2383834" y="4961879"/>
            <a:chExt cx="2518367" cy="969737"/>
          </a:xfrm>
        </p:grpSpPr>
        <p:grpSp>
          <p:nvGrpSpPr>
            <p:cNvPr id="11" name="组合 10"/>
            <p:cNvGrpSpPr/>
            <p:nvPr/>
          </p:nvGrpSpPr>
          <p:grpSpPr>
            <a:xfrm>
              <a:off x="2396533" y="4961879"/>
              <a:ext cx="2505668" cy="969737"/>
              <a:chOff x="5139956" y="1908357"/>
              <a:chExt cx="3957318" cy="1423339"/>
            </a:xfrm>
          </p:grpSpPr>
          <p:grpSp>
            <p:nvGrpSpPr>
              <p:cNvPr id="16" name="组合 15"/>
              <p:cNvGrpSpPr/>
              <p:nvPr/>
            </p:nvGrpSpPr>
            <p:grpSpPr>
              <a:xfrm>
                <a:off x="5139956" y="1997708"/>
                <a:ext cx="3957318" cy="1333988"/>
                <a:chOff x="1" y="2582974"/>
                <a:chExt cx="3766541" cy="1553376"/>
              </a:xfrm>
            </p:grpSpPr>
            <p:sp>
              <p:nvSpPr>
                <p:cNvPr id="21" name="文本框 20"/>
                <p:cNvSpPr txBox="1"/>
                <p:nvPr/>
              </p:nvSpPr>
              <p:spPr>
                <a:xfrm>
                  <a:off x="1" y="3229398"/>
                  <a:ext cx="3766541" cy="906952"/>
                </a:xfrm>
                <a:prstGeom prst="rect">
                  <a:avLst/>
                </a:prstGeom>
                <a:noFill/>
              </p:spPr>
              <p:txBody>
                <a:bodyPr wrap="none" rtlCol="0">
                  <a:prstTxWarp prst="textPlain">
                    <a:avLst/>
                  </a:prstTxWarp>
                  <a:spAutoFit/>
                </a:bodyPr>
                <a:lstStyle/>
                <a:p>
                  <a:r>
                    <a:rPr lang="en-US" altLang="zh-CN" sz="16600" b="1" dirty="0">
                      <a:solidFill>
                        <a:schemeClr val="bg1"/>
                      </a:solidFill>
                      <a:latin typeface="+mn-lt"/>
                    </a:rPr>
                    <a:t>REPORT</a:t>
                  </a:r>
                  <a:endParaRPr lang="zh-CN" altLang="en-US" sz="16600" b="1" dirty="0">
                    <a:solidFill>
                      <a:schemeClr val="bg1"/>
                    </a:solidFill>
                    <a:latin typeface="+mn-lt"/>
                  </a:endParaRPr>
                </a:p>
              </p:txBody>
            </p:sp>
            <p:sp>
              <p:nvSpPr>
                <p:cNvPr id="22" name="矩形 21"/>
                <p:cNvSpPr/>
                <p:nvPr/>
              </p:nvSpPr>
              <p:spPr>
                <a:xfrm>
                  <a:off x="382820" y="2582974"/>
                  <a:ext cx="1445953" cy="424056"/>
                </a:xfrm>
                <a:prstGeom prst="rect">
                  <a:avLst/>
                </a:prstGeom>
                <a:noFill/>
              </p:spPr>
              <p:txBody>
                <a:bodyPr wrap="none" numCol="1" rtlCol="0">
                  <a:prstTxWarp prst="textPlain">
                    <a:avLst/>
                  </a:prstTxWarp>
                  <a:spAutoFit/>
                </a:bodyPr>
                <a:lstStyle/>
                <a:p>
                  <a:pPr lvl="0"/>
                  <a:r>
                    <a:rPr lang="zh-CN" altLang="en-US" sz="16600" dirty="0">
                      <a:solidFill>
                        <a:schemeClr val="bg1"/>
                      </a:solidFill>
                    </a:rPr>
                    <a:t>自主研究</a:t>
                  </a:r>
                  <a:endParaRPr lang="en-US" altLang="zh-CN" sz="16600" noProof="0" dirty="0">
                    <a:solidFill>
                      <a:schemeClr val="bg1"/>
                    </a:solidFill>
                    <a:latin typeface="+mn-lt"/>
                  </a:endParaRPr>
                </a:p>
              </p:txBody>
            </p:sp>
          </p:grpSp>
          <p:sp>
            <p:nvSpPr>
              <p:cNvPr id="17" name="文本框 16"/>
              <p:cNvSpPr txBox="1"/>
              <p:nvPr/>
            </p:nvSpPr>
            <p:spPr>
              <a:xfrm>
                <a:off x="7457736" y="1908357"/>
                <a:ext cx="1519191" cy="521934"/>
              </a:xfrm>
              <a:prstGeom prst="rect">
                <a:avLst/>
              </a:prstGeom>
              <a:noFill/>
            </p:spPr>
            <p:txBody>
              <a:bodyPr wrap="none" rtlCol="0">
                <a:prstTxWarp prst="textPlain">
                  <a:avLst/>
                </a:prstTxWarp>
                <a:spAutoFit/>
              </a:bodyPr>
              <a:lstStyle/>
              <a:p>
                <a:r>
                  <a:rPr lang="en-US" altLang="zh-CN" sz="9600" dirty="0">
                    <a:solidFill>
                      <a:schemeClr val="bg1"/>
                    </a:solidFill>
                    <a:latin typeface="Impact" panose="020B0806030902050204" pitchFamily="34" charset="0"/>
                  </a:rPr>
                  <a:t>2023</a:t>
                </a:r>
                <a:endParaRPr lang="zh-CN" altLang="en-US" sz="9600" dirty="0">
                  <a:solidFill>
                    <a:schemeClr val="bg1"/>
                  </a:solidFill>
                  <a:latin typeface="Impact" panose="020B0806030902050204" pitchFamily="34" charset="0"/>
                </a:endParaRPr>
              </a:p>
            </p:txBody>
          </p:sp>
        </p:grpSp>
        <p:cxnSp>
          <p:nvCxnSpPr>
            <p:cNvPr id="12" name="直接连接符 11"/>
            <p:cNvCxnSpPr/>
            <p:nvPr/>
          </p:nvCxnSpPr>
          <p:spPr>
            <a:xfrm>
              <a:off x="2383834" y="4961879"/>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83834" y="5317480"/>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 name="标题 17">
            <a:extLst>
              <a:ext uri="{FF2B5EF4-FFF2-40B4-BE49-F238E27FC236}">
                <a16:creationId xmlns:a16="http://schemas.microsoft.com/office/drawing/2014/main" id="{FD802AC7-1244-6F46-4FCC-1AF4B2A55FDA}"/>
              </a:ext>
            </a:extLst>
          </p:cNvPr>
          <p:cNvSpPr txBox="1">
            <a:spLocks/>
          </p:cNvSpPr>
          <p:nvPr/>
        </p:nvSpPr>
        <p:spPr>
          <a:xfrm>
            <a:off x="608445" y="5281425"/>
            <a:ext cx="5720484" cy="1337341"/>
          </a:xfrm>
          <a:prstGeom prst="rect">
            <a:avLst/>
          </a:prstGeom>
        </p:spPr>
        <p:txBody>
          <a:bodyPr vert="horz" lIns="91440" tIns="45720" rIns="91440" bIns="45720" rtlCol="0" anchor="ctr">
            <a:normAutofit/>
          </a:bodyPr>
          <a:lstStyle>
            <a:lvl1pPr algn="l" defTabSz="913765" rtl="0" eaLnBrk="1" latinLnBrk="0" hangingPunct="1">
              <a:lnSpc>
                <a:spcPct val="90000"/>
              </a:lnSpc>
              <a:spcBef>
                <a:spcPct val="0"/>
              </a:spcBef>
              <a:buNone/>
              <a:defRPr sz="4000" b="1" kern="1200">
                <a:solidFill>
                  <a:schemeClr val="tx1"/>
                </a:solidFill>
                <a:latin typeface="+mj-lt"/>
                <a:ea typeface="+mj-ea"/>
                <a:cs typeface="+mj-cs"/>
              </a:defRPr>
            </a:lvl1pPr>
          </a:lstStyle>
          <a:p>
            <a:r>
              <a:rPr lang="zh-CN" altLang="en-US" sz="3200" dirty="0"/>
              <a:t>石依凡 中国人民大学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a:xfrm>
            <a:off x="8611961" y="6254977"/>
            <a:ext cx="2909888" cy="206381"/>
          </a:xfrm>
        </p:spPr>
        <p:txBody>
          <a:bodyPr/>
          <a:lstStyle/>
          <a:p>
            <a:fld id="{5DD3DB80-B894-403A-B48E-6FDC1A72010E}" type="slidenum">
              <a:rPr lang="zh-CN" altLang="en-US" smtClean="0"/>
              <a:t>10</a:t>
            </a:fld>
            <a:endParaRPr lang="zh-CN" altLang="en-US"/>
          </a:p>
        </p:txBody>
      </p:sp>
      <p:grpSp>
        <p:nvGrpSpPr>
          <p:cNvPr id="5" name="b3150c16-0122-40ef-9fc8-a6e99c00bc3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0968" y="1130296"/>
            <a:ext cx="10859616" cy="5013329"/>
            <a:chOff x="670968" y="1130296"/>
            <a:chExt cx="10859616" cy="5013329"/>
          </a:xfrm>
        </p:grpSpPr>
        <p:sp>
          <p:nvSpPr>
            <p:cNvPr id="6" name="ï$ļïḑê"/>
            <p:cNvSpPr txBox="1"/>
            <p:nvPr/>
          </p:nvSpPr>
          <p:spPr>
            <a:xfrm>
              <a:off x="670968" y="1632599"/>
              <a:ext cx="6589368" cy="1585472"/>
            </a:xfrm>
            <a:prstGeom prst="rect">
              <a:avLst/>
            </a:prstGeom>
            <a:noFill/>
          </p:spPr>
          <p:txBody>
            <a:bodyPr wrap="square" lIns="90000" tIns="46800" rIns="90000" bIns="46800" rtlCol="0">
              <a:normAutofit/>
            </a:bodyPr>
            <a:lstStyle/>
            <a:p>
              <a:pPr>
                <a:lnSpc>
                  <a:spcPct val="150000"/>
                </a:lnSpc>
              </a:pPr>
              <a:r>
                <a:rPr lang="en-US" altLang="zh-CN" sz="1400" dirty="0"/>
                <a:t>Unified fonts make reading more fluent.</a:t>
              </a:r>
            </a:p>
            <a:p>
              <a:pPr>
                <a:lnSpc>
                  <a:spcPct val="150000"/>
                </a:lnSpc>
              </a:pPr>
              <a:r>
                <a:rPr lang="en-US" altLang="zh-CN" sz="1600" b="1" dirty="0"/>
                <a:t>Theme color makes PPT more convenient to change.</a:t>
              </a:r>
            </a:p>
            <a:p>
              <a:pPr>
                <a:lnSpc>
                  <a:spcPct val="150000"/>
                </a:lnSpc>
              </a:pPr>
              <a:r>
                <a:rPr lang="en-US" altLang="zh-CN" sz="1400" dirty="0"/>
                <a:t>Adjust the spacing to adapt to Chinese typesetting, use the reference line in PPT.</a:t>
              </a:r>
              <a:endParaRPr lang="en-US" altLang="zh-CN" sz="1600" b="1" dirty="0"/>
            </a:p>
          </p:txBody>
        </p:sp>
        <p:cxnSp>
          <p:nvCxnSpPr>
            <p:cNvPr id="7" name="直接连接符 6"/>
            <p:cNvCxnSpPr/>
            <p:nvPr/>
          </p:nvCxnSpPr>
          <p:spPr>
            <a:xfrm>
              <a:off x="685800" y="3914295"/>
              <a:ext cx="10844784" cy="0"/>
            </a:xfrm>
            <a:prstGeom prst="line">
              <a:avLst/>
            </a:prstGeom>
            <a:ln w="9525" cap="rnd">
              <a:solidFill>
                <a:schemeClr val="tx1">
                  <a:lumMod val="50000"/>
                  <a:lumOff val="5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 name="îSlíḍé"/>
            <p:cNvGrpSpPr/>
            <p:nvPr/>
          </p:nvGrpSpPr>
          <p:grpSpPr>
            <a:xfrm>
              <a:off x="741000" y="3639929"/>
              <a:ext cx="2904488" cy="2437087"/>
              <a:chOff x="741000" y="3511913"/>
              <a:chExt cx="2904488" cy="2437087"/>
            </a:xfrm>
          </p:grpSpPr>
          <p:sp>
            <p:nvSpPr>
              <p:cNvPr id="27" name="ïṧḷîdê"/>
              <p:cNvSpPr txBox="1"/>
              <p:nvPr/>
            </p:nvSpPr>
            <p:spPr>
              <a:xfrm>
                <a:off x="741000" y="4727969"/>
                <a:ext cx="2904488" cy="1221031"/>
              </a:xfrm>
              <a:prstGeom prst="rect">
                <a:avLst/>
              </a:prstGeom>
              <a:noFill/>
            </p:spPr>
            <p:txBody>
              <a:bodyPr wrap="square" lIns="90000" tIns="46800" rIns="90000" bIns="46800" rtlCol="0">
                <a:normAutofit/>
              </a:bodyPr>
              <a:lstStyle/>
              <a:p>
                <a:pPr marL="171450" indent="-171450">
                  <a:lnSpc>
                    <a:spcPct val="180000"/>
                  </a:lnSpc>
                  <a:buFont typeface="Arial" panose="020B0604020202090204" pitchFamily="34" charset="0"/>
                  <a:buChar char="•"/>
                </a:pPr>
                <a:r>
                  <a:rPr lang="en-US" altLang="zh-CN" sz="800" dirty="0"/>
                  <a:t>Supporting text here.</a:t>
                </a:r>
              </a:p>
              <a:p>
                <a:pPr marL="171450" indent="-171450">
                  <a:lnSpc>
                    <a:spcPct val="180000"/>
                  </a:lnSpc>
                  <a:buFont typeface="Arial" panose="020B0604020202090204" pitchFamily="34" charset="0"/>
                  <a:buChar char="•"/>
                </a:pPr>
                <a:r>
                  <a:rPr lang="en-US" altLang="zh-CN" sz="800" dirty="0"/>
                  <a:t>When you copy &amp; paste, choose "keep text only" option.</a:t>
                </a:r>
              </a:p>
              <a:p>
                <a:pPr>
                  <a:lnSpc>
                    <a:spcPct val="180000"/>
                  </a:lnSpc>
                </a:pPr>
                <a:endParaRPr lang="en-US" altLang="zh-CN" sz="800" dirty="0"/>
              </a:p>
              <a:p>
                <a:pPr marL="171450" indent="-171450">
                  <a:lnSpc>
                    <a:spcPct val="150000"/>
                  </a:lnSpc>
                  <a:buFont typeface="Arial" panose="020B0604020202090204" pitchFamily="34" charset="0"/>
                  <a:buChar char="•"/>
                </a:pPr>
                <a:r>
                  <a:rPr lang="en-US" altLang="zh-CN" sz="800" dirty="0"/>
                  <a:t>Supporting text here.</a:t>
                </a:r>
              </a:p>
              <a:p>
                <a:pPr marL="171450" indent="-171450">
                  <a:lnSpc>
                    <a:spcPct val="150000"/>
                  </a:lnSpc>
                  <a:buFont typeface="Arial" panose="020B0604020202090204" pitchFamily="34" charset="0"/>
                  <a:buChar char="•"/>
                </a:pPr>
                <a:r>
                  <a:rPr lang="en-US" altLang="zh-CN" sz="800" dirty="0"/>
                  <a:t>When you copy &amp; paste, choose "keep text only" option.</a:t>
                </a:r>
              </a:p>
            </p:txBody>
          </p:sp>
          <p:sp>
            <p:nvSpPr>
              <p:cNvPr id="28" name="i$líḓé"/>
              <p:cNvSpPr txBox="1"/>
              <p:nvPr/>
            </p:nvSpPr>
            <p:spPr>
              <a:xfrm>
                <a:off x="741000" y="4256149"/>
                <a:ext cx="2904488" cy="471820"/>
              </a:xfrm>
              <a:prstGeom prst="rect">
                <a:avLst/>
              </a:prstGeom>
              <a:noFill/>
            </p:spPr>
            <p:txBody>
              <a:bodyPr wrap="square" rtlCol="0" anchor="ctr">
                <a:normAutofit/>
              </a:bodyPr>
              <a:lstStyle/>
              <a:p>
                <a:pPr algn="ctr"/>
                <a:r>
                  <a:rPr lang="en-US" altLang="zh-CN" b="1" dirty="0">
                    <a:solidFill>
                      <a:schemeClr val="accent1"/>
                    </a:solidFill>
                  </a:rPr>
                  <a:t>Text here</a:t>
                </a:r>
              </a:p>
            </p:txBody>
          </p:sp>
          <p:grpSp>
            <p:nvGrpSpPr>
              <p:cNvPr id="29" name="îṡlïḓé"/>
              <p:cNvGrpSpPr/>
              <p:nvPr/>
            </p:nvGrpSpPr>
            <p:grpSpPr>
              <a:xfrm>
                <a:off x="1918880" y="3511913"/>
                <a:ext cx="548728" cy="548732"/>
                <a:chOff x="7209746" y="4153276"/>
                <a:chExt cx="675000" cy="675005"/>
              </a:xfrm>
            </p:grpSpPr>
            <p:sp>
              <p:nvSpPr>
                <p:cNvPr id="30" name="îṩļîḓè"/>
                <p:cNvSpPr/>
                <p:nvPr/>
              </p:nvSpPr>
              <p:spPr>
                <a:xfrm>
                  <a:off x="7209746" y="4153276"/>
                  <a:ext cx="675000" cy="675005"/>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31" name="iṧļiḋé"/>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grpSp>
        <p:grpSp>
          <p:nvGrpSpPr>
            <p:cNvPr id="9" name="işḷiďé"/>
            <p:cNvGrpSpPr/>
            <p:nvPr/>
          </p:nvGrpSpPr>
          <p:grpSpPr>
            <a:xfrm>
              <a:off x="4643756" y="3639929"/>
              <a:ext cx="2904488" cy="2437087"/>
              <a:chOff x="741000" y="3511913"/>
              <a:chExt cx="2904488" cy="2437087"/>
            </a:xfrm>
          </p:grpSpPr>
          <p:sp>
            <p:nvSpPr>
              <p:cNvPr id="22" name="í$1îḑé"/>
              <p:cNvSpPr txBox="1"/>
              <p:nvPr/>
            </p:nvSpPr>
            <p:spPr>
              <a:xfrm>
                <a:off x="741000" y="4727969"/>
                <a:ext cx="2904488" cy="1221031"/>
              </a:xfrm>
              <a:prstGeom prst="rect">
                <a:avLst/>
              </a:prstGeom>
              <a:noFill/>
            </p:spPr>
            <p:txBody>
              <a:bodyPr wrap="square" lIns="90000" tIns="46800" rIns="90000" bIns="46800" rtlCol="0">
                <a:normAutofit/>
              </a:bodyPr>
              <a:lstStyle/>
              <a:p>
                <a:pPr marL="171450" indent="-171450">
                  <a:lnSpc>
                    <a:spcPct val="180000"/>
                  </a:lnSpc>
                  <a:buFont typeface="Arial" panose="020B0604020202090204" pitchFamily="34" charset="0"/>
                  <a:buChar char="•"/>
                </a:pPr>
                <a:r>
                  <a:rPr lang="en-US" altLang="zh-CN" sz="800" dirty="0"/>
                  <a:t>Supporting text here.</a:t>
                </a:r>
              </a:p>
              <a:p>
                <a:pPr marL="171450" indent="-171450">
                  <a:lnSpc>
                    <a:spcPct val="180000"/>
                  </a:lnSpc>
                  <a:buFont typeface="Arial" panose="020B0604020202090204" pitchFamily="34" charset="0"/>
                  <a:buChar char="•"/>
                </a:pPr>
                <a:r>
                  <a:rPr lang="en-US" altLang="zh-CN" sz="800" dirty="0"/>
                  <a:t>When you copy &amp; paste, choose "keep text only" option.</a:t>
                </a:r>
              </a:p>
              <a:p>
                <a:pPr>
                  <a:lnSpc>
                    <a:spcPct val="180000"/>
                  </a:lnSpc>
                </a:pPr>
                <a:endParaRPr lang="en-US" altLang="zh-CN" sz="800" dirty="0"/>
              </a:p>
              <a:p>
                <a:pPr marL="171450" indent="-171450">
                  <a:lnSpc>
                    <a:spcPct val="150000"/>
                  </a:lnSpc>
                  <a:buFont typeface="Arial" panose="020B0604020202090204" pitchFamily="34" charset="0"/>
                  <a:buChar char="•"/>
                </a:pPr>
                <a:r>
                  <a:rPr lang="en-US" altLang="zh-CN" sz="800" dirty="0"/>
                  <a:t>Supporting text here.</a:t>
                </a:r>
              </a:p>
              <a:p>
                <a:pPr marL="171450" indent="-171450">
                  <a:lnSpc>
                    <a:spcPct val="150000"/>
                  </a:lnSpc>
                  <a:buFont typeface="Arial" panose="020B0604020202090204" pitchFamily="34" charset="0"/>
                  <a:buChar char="•"/>
                </a:pPr>
                <a:r>
                  <a:rPr lang="en-US" altLang="zh-CN" sz="800" dirty="0"/>
                  <a:t>When you copy &amp; paste, choose "keep text only" option.</a:t>
                </a:r>
              </a:p>
            </p:txBody>
          </p:sp>
          <p:sp>
            <p:nvSpPr>
              <p:cNvPr id="23" name="îṧḷíďe"/>
              <p:cNvSpPr txBox="1"/>
              <p:nvPr/>
            </p:nvSpPr>
            <p:spPr>
              <a:xfrm>
                <a:off x="741000" y="4256149"/>
                <a:ext cx="2904488" cy="471820"/>
              </a:xfrm>
              <a:prstGeom prst="rect">
                <a:avLst/>
              </a:prstGeom>
              <a:noFill/>
            </p:spPr>
            <p:txBody>
              <a:bodyPr wrap="square" rtlCol="0" anchor="ctr">
                <a:normAutofit/>
              </a:bodyPr>
              <a:lstStyle/>
              <a:p>
                <a:pPr algn="ctr"/>
                <a:r>
                  <a:rPr lang="en-US" altLang="zh-CN" b="1" dirty="0">
                    <a:solidFill>
                      <a:schemeClr val="accent3"/>
                    </a:solidFill>
                  </a:rPr>
                  <a:t>Text here</a:t>
                </a:r>
              </a:p>
            </p:txBody>
          </p:sp>
          <p:grpSp>
            <p:nvGrpSpPr>
              <p:cNvPr id="24" name="iṧľiḋé"/>
              <p:cNvGrpSpPr/>
              <p:nvPr/>
            </p:nvGrpSpPr>
            <p:grpSpPr>
              <a:xfrm>
                <a:off x="1918880" y="3511913"/>
                <a:ext cx="548728" cy="548732"/>
                <a:chOff x="7209746" y="4153276"/>
                <a:chExt cx="675000" cy="675005"/>
              </a:xfrm>
            </p:grpSpPr>
            <p:sp>
              <p:nvSpPr>
                <p:cNvPr id="25" name="iṩlíde"/>
                <p:cNvSpPr/>
                <p:nvPr/>
              </p:nvSpPr>
              <p:spPr>
                <a:xfrm>
                  <a:off x="7209746" y="4153276"/>
                  <a:ext cx="675000" cy="6750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26" name="işḻïḓé"/>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grpSp>
        <p:grpSp>
          <p:nvGrpSpPr>
            <p:cNvPr id="10" name="íṡ1iḑè"/>
            <p:cNvGrpSpPr/>
            <p:nvPr/>
          </p:nvGrpSpPr>
          <p:grpSpPr>
            <a:xfrm>
              <a:off x="8546512" y="3639929"/>
              <a:ext cx="2904488" cy="2437087"/>
              <a:chOff x="741000" y="3511913"/>
              <a:chExt cx="2904488" cy="2437087"/>
            </a:xfrm>
          </p:grpSpPr>
          <p:sp>
            <p:nvSpPr>
              <p:cNvPr id="17" name="í$ľiḑê"/>
              <p:cNvSpPr txBox="1"/>
              <p:nvPr/>
            </p:nvSpPr>
            <p:spPr>
              <a:xfrm>
                <a:off x="741000" y="4727969"/>
                <a:ext cx="2904488" cy="1221031"/>
              </a:xfrm>
              <a:prstGeom prst="rect">
                <a:avLst/>
              </a:prstGeom>
              <a:noFill/>
            </p:spPr>
            <p:txBody>
              <a:bodyPr wrap="square" lIns="90000" tIns="46800" rIns="90000" bIns="46800" rtlCol="0">
                <a:normAutofit/>
              </a:bodyPr>
              <a:lstStyle/>
              <a:p>
                <a:pPr marL="171450" indent="-171450">
                  <a:lnSpc>
                    <a:spcPct val="180000"/>
                  </a:lnSpc>
                  <a:buFont typeface="Arial" panose="020B0604020202090204" pitchFamily="34" charset="0"/>
                  <a:buChar char="•"/>
                </a:pPr>
                <a:r>
                  <a:rPr lang="en-US" altLang="zh-CN" sz="800" dirty="0"/>
                  <a:t>Supporting text here.</a:t>
                </a:r>
              </a:p>
              <a:p>
                <a:pPr marL="171450" indent="-171450">
                  <a:lnSpc>
                    <a:spcPct val="180000"/>
                  </a:lnSpc>
                  <a:buFont typeface="Arial" panose="020B0604020202090204" pitchFamily="34" charset="0"/>
                  <a:buChar char="•"/>
                </a:pPr>
                <a:r>
                  <a:rPr lang="en-US" altLang="zh-CN" sz="800" dirty="0"/>
                  <a:t>When you copy &amp; paste, choose "keep text only" option.</a:t>
                </a:r>
              </a:p>
              <a:p>
                <a:pPr>
                  <a:lnSpc>
                    <a:spcPct val="180000"/>
                  </a:lnSpc>
                </a:pPr>
                <a:endParaRPr lang="en-US" altLang="zh-CN" sz="800" dirty="0"/>
              </a:p>
              <a:p>
                <a:pPr marL="171450" indent="-171450">
                  <a:lnSpc>
                    <a:spcPct val="150000"/>
                  </a:lnSpc>
                  <a:buFont typeface="Arial" panose="020B0604020202090204" pitchFamily="34" charset="0"/>
                  <a:buChar char="•"/>
                </a:pPr>
                <a:r>
                  <a:rPr lang="en-US" altLang="zh-CN" sz="800" dirty="0"/>
                  <a:t>Supporting text here.</a:t>
                </a:r>
              </a:p>
              <a:p>
                <a:pPr marL="171450" indent="-171450">
                  <a:lnSpc>
                    <a:spcPct val="150000"/>
                  </a:lnSpc>
                  <a:buFont typeface="Arial" panose="020B0604020202090204" pitchFamily="34" charset="0"/>
                  <a:buChar char="•"/>
                </a:pPr>
                <a:r>
                  <a:rPr lang="en-US" altLang="zh-CN" sz="800" dirty="0"/>
                  <a:t>When you copy &amp; paste, choose "keep text only" option.</a:t>
                </a:r>
              </a:p>
            </p:txBody>
          </p:sp>
          <p:sp>
            <p:nvSpPr>
              <p:cNvPr id="18" name="iṣľiḋê"/>
              <p:cNvSpPr txBox="1"/>
              <p:nvPr/>
            </p:nvSpPr>
            <p:spPr>
              <a:xfrm>
                <a:off x="741000" y="4256149"/>
                <a:ext cx="2904488" cy="471820"/>
              </a:xfrm>
              <a:prstGeom prst="rect">
                <a:avLst/>
              </a:prstGeom>
              <a:noFill/>
            </p:spPr>
            <p:txBody>
              <a:bodyPr wrap="square" rtlCol="0" anchor="ctr">
                <a:normAutofit/>
              </a:bodyPr>
              <a:lstStyle/>
              <a:p>
                <a:pPr algn="ctr"/>
                <a:r>
                  <a:rPr lang="en-US" altLang="zh-CN" b="1" dirty="0">
                    <a:solidFill>
                      <a:schemeClr val="accent1"/>
                    </a:solidFill>
                  </a:rPr>
                  <a:t>Text here</a:t>
                </a:r>
              </a:p>
            </p:txBody>
          </p:sp>
          <p:grpSp>
            <p:nvGrpSpPr>
              <p:cNvPr id="19" name="ïş1iḑé"/>
              <p:cNvGrpSpPr/>
              <p:nvPr/>
            </p:nvGrpSpPr>
            <p:grpSpPr>
              <a:xfrm>
                <a:off x="1918880" y="3511913"/>
                <a:ext cx="548728" cy="548732"/>
                <a:chOff x="7209746" y="4153276"/>
                <a:chExt cx="675000" cy="675005"/>
              </a:xfrm>
            </p:grpSpPr>
            <p:sp>
              <p:nvSpPr>
                <p:cNvPr id="20" name="ïṩļîḓê"/>
                <p:cNvSpPr/>
                <p:nvPr/>
              </p:nvSpPr>
              <p:spPr>
                <a:xfrm>
                  <a:off x="7209746" y="4153276"/>
                  <a:ext cx="675000" cy="675005"/>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21" name="ï$ľíḑè"/>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grpSp>
        <p:cxnSp>
          <p:nvCxnSpPr>
            <p:cNvPr id="11" name="直接连接符 10"/>
            <p:cNvCxnSpPr/>
            <p:nvPr/>
          </p:nvCxnSpPr>
          <p:spPr>
            <a:xfrm>
              <a:off x="4115280" y="4855985"/>
              <a:ext cx="0" cy="128764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019768" y="4855985"/>
              <a:ext cx="0" cy="128764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3" name="iṧľiďê"/>
            <p:cNvGrpSpPr/>
            <p:nvPr/>
          </p:nvGrpSpPr>
          <p:grpSpPr>
            <a:xfrm>
              <a:off x="7580376" y="1130296"/>
              <a:ext cx="3940112" cy="3710717"/>
              <a:chOff x="5799708" y="1130296"/>
              <a:chExt cx="5426076" cy="5110167"/>
            </a:xfrm>
          </p:grpSpPr>
          <p:sp>
            <p:nvSpPr>
              <p:cNvPr id="14" name="işḷíḋè"/>
              <p:cNvSpPr/>
              <p:nvPr/>
            </p:nvSpPr>
            <p:spPr bwMode="auto">
              <a:xfrm flipH="1" flipV="1">
                <a:off x="5808880" y="1130296"/>
                <a:ext cx="5416904" cy="5110167"/>
              </a:xfrm>
              <a:prstGeom prst="r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defTabSz="913765"/>
                <a:endParaRPr lang="zh-CN" altLang="en-US" sz="2000" b="1" dirty="0">
                  <a:solidFill>
                    <a:schemeClr val="lt1"/>
                  </a:solidFill>
                </a:endParaRPr>
              </a:p>
            </p:txBody>
          </p:sp>
          <p:sp>
            <p:nvSpPr>
              <p:cNvPr id="15" name="ïṣļíḍè"/>
              <p:cNvSpPr/>
              <p:nvPr/>
            </p:nvSpPr>
            <p:spPr>
              <a:xfrm rot="16200000" flipH="1">
                <a:off x="6037707" y="892301"/>
                <a:ext cx="4950078" cy="5426075"/>
              </a:xfrm>
              <a:prstGeom prst="rtTriangle">
                <a:avLst/>
              </a:prstGeom>
              <a:pattFill prst="pct5">
                <a:fgClr>
                  <a:srgbClr val="E4E6EA"/>
                </a:fgClr>
                <a:bgClr>
                  <a:srgbClr val="ADB5BF"/>
                </a:bgClr>
              </a:pattFill>
              <a:ln w="1905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3765"/>
                <a:endParaRPr lang="zh-CN" altLang="en-US"/>
              </a:p>
            </p:txBody>
          </p:sp>
          <p:sp>
            <p:nvSpPr>
              <p:cNvPr id="16" name="iṩliḋè"/>
              <p:cNvSpPr/>
              <p:nvPr/>
            </p:nvSpPr>
            <p:spPr bwMode="auto">
              <a:xfrm flipH="1" flipV="1">
                <a:off x="5915644" y="1130298"/>
                <a:ext cx="5310140" cy="4950078"/>
              </a:xfrm>
              <a:prstGeom prst="r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defTabSz="913765"/>
                <a:endParaRPr lang="zh-CN" altLang="en-US" sz="2000" b="1" dirty="0">
                  <a:solidFill>
                    <a:schemeClr val="lt1"/>
                  </a:solidFil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11</a:t>
            </a:fld>
            <a:endParaRPr lang="zh-CN" altLang="en-US"/>
          </a:p>
        </p:txBody>
      </p:sp>
      <p:grpSp>
        <p:nvGrpSpPr>
          <p:cNvPr id="5" name="fd4b59f4-1752-4c59-89d5-468a72e9fd1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8338" y="2124000"/>
            <a:ext cx="10849358" cy="3285000"/>
            <a:chOff x="668338" y="2124000"/>
            <a:chExt cx="10849358" cy="3285000"/>
          </a:xfrm>
        </p:grpSpPr>
        <p:sp>
          <p:nvSpPr>
            <p:cNvPr id="6" name="iṡľîḑé"/>
            <p:cNvSpPr/>
            <p:nvPr/>
          </p:nvSpPr>
          <p:spPr bwMode="auto">
            <a:xfrm flipV="1">
              <a:off x="9287827" y="4021786"/>
              <a:ext cx="517076" cy="1387214"/>
            </a:xfrm>
            <a:prstGeom prst="rect">
              <a:avLst/>
            </a:prstGeom>
            <a:solidFill>
              <a:schemeClr val="tx2">
                <a:lumMod val="20000"/>
                <a:lumOff val="8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grpSp>
          <p:nvGrpSpPr>
            <p:cNvPr id="7" name="íṩľïďè"/>
            <p:cNvGrpSpPr/>
            <p:nvPr/>
          </p:nvGrpSpPr>
          <p:grpSpPr>
            <a:xfrm>
              <a:off x="668338" y="2124000"/>
              <a:ext cx="3942662" cy="1897786"/>
              <a:chOff x="668338" y="2534971"/>
              <a:chExt cx="3083695" cy="1897786"/>
            </a:xfrm>
          </p:grpSpPr>
          <p:sp>
            <p:nvSpPr>
              <p:cNvPr id="15" name="îṣḻîḓé"/>
              <p:cNvSpPr/>
              <p:nvPr/>
            </p:nvSpPr>
            <p:spPr bwMode="auto">
              <a:xfrm>
                <a:off x="675161" y="2534971"/>
                <a:ext cx="3076872" cy="1897786"/>
              </a:xfrm>
              <a:prstGeom prst="rect">
                <a:avLst/>
              </a:prstGeom>
              <a:noFill/>
              <a:ln w="6350">
                <a:solidFill>
                  <a:schemeClr val="bg1">
                    <a:lumMod val="75000"/>
                  </a:schemeClr>
                </a:solidFill>
                <a:miter lim="800000"/>
              </a:ln>
              <a:effectLst/>
            </p:spPr>
            <p:txBody>
              <a:bodyPr wrap="none" lIns="90000" tIns="46800" rIns="90000" bIns="46800" anchor="ctr">
                <a:normAutofit/>
              </a:bodyPr>
              <a:lstStyle>
                <a:lvl1pPr>
                  <a:defRPr sz="1300" b="1">
                    <a:solidFill>
                      <a:srgbClr val="000000"/>
                    </a:solidFill>
                  </a:defRPr>
                </a:lvl1pPr>
                <a:lvl2pPr marL="742950" indent="-285750">
                  <a:defRPr sz="1300" b="1">
                    <a:solidFill>
                      <a:srgbClr val="000000"/>
                    </a:solidFill>
                  </a:defRPr>
                </a:lvl2pPr>
                <a:lvl3pPr marL="1143000" indent="-228600">
                  <a:defRPr sz="1300" b="1">
                    <a:solidFill>
                      <a:srgbClr val="000000"/>
                    </a:solidFill>
                  </a:defRPr>
                </a:lvl3pPr>
                <a:lvl4pPr marL="1600200" indent="-228600">
                  <a:defRPr sz="1300" b="1">
                    <a:solidFill>
                      <a:srgbClr val="000000"/>
                    </a:solidFill>
                  </a:defRPr>
                </a:lvl4pPr>
                <a:lvl5pPr marL="2057400" indent="-228600">
                  <a:defRPr sz="1300" b="1">
                    <a:solidFill>
                      <a:srgbClr val="000000"/>
                    </a:solidFill>
                  </a:defRPr>
                </a:lvl5pPr>
                <a:lvl6pPr marL="2514600" indent="-228600" eaLnBrk="0" fontAlgn="base" hangingPunct="0">
                  <a:spcBef>
                    <a:spcPct val="0"/>
                  </a:spcBef>
                  <a:spcAft>
                    <a:spcPct val="0"/>
                  </a:spcAft>
                  <a:defRPr sz="1300" b="1">
                    <a:solidFill>
                      <a:srgbClr val="000000"/>
                    </a:solidFill>
                  </a:defRPr>
                </a:lvl6pPr>
                <a:lvl7pPr marL="2971800" indent="-228600" eaLnBrk="0" fontAlgn="base" hangingPunct="0">
                  <a:spcBef>
                    <a:spcPct val="0"/>
                  </a:spcBef>
                  <a:spcAft>
                    <a:spcPct val="0"/>
                  </a:spcAft>
                  <a:defRPr sz="1300" b="1">
                    <a:solidFill>
                      <a:srgbClr val="000000"/>
                    </a:solidFill>
                  </a:defRPr>
                </a:lvl7pPr>
                <a:lvl8pPr marL="3429000" indent="-228600" eaLnBrk="0" fontAlgn="base" hangingPunct="0">
                  <a:spcBef>
                    <a:spcPct val="0"/>
                  </a:spcBef>
                  <a:spcAft>
                    <a:spcPct val="0"/>
                  </a:spcAft>
                  <a:defRPr sz="1300" b="1">
                    <a:solidFill>
                      <a:srgbClr val="000000"/>
                    </a:solidFill>
                  </a:defRPr>
                </a:lvl8pPr>
                <a:lvl9pPr marL="3886200" indent="-228600" eaLnBrk="0" fontAlgn="base" hangingPunct="0">
                  <a:spcBef>
                    <a:spcPct val="0"/>
                  </a:spcBef>
                  <a:spcAft>
                    <a:spcPct val="0"/>
                  </a:spcAft>
                  <a:defRPr sz="1300" b="1">
                    <a:solidFill>
                      <a:srgbClr val="000000"/>
                    </a:solidFill>
                  </a:defRPr>
                </a:lvl9pPr>
              </a:lstStyle>
              <a:p>
                <a:endParaRPr lang="zh-CN" altLang="en-US" sz="2400" dirty="0"/>
              </a:p>
            </p:txBody>
          </p:sp>
          <p:sp>
            <p:nvSpPr>
              <p:cNvPr id="16" name="ïśḻiḑé"/>
              <p:cNvSpPr txBox="1"/>
              <p:nvPr/>
            </p:nvSpPr>
            <p:spPr>
              <a:xfrm>
                <a:off x="668338" y="3162876"/>
                <a:ext cx="3083695" cy="1166123"/>
              </a:xfrm>
              <a:prstGeom prst="rect">
                <a:avLst/>
              </a:prstGeom>
              <a:noFill/>
            </p:spPr>
            <p:txBody>
              <a:bodyPr wrap="square" lIns="90000" tIns="46800" rIns="90000" bIns="46800" anchor="t" anchorCtr="0">
                <a:normAutofit/>
              </a:bodyPr>
              <a:lstStyle/>
              <a:p>
                <a:pPr marL="171450" indent="-171450">
                  <a:lnSpc>
                    <a:spcPct val="150000"/>
                  </a:lnSpc>
                  <a:buFont typeface="Arial" panose="020B0604020202090204" pitchFamily="34" charset="0"/>
                  <a:buChar char="•"/>
                </a:pPr>
                <a:r>
                  <a:rPr lang="en-US" altLang="zh-CN" sz="1100" dirty="0"/>
                  <a:t>Supporting text here.</a:t>
                </a:r>
              </a:p>
              <a:p>
                <a:pPr marL="171450" indent="-171450">
                  <a:lnSpc>
                    <a:spcPct val="150000"/>
                  </a:lnSpc>
                  <a:buFont typeface="Arial" panose="020B0604020202090204" pitchFamily="34" charset="0"/>
                  <a:buChar char="•"/>
                </a:pPr>
                <a:r>
                  <a:rPr lang="en-US" altLang="zh-CN" sz="1100" dirty="0"/>
                  <a:t>When you copy &amp; paste, choose "keep text only" option.</a:t>
                </a:r>
              </a:p>
              <a:p>
                <a:pPr marL="171450" indent="-171450">
                  <a:lnSpc>
                    <a:spcPct val="150000"/>
                  </a:lnSpc>
                  <a:buFont typeface="Arial" panose="020B0604020202090204" pitchFamily="34" charset="0"/>
                  <a:buChar char="•"/>
                </a:pPr>
                <a:endParaRPr lang="en-US" altLang="zh-CN" sz="1100" dirty="0"/>
              </a:p>
              <a:p>
                <a:pPr marL="171450" indent="-171450">
                  <a:lnSpc>
                    <a:spcPct val="150000"/>
                  </a:lnSpc>
                  <a:buFont typeface="Arial" panose="020B0604020202090204" pitchFamily="34" charset="0"/>
                  <a:buChar char="•"/>
                </a:pPr>
                <a:r>
                  <a:rPr lang="en-US" altLang="zh-CN" sz="1100" dirty="0"/>
                  <a:t>……</a:t>
                </a:r>
              </a:p>
            </p:txBody>
          </p:sp>
          <p:sp>
            <p:nvSpPr>
              <p:cNvPr id="17" name="íṥḻïde"/>
              <p:cNvSpPr/>
              <p:nvPr/>
            </p:nvSpPr>
            <p:spPr>
              <a:xfrm>
                <a:off x="668338" y="2709000"/>
                <a:ext cx="3083695" cy="453877"/>
              </a:xfrm>
              <a:prstGeom prst="rect">
                <a:avLst/>
              </a:prstGeom>
            </p:spPr>
            <p:txBody>
              <a:bodyPr wrap="none" lIns="90000" tIns="46800" rIns="90000" bIns="46800" anchor="ctr">
                <a:normAutofit/>
              </a:bodyPr>
              <a:lstStyle/>
              <a:p>
                <a:pPr lvl="0" defTabSz="913765">
                  <a:defRPr/>
                </a:pPr>
                <a:r>
                  <a:rPr lang="en-US" altLang="zh-CN" b="1" dirty="0"/>
                  <a:t>Text here</a:t>
                </a:r>
                <a:endParaRPr lang="zh-CN" altLang="en-US" b="1" dirty="0"/>
              </a:p>
            </p:txBody>
          </p:sp>
        </p:grpSp>
        <p:grpSp>
          <p:nvGrpSpPr>
            <p:cNvPr id="8" name="iŝliḋe"/>
            <p:cNvGrpSpPr/>
            <p:nvPr/>
          </p:nvGrpSpPr>
          <p:grpSpPr>
            <a:xfrm>
              <a:off x="7575034" y="2124000"/>
              <a:ext cx="3942662" cy="1897786"/>
              <a:chOff x="668338" y="2534971"/>
              <a:chExt cx="3083695" cy="1897786"/>
            </a:xfrm>
          </p:grpSpPr>
          <p:sp>
            <p:nvSpPr>
              <p:cNvPr id="12" name="ïŝliḋê"/>
              <p:cNvSpPr/>
              <p:nvPr/>
            </p:nvSpPr>
            <p:spPr bwMode="auto">
              <a:xfrm>
                <a:off x="675161" y="2534971"/>
                <a:ext cx="3076872" cy="1897786"/>
              </a:xfrm>
              <a:prstGeom prst="rect">
                <a:avLst/>
              </a:prstGeom>
              <a:noFill/>
              <a:ln w="6350">
                <a:solidFill>
                  <a:schemeClr val="bg1">
                    <a:lumMod val="75000"/>
                  </a:schemeClr>
                </a:solidFill>
                <a:miter lim="800000"/>
              </a:ln>
              <a:effectLst/>
            </p:spPr>
            <p:txBody>
              <a:bodyPr wrap="none" lIns="90000" tIns="46800" rIns="90000" bIns="46800" anchor="ctr">
                <a:normAutofit/>
              </a:bodyPr>
              <a:lstStyle>
                <a:lvl1pPr>
                  <a:defRPr sz="1300" b="1">
                    <a:solidFill>
                      <a:srgbClr val="000000"/>
                    </a:solidFill>
                  </a:defRPr>
                </a:lvl1pPr>
                <a:lvl2pPr marL="742950" indent="-285750">
                  <a:defRPr sz="1300" b="1">
                    <a:solidFill>
                      <a:srgbClr val="000000"/>
                    </a:solidFill>
                  </a:defRPr>
                </a:lvl2pPr>
                <a:lvl3pPr marL="1143000" indent="-228600">
                  <a:defRPr sz="1300" b="1">
                    <a:solidFill>
                      <a:srgbClr val="000000"/>
                    </a:solidFill>
                  </a:defRPr>
                </a:lvl3pPr>
                <a:lvl4pPr marL="1600200" indent="-228600">
                  <a:defRPr sz="1300" b="1">
                    <a:solidFill>
                      <a:srgbClr val="000000"/>
                    </a:solidFill>
                  </a:defRPr>
                </a:lvl4pPr>
                <a:lvl5pPr marL="2057400" indent="-228600">
                  <a:defRPr sz="1300" b="1">
                    <a:solidFill>
                      <a:srgbClr val="000000"/>
                    </a:solidFill>
                  </a:defRPr>
                </a:lvl5pPr>
                <a:lvl6pPr marL="2514600" indent="-228600" eaLnBrk="0" fontAlgn="base" hangingPunct="0">
                  <a:spcBef>
                    <a:spcPct val="0"/>
                  </a:spcBef>
                  <a:spcAft>
                    <a:spcPct val="0"/>
                  </a:spcAft>
                  <a:defRPr sz="1300" b="1">
                    <a:solidFill>
                      <a:srgbClr val="000000"/>
                    </a:solidFill>
                  </a:defRPr>
                </a:lvl6pPr>
                <a:lvl7pPr marL="2971800" indent="-228600" eaLnBrk="0" fontAlgn="base" hangingPunct="0">
                  <a:spcBef>
                    <a:spcPct val="0"/>
                  </a:spcBef>
                  <a:spcAft>
                    <a:spcPct val="0"/>
                  </a:spcAft>
                  <a:defRPr sz="1300" b="1">
                    <a:solidFill>
                      <a:srgbClr val="000000"/>
                    </a:solidFill>
                  </a:defRPr>
                </a:lvl7pPr>
                <a:lvl8pPr marL="3429000" indent="-228600" eaLnBrk="0" fontAlgn="base" hangingPunct="0">
                  <a:spcBef>
                    <a:spcPct val="0"/>
                  </a:spcBef>
                  <a:spcAft>
                    <a:spcPct val="0"/>
                  </a:spcAft>
                  <a:defRPr sz="1300" b="1">
                    <a:solidFill>
                      <a:srgbClr val="000000"/>
                    </a:solidFill>
                  </a:defRPr>
                </a:lvl8pPr>
                <a:lvl9pPr marL="3886200" indent="-228600" eaLnBrk="0" fontAlgn="base" hangingPunct="0">
                  <a:spcBef>
                    <a:spcPct val="0"/>
                  </a:spcBef>
                  <a:spcAft>
                    <a:spcPct val="0"/>
                  </a:spcAft>
                  <a:defRPr sz="1300" b="1">
                    <a:solidFill>
                      <a:srgbClr val="000000"/>
                    </a:solidFill>
                  </a:defRPr>
                </a:lvl9pPr>
              </a:lstStyle>
              <a:p>
                <a:endParaRPr lang="zh-CN" altLang="en-US" sz="2400" dirty="0"/>
              </a:p>
            </p:txBody>
          </p:sp>
          <p:sp>
            <p:nvSpPr>
              <p:cNvPr id="13" name="îṡļiďé"/>
              <p:cNvSpPr txBox="1"/>
              <p:nvPr/>
            </p:nvSpPr>
            <p:spPr>
              <a:xfrm>
                <a:off x="668338" y="3162876"/>
                <a:ext cx="3083695" cy="1166123"/>
              </a:xfrm>
              <a:prstGeom prst="rect">
                <a:avLst/>
              </a:prstGeom>
              <a:noFill/>
            </p:spPr>
            <p:txBody>
              <a:bodyPr wrap="square" lIns="90000" tIns="46800" rIns="90000" bIns="46800" anchor="t" anchorCtr="0">
                <a:normAutofit/>
              </a:bodyPr>
              <a:lstStyle/>
              <a:p>
                <a:pPr marL="171450" indent="-171450">
                  <a:lnSpc>
                    <a:spcPct val="150000"/>
                  </a:lnSpc>
                  <a:buFont typeface="Arial" panose="020B0604020202090204" pitchFamily="34" charset="0"/>
                  <a:buChar char="•"/>
                </a:pPr>
                <a:r>
                  <a:rPr lang="en-US" altLang="zh-CN" sz="1100" dirty="0"/>
                  <a:t>Supporting text here.</a:t>
                </a:r>
              </a:p>
              <a:p>
                <a:pPr marL="171450" indent="-171450">
                  <a:lnSpc>
                    <a:spcPct val="150000"/>
                  </a:lnSpc>
                  <a:buFont typeface="Arial" panose="020B0604020202090204" pitchFamily="34" charset="0"/>
                  <a:buChar char="•"/>
                </a:pPr>
                <a:r>
                  <a:rPr lang="en-US" altLang="zh-CN" sz="1100" dirty="0"/>
                  <a:t>When you copy &amp; paste, choose "keep text only" option.</a:t>
                </a:r>
              </a:p>
              <a:p>
                <a:pPr marL="171450" indent="-171450">
                  <a:lnSpc>
                    <a:spcPct val="150000"/>
                  </a:lnSpc>
                  <a:buFont typeface="Arial" panose="020B0604020202090204" pitchFamily="34" charset="0"/>
                  <a:buChar char="•"/>
                </a:pPr>
                <a:endParaRPr lang="en-US" altLang="zh-CN" sz="1100" dirty="0"/>
              </a:p>
              <a:p>
                <a:pPr marL="171450" indent="-171450">
                  <a:lnSpc>
                    <a:spcPct val="150000"/>
                  </a:lnSpc>
                  <a:buFont typeface="Arial" panose="020B0604020202090204" pitchFamily="34" charset="0"/>
                  <a:buChar char="•"/>
                </a:pPr>
                <a:r>
                  <a:rPr lang="en-US" altLang="zh-CN" sz="1100" dirty="0"/>
                  <a:t>……</a:t>
                </a:r>
              </a:p>
            </p:txBody>
          </p:sp>
          <p:sp>
            <p:nvSpPr>
              <p:cNvPr id="14" name="ïṣļïḓe"/>
              <p:cNvSpPr/>
              <p:nvPr/>
            </p:nvSpPr>
            <p:spPr>
              <a:xfrm>
                <a:off x="668338" y="2709000"/>
                <a:ext cx="3083695" cy="453877"/>
              </a:xfrm>
              <a:prstGeom prst="rect">
                <a:avLst/>
              </a:prstGeom>
            </p:spPr>
            <p:txBody>
              <a:bodyPr wrap="none" lIns="90000" tIns="46800" rIns="90000" bIns="46800" anchor="ctr">
                <a:normAutofit/>
              </a:bodyPr>
              <a:lstStyle/>
              <a:p>
                <a:pPr lvl="0" defTabSz="913765">
                  <a:defRPr/>
                </a:pPr>
                <a:r>
                  <a:rPr lang="en-US" altLang="zh-CN" b="1" dirty="0"/>
                  <a:t>Text here</a:t>
                </a:r>
                <a:endParaRPr lang="zh-CN" altLang="en-US" b="1" dirty="0"/>
              </a:p>
            </p:txBody>
          </p:sp>
        </p:grpSp>
        <p:sp>
          <p:nvSpPr>
            <p:cNvPr id="9" name="îšḷïḍè"/>
            <p:cNvSpPr/>
            <p:nvPr/>
          </p:nvSpPr>
          <p:spPr bwMode="auto">
            <a:xfrm>
              <a:off x="4841883" y="2341282"/>
              <a:ext cx="2508233" cy="1305156"/>
            </a:xfrm>
            <a:prstGeom prst="rightArrow">
              <a:avLst>
                <a:gd name="adj1" fmla="val 50000"/>
                <a:gd name="adj2" fmla="val 45475"/>
              </a:avLst>
            </a:prstGeom>
            <a:solidFill>
              <a:schemeClr val="accent1"/>
            </a:solidFill>
            <a:ln w="6350">
              <a:noFill/>
              <a:miter lim="800000"/>
            </a:ln>
            <a:effectLst/>
          </p:spPr>
          <p:txBody>
            <a:bodyPr wrap="none" lIns="90000" tIns="46800" rIns="90000" bIns="46800" anchor="ctr">
              <a:normAutofit/>
            </a:bodyPr>
            <a:lstStyle>
              <a:lvl1pPr>
                <a:defRPr sz="1300" b="1">
                  <a:solidFill>
                    <a:srgbClr val="000000"/>
                  </a:solidFill>
                </a:defRPr>
              </a:lvl1pPr>
              <a:lvl2pPr marL="742950" indent="-285750">
                <a:defRPr sz="1300" b="1">
                  <a:solidFill>
                    <a:srgbClr val="000000"/>
                  </a:solidFill>
                </a:defRPr>
              </a:lvl2pPr>
              <a:lvl3pPr marL="1143000" indent="-228600">
                <a:defRPr sz="1300" b="1">
                  <a:solidFill>
                    <a:srgbClr val="000000"/>
                  </a:solidFill>
                </a:defRPr>
              </a:lvl3pPr>
              <a:lvl4pPr marL="1600200" indent="-228600">
                <a:defRPr sz="1300" b="1">
                  <a:solidFill>
                    <a:srgbClr val="000000"/>
                  </a:solidFill>
                </a:defRPr>
              </a:lvl4pPr>
              <a:lvl5pPr marL="2057400" indent="-228600">
                <a:defRPr sz="1300" b="1">
                  <a:solidFill>
                    <a:srgbClr val="000000"/>
                  </a:solidFill>
                </a:defRPr>
              </a:lvl5pPr>
              <a:lvl6pPr marL="2514600" indent="-228600" eaLnBrk="0" fontAlgn="base" hangingPunct="0">
                <a:spcBef>
                  <a:spcPct val="0"/>
                </a:spcBef>
                <a:spcAft>
                  <a:spcPct val="0"/>
                </a:spcAft>
                <a:defRPr sz="1300" b="1">
                  <a:solidFill>
                    <a:srgbClr val="000000"/>
                  </a:solidFill>
                </a:defRPr>
              </a:lvl6pPr>
              <a:lvl7pPr marL="2971800" indent="-228600" eaLnBrk="0" fontAlgn="base" hangingPunct="0">
                <a:spcBef>
                  <a:spcPct val="0"/>
                </a:spcBef>
                <a:spcAft>
                  <a:spcPct val="0"/>
                </a:spcAft>
                <a:defRPr sz="1300" b="1">
                  <a:solidFill>
                    <a:srgbClr val="000000"/>
                  </a:solidFill>
                </a:defRPr>
              </a:lvl7pPr>
              <a:lvl8pPr marL="3429000" indent="-228600" eaLnBrk="0" fontAlgn="base" hangingPunct="0">
                <a:spcBef>
                  <a:spcPct val="0"/>
                </a:spcBef>
                <a:spcAft>
                  <a:spcPct val="0"/>
                </a:spcAft>
                <a:defRPr sz="1300" b="1">
                  <a:solidFill>
                    <a:srgbClr val="000000"/>
                  </a:solidFill>
                </a:defRPr>
              </a:lvl8pPr>
              <a:lvl9pPr marL="3886200" indent="-228600" eaLnBrk="0" fontAlgn="base" hangingPunct="0">
                <a:spcBef>
                  <a:spcPct val="0"/>
                </a:spcBef>
                <a:spcAft>
                  <a:spcPct val="0"/>
                </a:spcAft>
                <a:defRPr sz="1300" b="1">
                  <a:solidFill>
                    <a:srgbClr val="000000"/>
                  </a:solidFill>
                </a:defRPr>
              </a:lvl9pPr>
            </a:lstStyle>
            <a:p>
              <a:endParaRPr lang="zh-CN" altLang="en-US"/>
            </a:p>
          </p:txBody>
        </p:sp>
        <p:sp>
          <p:nvSpPr>
            <p:cNvPr id="10" name="í$ḻîḓé"/>
            <p:cNvSpPr/>
            <p:nvPr/>
          </p:nvSpPr>
          <p:spPr bwMode="auto">
            <a:xfrm flipV="1">
              <a:off x="2238758" y="4284000"/>
              <a:ext cx="801822" cy="1125000"/>
            </a:xfrm>
            <a:prstGeom prst="downArrow">
              <a:avLst>
                <a:gd name="adj1" fmla="val 50000"/>
                <a:gd name="adj2" fmla="val 50000"/>
              </a:avLst>
            </a:prstGeom>
            <a:solidFill>
              <a:schemeClr val="tx2">
                <a:lumMod val="20000"/>
                <a:lumOff val="8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1" name="ï$liďê"/>
            <p:cNvSpPr/>
            <p:nvPr/>
          </p:nvSpPr>
          <p:spPr bwMode="auto">
            <a:xfrm>
              <a:off x="2451000" y="5094000"/>
              <a:ext cx="7353903" cy="315000"/>
            </a:xfrm>
            <a:prstGeom prst="rect">
              <a:avLst/>
            </a:prstGeom>
            <a:solidFill>
              <a:schemeClr val="tx2">
                <a:lumMod val="20000"/>
                <a:lumOff val="8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t>12</a:t>
            </a:fld>
            <a:endParaRPr lang="zh-CN" altLang="en-US"/>
          </a:p>
        </p:txBody>
      </p:sp>
      <p:grpSp>
        <p:nvGrpSpPr>
          <p:cNvPr id="5" name="e19ed776-aded-40d9-a435-a30e9c9fa6f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123949"/>
            <a:ext cx="10850563" cy="5003495"/>
            <a:chOff x="669925" y="1123949"/>
            <a:chExt cx="10850563" cy="5003495"/>
          </a:xfrm>
        </p:grpSpPr>
        <p:cxnSp>
          <p:nvCxnSpPr>
            <p:cNvPr id="6" name="直接连接符 5"/>
            <p:cNvCxnSpPr/>
            <p:nvPr/>
          </p:nvCxnSpPr>
          <p:spPr>
            <a:xfrm flipV="1">
              <a:off x="669925" y="3069000"/>
              <a:ext cx="10850563" cy="1080000"/>
            </a:xfrm>
            <a:prstGeom prst="line">
              <a:avLst/>
            </a:prstGeom>
            <a:ln w="5080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7" name="iṧļiḍe"/>
            <p:cNvSpPr/>
            <p:nvPr/>
          </p:nvSpPr>
          <p:spPr bwMode="auto">
            <a:xfrm>
              <a:off x="831000" y="1123949"/>
              <a:ext cx="1170000" cy="2937911"/>
            </a:xfrm>
            <a:prstGeom prst="downArrow">
              <a:avLst>
                <a:gd name="adj1" fmla="val 40128"/>
                <a:gd name="adj2" fmla="val 91956"/>
              </a:avLst>
            </a:prstGeom>
            <a:solidFill>
              <a:schemeClr val="accent1">
                <a:lumMod val="40000"/>
                <a:lumOff val="6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8" name="íṣḻíḑê"/>
            <p:cNvSpPr/>
            <p:nvPr/>
          </p:nvSpPr>
          <p:spPr bwMode="auto">
            <a:xfrm flipV="1">
              <a:off x="10350488" y="3176337"/>
              <a:ext cx="1170000" cy="2951107"/>
            </a:xfrm>
            <a:prstGeom prst="downArrow">
              <a:avLst>
                <a:gd name="adj1" fmla="val 40128"/>
                <a:gd name="adj2" fmla="val 91956"/>
              </a:avLst>
            </a:prstGeom>
            <a:solidFill>
              <a:schemeClr val="accent3">
                <a:lumMod val="40000"/>
                <a:lumOff val="6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9" name="ïṣḷiḍè"/>
            <p:cNvSpPr/>
            <p:nvPr/>
          </p:nvSpPr>
          <p:spPr bwMode="auto">
            <a:xfrm>
              <a:off x="7983820" y="2084658"/>
              <a:ext cx="3523335"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90204" pitchFamily="34" charset="0"/>
                <a:buChar char="•"/>
              </a:pPr>
              <a:r>
                <a:rPr lang="en-US" altLang="zh-CN" sz="1100" dirty="0"/>
                <a:t>Supporting text here.</a:t>
              </a:r>
            </a:p>
            <a:p>
              <a:pPr marL="171450" indent="-171450">
                <a:lnSpc>
                  <a:spcPct val="160000"/>
                </a:lnSpc>
                <a:buFont typeface="Arial" panose="020B0604020202090204" pitchFamily="34" charset="0"/>
                <a:buChar char="•"/>
              </a:pPr>
              <a:r>
                <a:rPr lang="en-US" altLang="zh-CN" sz="1100" dirty="0"/>
                <a:t>You can use the icon library in </a:t>
              </a:r>
              <a:r>
                <a:rPr lang="en-US" altLang="zh-CN" sz="1100" dirty="0" err="1"/>
                <a:t>iSlide</a:t>
              </a:r>
              <a:r>
                <a:rPr lang="en-US" altLang="zh-CN" sz="1100" dirty="0"/>
                <a:t>  (www.islide.cc) to filter and replace existing icon elements with one click.</a:t>
              </a:r>
            </a:p>
          </p:txBody>
        </p:sp>
        <p:sp>
          <p:nvSpPr>
            <p:cNvPr id="10" name="îśľïḋe"/>
            <p:cNvSpPr txBox="1"/>
            <p:nvPr/>
          </p:nvSpPr>
          <p:spPr bwMode="auto">
            <a:xfrm>
              <a:off x="7983820" y="1671778"/>
              <a:ext cx="3523335"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sp>
          <p:nvSpPr>
            <p:cNvPr id="11" name="ïŝ1îďè"/>
            <p:cNvSpPr/>
            <p:nvPr/>
          </p:nvSpPr>
          <p:spPr bwMode="auto">
            <a:xfrm>
              <a:off x="1326000" y="4714160"/>
              <a:ext cx="3523335"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90204" pitchFamily="34" charset="0"/>
                <a:buChar char="•"/>
              </a:pPr>
              <a:r>
                <a:rPr lang="en-US" altLang="zh-CN" sz="1100" dirty="0"/>
                <a:t>Supporting text here.</a:t>
              </a:r>
            </a:p>
            <a:p>
              <a:pPr marL="171450" indent="-171450">
                <a:lnSpc>
                  <a:spcPct val="160000"/>
                </a:lnSpc>
                <a:buFont typeface="Arial" panose="020B0604020202090204" pitchFamily="34" charset="0"/>
                <a:buChar char="•"/>
              </a:pPr>
              <a:r>
                <a:rPr lang="en-US" altLang="zh-CN" sz="1100" dirty="0"/>
                <a:t>You can use the icon library in </a:t>
              </a:r>
              <a:r>
                <a:rPr lang="en-US" altLang="zh-CN" sz="1100" dirty="0" err="1"/>
                <a:t>iSlide</a:t>
              </a:r>
              <a:r>
                <a:rPr lang="en-US" altLang="zh-CN" sz="1100" dirty="0"/>
                <a:t>  (www.islide.cc) to filter and replace existing icon elements with one click.</a:t>
              </a:r>
            </a:p>
          </p:txBody>
        </p:sp>
        <p:sp>
          <p:nvSpPr>
            <p:cNvPr id="12" name="iṡ1íḑè"/>
            <p:cNvSpPr txBox="1"/>
            <p:nvPr/>
          </p:nvSpPr>
          <p:spPr bwMode="auto">
            <a:xfrm>
              <a:off x="1326000" y="4301280"/>
              <a:ext cx="3523335"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13</a:t>
            </a:fld>
            <a:endParaRPr lang="zh-CN" altLang="en-US"/>
          </a:p>
        </p:txBody>
      </p:sp>
      <p:grpSp>
        <p:nvGrpSpPr>
          <p:cNvPr id="5" name="d171c11e-8b45-40fa-9d27-f153e898d26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123950"/>
            <a:ext cx="12192000" cy="5011446"/>
            <a:chOff x="0" y="1123950"/>
            <a:chExt cx="12192000" cy="5011446"/>
          </a:xfrm>
        </p:grpSpPr>
        <p:sp>
          <p:nvSpPr>
            <p:cNvPr id="6" name="í$ḷíḋè"/>
            <p:cNvSpPr/>
            <p:nvPr/>
          </p:nvSpPr>
          <p:spPr>
            <a:xfrm rot="5400000">
              <a:off x="5324408" y="417449"/>
              <a:ext cx="1543185" cy="6210002"/>
            </a:xfrm>
            <a:prstGeom prst="homePlate">
              <a:avLst/>
            </a:prstGeom>
            <a:solidFill>
              <a:schemeClr val="bg1"/>
            </a:solidFill>
            <a:ln w="47625">
              <a:solidFill>
                <a:schemeClr val="tx1">
                  <a:lumMod val="50000"/>
                  <a:lumOff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îslîḑe"/>
            <p:cNvSpPr/>
            <p:nvPr/>
          </p:nvSpPr>
          <p:spPr bwMode="auto">
            <a:xfrm>
              <a:off x="0" y="1125170"/>
              <a:ext cx="12192000" cy="1863880"/>
            </a:xfrm>
            <a:prstGeom prst="rect">
              <a:avLst/>
            </a:prstGeom>
            <a:blipFill>
              <a:blip r:embed="rId3"/>
              <a:stretch>
                <a:fillRect t="-134884" b="-133058"/>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endParaRPr>
            </a:p>
          </p:txBody>
        </p:sp>
        <p:sp>
          <p:nvSpPr>
            <p:cNvPr id="8" name="ïSlíde"/>
            <p:cNvSpPr/>
            <p:nvPr/>
          </p:nvSpPr>
          <p:spPr>
            <a:xfrm>
              <a:off x="671512" y="1123950"/>
              <a:ext cx="10848976" cy="1865100"/>
            </a:xfrm>
            <a:prstGeom prst="roundRect">
              <a:avLst>
                <a:gd name="adj" fmla="val 0"/>
              </a:avLst>
            </a:prstGeom>
            <a:solidFill>
              <a:schemeClr val="tx1">
                <a:alpha val="70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9" name="iSļídé"/>
            <p:cNvSpPr/>
            <p:nvPr/>
          </p:nvSpPr>
          <p:spPr>
            <a:xfrm>
              <a:off x="2411344" y="2335349"/>
              <a:ext cx="1204312" cy="1204314"/>
            </a:xfrm>
            <a:prstGeom prst="ellipse">
              <a:avLst/>
            </a:prstGeom>
            <a:blipFill>
              <a:blip r:embed="rId4"/>
              <a:stretch>
                <a:fillRect l="-39299" r="-38479"/>
              </a:stretch>
            </a:blipFill>
            <a:ln w="508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išļîḋè"/>
            <p:cNvSpPr/>
            <p:nvPr/>
          </p:nvSpPr>
          <p:spPr>
            <a:xfrm>
              <a:off x="8576344" y="2335349"/>
              <a:ext cx="1204312" cy="1204314"/>
            </a:xfrm>
            <a:prstGeom prst="ellipse">
              <a:avLst/>
            </a:prstGeom>
            <a:blipFill>
              <a:blip r:embed="rId4"/>
              <a:stretch>
                <a:fillRect l="-39299" r="-38479"/>
              </a:stretch>
            </a:blipFill>
            <a:ln w="508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ŝ1íḓe"/>
            <p:cNvSpPr/>
            <p:nvPr/>
          </p:nvSpPr>
          <p:spPr>
            <a:xfrm>
              <a:off x="5822022" y="4020065"/>
              <a:ext cx="547956" cy="547956"/>
            </a:xfrm>
            <a:prstGeom prst="ellipse">
              <a:avLst/>
            </a:prstGeom>
            <a:solidFill>
              <a:schemeClr val="accent1"/>
            </a:solidFill>
            <a:ln w="508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îś1ïḍe"/>
            <p:cNvSpPr/>
            <p:nvPr/>
          </p:nvSpPr>
          <p:spPr bwMode="auto">
            <a:xfrm>
              <a:off x="5863119" y="4061162"/>
              <a:ext cx="465762" cy="465762"/>
            </a:xfrm>
            <a:prstGeom prst="mathPlus">
              <a:avLst>
                <a:gd name="adj1" fmla="val 13536"/>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3" name="ï$lïḑê"/>
            <p:cNvSpPr/>
            <p:nvPr/>
          </p:nvSpPr>
          <p:spPr bwMode="auto">
            <a:xfrm>
              <a:off x="671513" y="5243284"/>
              <a:ext cx="10848976" cy="8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60000"/>
                </a:lnSpc>
              </a:pPr>
              <a:r>
                <a:rPr lang="en-US" altLang="zh-CN" sz="1200" dirty="0"/>
                <a:t>Supporting text here.</a:t>
              </a:r>
            </a:p>
            <a:p>
              <a:pPr algn="ctr">
                <a:lnSpc>
                  <a:spcPct val="160000"/>
                </a:lnSpc>
              </a:pPr>
              <a:r>
                <a:rPr lang="en-US" altLang="zh-CN" sz="1200" dirty="0"/>
                <a:t>You can use the icon library in </a:t>
              </a:r>
              <a:r>
                <a:rPr lang="en-US" altLang="zh-CN" sz="1200" dirty="0" err="1"/>
                <a:t>iSlide</a:t>
              </a:r>
              <a:r>
                <a:rPr lang="en-US" altLang="zh-CN" sz="1200" dirty="0"/>
                <a:t>  (www.islide.cc) to filter and replace existing icon elements with one click.</a:t>
              </a:r>
            </a:p>
          </p:txBody>
        </p:sp>
        <p:sp>
          <p:nvSpPr>
            <p:cNvPr id="14" name="iṣlidè"/>
            <p:cNvSpPr txBox="1"/>
            <p:nvPr/>
          </p:nvSpPr>
          <p:spPr bwMode="auto">
            <a:xfrm>
              <a:off x="671513" y="4830403"/>
              <a:ext cx="10848976"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2000" b="1" dirty="0"/>
                <a:t>Text here</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14</a:t>
            </a:fld>
            <a:endParaRPr lang="zh-CN" altLang="en-US"/>
          </a:p>
        </p:txBody>
      </p:sp>
      <p:grpSp>
        <p:nvGrpSpPr>
          <p:cNvPr id="5" name="69fec5b5-d3ec-46a8-ac18-2205945d408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87279" y="1570386"/>
            <a:ext cx="10833209" cy="3530348"/>
            <a:chOff x="687279" y="1570386"/>
            <a:chExt cx="10833209" cy="3530348"/>
          </a:xfrm>
        </p:grpSpPr>
        <p:grpSp>
          <p:nvGrpSpPr>
            <p:cNvPr id="6" name="ísḷîďè"/>
            <p:cNvGrpSpPr/>
            <p:nvPr/>
          </p:nvGrpSpPr>
          <p:grpSpPr>
            <a:xfrm>
              <a:off x="4585464" y="2079659"/>
              <a:ext cx="3021072" cy="3021075"/>
              <a:chOff x="4701000" y="2079659"/>
              <a:chExt cx="3021072" cy="3021075"/>
            </a:xfrm>
          </p:grpSpPr>
          <p:sp>
            <p:nvSpPr>
              <p:cNvPr id="18" name="ïṡḻïde"/>
              <p:cNvSpPr/>
              <p:nvPr/>
            </p:nvSpPr>
            <p:spPr>
              <a:xfrm>
                <a:off x="4958143" y="2336803"/>
                <a:ext cx="2506782" cy="2506787"/>
              </a:xfrm>
              <a:prstGeom prst="ellipse">
                <a:avLst/>
              </a:prstGeom>
              <a:pattFill prst="dkDnDiag">
                <a:fgClr>
                  <a:schemeClr val="bg1">
                    <a:lumMod val="85000"/>
                  </a:schemeClr>
                </a:fgClr>
                <a:bgClr>
                  <a:schemeClr val="bg1"/>
                </a:bgClr>
              </a:patt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íşliḓe"/>
              <p:cNvSpPr/>
              <p:nvPr/>
            </p:nvSpPr>
            <p:spPr>
              <a:xfrm>
                <a:off x="4701000" y="2079659"/>
                <a:ext cx="3021072" cy="3021075"/>
              </a:xfrm>
              <a:prstGeom prst="pie">
                <a:avLst>
                  <a:gd name="adj1" fmla="val 16200000"/>
                  <a:gd name="adj2" fmla="val 4536000"/>
                </a:avLst>
              </a:prstGeom>
              <a:solidFill>
                <a:schemeClr val="accent1">
                  <a:lumMod val="100000"/>
                </a:schemeClr>
              </a:solidFill>
              <a:ln w="635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7" name="iSļïḍê"/>
            <p:cNvSpPr txBox="1"/>
            <p:nvPr/>
          </p:nvSpPr>
          <p:spPr>
            <a:xfrm>
              <a:off x="8391000" y="1570386"/>
              <a:ext cx="798151" cy="598614"/>
            </a:xfrm>
            <a:prstGeom prst="rect">
              <a:avLst/>
            </a:prstGeom>
            <a:noFill/>
          </p:spPr>
          <p:txBody>
            <a:bodyPr wrap="none" lIns="0" tIns="0" rIns="0" bIns="0">
              <a:prstTxWarp prst="textPlain">
                <a:avLst/>
              </a:prstTxWarp>
              <a:normAutofit/>
            </a:bodyPr>
            <a:lstStyle/>
            <a:p>
              <a:pPr algn="ctr"/>
              <a:r>
                <a:rPr lang="en-US" dirty="0">
                  <a:solidFill>
                    <a:schemeClr val="accent1">
                      <a:lumMod val="100000"/>
                    </a:schemeClr>
                  </a:solidFill>
                  <a:latin typeface="Impact" panose="020B0806030902050204" pitchFamily="34" charset="0"/>
                </a:rPr>
                <a:t>46%</a:t>
              </a:r>
            </a:p>
          </p:txBody>
        </p:sp>
        <p:sp>
          <p:nvSpPr>
            <p:cNvPr id="8" name="íŝḷïḓè"/>
            <p:cNvSpPr/>
            <p:nvPr/>
          </p:nvSpPr>
          <p:spPr bwMode="auto">
            <a:xfrm>
              <a:off x="6835798" y="2336803"/>
              <a:ext cx="899312" cy="900726"/>
            </a:xfrm>
            <a:prstGeom prst="ellipse">
              <a:avLst/>
            </a:prstGeom>
            <a:solidFill>
              <a:schemeClr val="bg1"/>
            </a:solidFill>
            <a:ln w="57150">
              <a:solidFill>
                <a:schemeClr val="tx2">
                  <a:lumMod val="20000"/>
                  <a:lumOff val="80000"/>
                </a:schemeClr>
              </a:solidFill>
            </a:ln>
          </p:spPr>
          <p:txBody>
            <a:bodyPr vert="horz" wrap="square" lIns="91440" tIns="45720" rIns="91440" bIns="45720" numCol="1" anchor="t" anchorCtr="0" compatLnSpc="1"/>
            <a:lstStyle/>
            <a:p>
              <a:endParaRPr lang="id-ID"/>
            </a:p>
          </p:txBody>
        </p:sp>
        <p:sp>
          <p:nvSpPr>
            <p:cNvPr id="9" name="ïṧḻíḑé"/>
            <p:cNvSpPr/>
            <p:nvPr/>
          </p:nvSpPr>
          <p:spPr>
            <a:xfrm>
              <a:off x="7029687" y="2513350"/>
              <a:ext cx="511534" cy="547632"/>
            </a:xfrm>
            <a:custGeom>
              <a:avLst/>
              <a:gdLst>
                <a:gd name="connsiteX0" fmla="*/ 191941 w 566993"/>
                <a:gd name="connsiteY0" fmla="*/ 362212 h 607004"/>
                <a:gd name="connsiteX1" fmla="*/ 203101 w 566993"/>
                <a:gd name="connsiteY1" fmla="*/ 369284 h 607004"/>
                <a:gd name="connsiteX2" fmla="*/ 283545 w 566993"/>
                <a:gd name="connsiteY2" fmla="*/ 479135 h 607004"/>
                <a:gd name="connsiteX3" fmla="*/ 363893 w 566993"/>
                <a:gd name="connsiteY3" fmla="*/ 369284 h 607004"/>
                <a:gd name="connsiteX4" fmla="*/ 375052 w 566993"/>
                <a:gd name="connsiteY4" fmla="*/ 362212 h 607004"/>
                <a:gd name="connsiteX5" fmla="*/ 381165 w 566993"/>
                <a:gd name="connsiteY5" fmla="*/ 363859 h 607004"/>
                <a:gd name="connsiteX6" fmla="*/ 452585 w 566993"/>
                <a:gd name="connsiteY6" fmla="*/ 400476 h 607004"/>
                <a:gd name="connsiteX7" fmla="*/ 566993 w 566993"/>
                <a:gd name="connsiteY7" fmla="*/ 477585 h 607004"/>
                <a:gd name="connsiteX8" fmla="*/ 566993 w 566993"/>
                <a:gd name="connsiteY8" fmla="*/ 607004 h 607004"/>
                <a:gd name="connsiteX9" fmla="*/ 283545 w 566993"/>
                <a:gd name="connsiteY9" fmla="*/ 607004 h 607004"/>
                <a:gd name="connsiteX10" fmla="*/ 0 w 566993"/>
                <a:gd name="connsiteY10" fmla="*/ 607004 h 607004"/>
                <a:gd name="connsiteX11" fmla="*/ 0 w 566993"/>
                <a:gd name="connsiteY11" fmla="*/ 477585 h 607004"/>
                <a:gd name="connsiteX12" fmla="*/ 114408 w 566993"/>
                <a:gd name="connsiteY12" fmla="*/ 400476 h 607004"/>
                <a:gd name="connsiteX13" fmla="*/ 185828 w 566993"/>
                <a:gd name="connsiteY13" fmla="*/ 363859 h 607004"/>
                <a:gd name="connsiteX14" fmla="*/ 191941 w 566993"/>
                <a:gd name="connsiteY14" fmla="*/ 362212 h 607004"/>
                <a:gd name="connsiteX15" fmla="*/ 281913 w 566993"/>
                <a:gd name="connsiteY15" fmla="*/ 0 h 607004"/>
                <a:gd name="connsiteX16" fmla="*/ 283368 w 566993"/>
                <a:gd name="connsiteY16" fmla="*/ 0 h 607004"/>
                <a:gd name="connsiteX17" fmla="*/ 284727 w 566993"/>
                <a:gd name="connsiteY17" fmla="*/ 0 h 607004"/>
                <a:gd name="connsiteX18" fmla="*/ 410778 w 566993"/>
                <a:gd name="connsiteY18" fmla="*/ 107256 h 607004"/>
                <a:gd name="connsiteX19" fmla="*/ 402627 w 566993"/>
                <a:gd name="connsiteY19" fmla="*/ 162580 h 607004"/>
                <a:gd name="connsiteX20" fmla="*/ 414077 w 566993"/>
                <a:gd name="connsiteY20" fmla="*/ 188933 h 607004"/>
                <a:gd name="connsiteX21" fmla="*/ 384675 w 566993"/>
                <a:gd name="connsiteY21" fmla="*/ 242222 h 607004"/>
                <a:gd name="connsiteX22" fmla="*/ 321892 w 566993"/>
                <a:gd name="connsiteY22" fmla="*/ 318280 h 607004"/>
                <a:gd name="connsiteX23" fmla="*/ 283368 w 566993"/>
                <a:gd name="connsiteY23" fmla="*/ 327000 h 607004"/>
                <a:gd name="connsiteX24" fmla="*/ 244747 w 566993"/>
                <a:gd name="connsiteY24" fmla="*/ 318280 h 607004"/>
                <a:gd name="connsiteX25" fmla="*/ 182062 w 566993"/>
                <a:gd name="connsiteY25" fmla="*/ 242222 h 607004"/>
                <a:gd name="connsiteX26" fmla="*/ 152562 w 566993"/>
                <a:gd name="connsiteY26" fmla="*/ 188933 h 607004"/>
                <a:gd name="connsiteX27" fmla="*/ 164110 w 566993"/>
                <a:gd name="connsiteY27" fmla="*/ 162580 h 607004"/>
                <a:gd name="connsiteX28" fmla="*/ 155959 w 566993"/>
                <a:gd name="connsiteY28" fmla="*/ 107256 h 607004"/>
                <a:gd name="connsiteX29" fmla="*/ 281913 w 566993"/>
                <a:gd name="connsiteY29"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6993" h="607004">
                  <a:moveTo>
                    <a:pt x="191941" y="362212"/>
                  </a:moveTo>
                  <a:cubicBezTo>
                    <a:pt x="196890" y="362212"/>
                    <a:pt x="201160" y="365118"/>
                    <a:pt x="203101" y="369284"/>
                  </a:cubicBezTo>
                  <a:cubicBezTo>
                    <a:pt x="222508" y="401638"/>
                    <a:pt x="258412" y="477391"/>
                    <a:pt x="283545" y="479135"/>
                  </a:cubicBezTo>
                  <a:cubicBezTo>
                    <a:pt x="308581" y="477391"/>
                    <a:pt x="344485" y="401638"/>
                    <a:pt x="363893" y="369284"/>
                  </a:cubicBezTo>
                  <a:cubicBezTo>
                    <a:pt x="365833" y="365118"/>
                    <a:pt x="370103" y="362212"/>
                    <a:pt x="375052" y="362212"/>
                  </a:cubicBezTo>
                  <a:cubicBezTo>
                    <a:pt x="377284" y="362212"/>
                    <a:pt x="379322" y="362793"/>
                    <a:pt x="381165" y="363859"/>
                  </a:cubicBezTo>
                  <a:cubicBezTo>
                    <a:pt x="388152" y="367637"/>
                    <a:pt x="429102" y="392048"/>
                    <a:pt x="452585" y="400476"/>
                  </a:cubicBezTo>
                  <a:cubicBezTo>
                    <a:pt x="531574" y="428859"/>
                    <a:pt x="566993" y="457823"/>
                    <a:pt x="566993" y="477585"/>
                  </a:cubicBezTo>
                  <a:lnTo>
                    <a:pt x="566993" y="607004"/>
                  </a:lnTo>
                  <a:lnTo>
                    <a:pt x="283545" y="607004"/>
                  </a:lnTo>
                  <a:lnTo>
                    <a:pt x="0" y="607004"/>
                  </a:lnTo>
                  <a:lnTo>
                    <a:pt x="0" y="477585"/>
                  </a:lnTo>
                  <a:cubicBezTo>
                    <a:pt x="0" y="457823"/>
                    <a:pt x="35419" y="428859"/>
                    <a:pt x="114408" y="400476"/>
                  </a:cubicBezTo>
                  <a:cubicBezTo>
                    <a:pt x="137891" y="392048"/>
                    <a:pt x="178841" y="367637"/>
                    <a:pt x="185828" y="363859"/>
                  </a:cubicBezTo>
                  <a:cubicBezTo>
                    <a:pt x="187672" y="362793"/>
                    <a:pt x="189710" y="362212"/>
                    <a:pt x="191941" y="362212"/>
                  </a:cubicBezTo>
                  <a:close/>
                  <a:moveTo>
                    <a:pt x="281913" y="0"/>
                  </a:moveTo>
                  <a:cubicBezTo>
                    <a:pt x="282398" y="0"/>
                    <a:pt x="282883" y="0"/>
                    <a:pt x="283368" y="0"/>
                  </a:cubicBezTo>
                  <a:cubicBezTo>
                    <a:pt x="283756" y="0"/>
                    <a:pt x="284242" y="0"/>
                    <a:pt x="284727" y="0"/>
                  </a:cubicBezTo>
                  <a:cubicBezTo>
                    <a:pt x="393214" y="0"/>
                    <a:pt x="413592" y="77317"/>
                    <a:pt x="410778" y="107256"/>
                  </a:cubicBezTo>
                  <a:cubicBezTo>
                    <a:pt x="408449" y="131284"/>
                    <a:pt x="402627" y="162580"/>
                    <a:pt x="402627" y="162580"/>
                  </a:cubicBezTo>
                  <a:cubicBezTo>
                    <a:pt x="402627" y="162580"/>
                    <a:pt x="414077" y="167812"/>
                    <a:pt x="414077" y="188933"/>
                  </a:cubicBezTo>
                  <a:cubicBezTo>
                    <a:pt x="410099" y="241835"/>
                    <a:pt x="388945" y="218969"/>
                    <a:pt x="384675" y="242222"/>
                  </a:cubicBezTo>
                  <a:cubicBezTo>
                    <a:pt x="377397" y="280784"/>
                    <a:pt x="343240" y="308688"/>
                    <a:pt x="321892" y="318280"/>
                  </a:cubicBezTo>
                  <a:cubicBezTo>
                    <a:pt x="309568" y="323900"/>
                    <a:pt x="296759" y="326709"/>
                    <a:pt x="283368" y="327000"/>
                  </a:cubicBezTo>
                  <a:cubicBezTo>
                    <a:pt x="269880" y="326709"/>
                    <a:pt x="257168" y="323900"/>
                    <a:pt x="244747" y="318280"/>
                  </a:cubicBezTo>
                  <a:cubicBezTo>
                    <a:pt x="223496" y="308688"/>
                    <a:pt x="189242" y="280784"/>
                    <a:pt x="182062" y="242222"/>
                  </a:cubicBezTo>
                  <a:cubicBezTo>
                    <a:pt x="177695" y="218969"/>
                    <a:pt x="156638" y="241835"/>
                    <a:pt x="152562" y="188933"/>
                  </a:cubicBezTo>
                  <a:cubicBezTo>
                    <a:pt x="152562" y="167812"/>
                    <a:pt x="164110" y="162580"/>
                    <a:pt x="164110" y="162580"/>
                  </a:cubicBezTo>
                  <a:cubicBezTo>
                    <a:pt x="164110" y="162580"/>
                    <a:pt x="158190" y="131284"/>
                    <a:pt x="155959" y="107256"/>
                  </a:cubicBezTo>
                  <a:cubicBezTo>
                    <a:pt x="153047" y="77317"/>
                    <a:pt x="173425" y="0"/>
                    <a:pt x="281913" y="0"/>
                  </a:cubicBezTo>
                  <a:close/>
                </a:path>
              </a:pathLst>
            </a:custGeom>
            <a:solidFill>
              <a:schemeClr val="accent1"/>
            </a:solidFill>
            <a:ln w="12700">
              <a:miter lim="400000"/>
            </a:ln>
          </p:spPr>
          <p:txBody>
            <a:bodyPr lIns="19045" tIns="19045" rIns="19045" bIns="19045"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defTabSz="227965"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grpSp>
          <p:nvGrpSpPr>
            <p:cNvPr id="10" name="íşľîdé"/>
            <p:cNvGrpSpPr/>
            <p:nvPr/>
          </p:nvGrpSpPr>
          <p:grpSpPr>
            <a:xfrm>
              <a:off x="687279" y="2629748"/>
              <a:ext cx="3963496" cy="1598504"/>
              <a:chOff x="687278" y="2398652"/>
              <a:chExt cx="3524773" cy="1598504"/>
            </a:xfrm>
          </p:grpSpPr>
          <p:sp>
            <p:nvSpPr>
              <p:cNvPr id="16" name="ïs1ïḑè"/>
              <p:cNvSpPr/>
              <p:nvPr/>
            </p:nvSpPr>
            <p:spPr>
              <a:xfrm>
                <a:off x="687278" y="2840457"/>
                <a:ext cx="3524773" cy="115669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100" dirty="0"/>
                  <a:t>Unified fonts make reading more fluent.</a:t>
                </a:r>
              </a:p>
              <a:p>
                <a:pPr>
                  <a:lnSpc>
                    <a:spcPct val="150000"/>
                  </a:lnSpc>
                  <a:spcBef>
                    <a:spcPct val="0"/>
                  </a:spcBef>
                </a:pPr>
                <a:r>
                  <a:rPr lang="en-US" altLang="zh-CN" sz="1100" dirty="0"/>
                  <a:t>Theme color makes PPT more convenient to change.</a:t>
                </a:r>
              </a:p>
              <a:p>
                <a:pPr>
                  <a:lnSpc>
                    <a:spcPct val="150000"/>
                  </a:lnSpc>
                  <a:spcBef>
                    <a:spcPct val="0"/>
                  </a:spcBef>
                </a:pPr>
                <a:r>
                  <a:rPr lang="en-US" altLang="zh-CN" sz="1100" dirty="0"/>
                  <a:t>Adjust the spacing to adapt to Chinese typesetting, use the reference line in PPT.</a:t>
                </a:r>
              </a:p>
            </p:txBody>
          </p:sp>
          <p:sp>
            <p:nvSpPr>
              <p:cNvPr id="17" name="îS1iďê"/>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grpSp>
        <p:cxnSp>
          <p:nvCxnSpPr>
            <p:cNvPr id="11" name="直接连接符 10"/>
            <p:cNvCxnSpPr/>
            <p:nvPr/>
          </p:nvCxnSpPr>
          <p:spPr>
            <a:xfrm>
              <a:off x="8391000" y="2169000"/>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6"/>
            </p:cNvCxnSpPr>
            <p:nvPr/>
          </p:nvCxnSpPr>
          <p:spPr>
            <a:xfrm flipV="1">
              <a:off x="7735110" y="2169000"/>
              <a:ext cx="655890" cy="618166"/>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3" name="i$ľíḋè"/>
            <p:cNvGrpSpPr/>
            <p:nvPr/>
          </p:nvGrpSpPr>
          <p:grpSpPr>
            <a:xfrm>
              <a:off x="8395657" y="2292545"/>
              <a:ext cx="3124831" cy="1342529"/>
              <a:chOff x="719137" y="2442364"/>
              <a:chExt cx="5376847" cy="1342529"/>
            </a:xfrm>
          </p:grpSpPr>
          <p:sp>
            <p:nvSpPr>
              <p:cNvPr id="14" name="îśļíďê"/>
              <p:cNvSpPr/>
              <p:nvPr/>
            </p:nvSpPr>
            <p:spPr bwMode="auto">
              <a:xfrm>
                <a:off x="719137" y="2884168"/>
                <a:ext cx="5376845" cy="9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90204" pitchFamily="34" charset="0"/>
                  <a:buChar char="•"/>
                </a:pPr>
                <a:r>
                  <a:rPr lang="en-US" altLang="zh-CN" sz="1100" dirty="0"/>
                  <a:t>Supporting text here. </a:t>
                </a:r>
              </a:p>
              <a:p>
                <a:pPr marL="171450" indent="-171450">
                  <a:lnSpc>
                    <a:spcPct val="150000"/>
                  </a:lnSpc>
                  <a:spcBef>
                    <a:spcPct val="0"/>
                  </a:spcBef>
                  <a:buFont typeface="Arial" panose="020B0604020202090204" pitchFamily="34" charset="0"/>
                  <a:buChar char="•"/>
                </a:pPr>
                <a:r>
                  <a:rPr lang="en-US" altLang="zh-CN" sz="1100" dirty="0"/>
                  <a:t>When you copy &amp; paste, choose "keep text only" option.</a:t>
                </a:r>
                <a:endParaRPr lang="zh-CN" altLang="en-US" sz="1100" dirty="0"/>
              </a:p>
            </p:txBody>
          </p:sp>
          <p:sp>
            <p:nvSpPr>
              <p:cNvPr id="15" name="ï$ľîḓé"/>
              <p:cNvSpPr txBox="1"/>
              <p:nvPr/>
            </p:nvSpPr>
            <p:spPr bwMode="auto">
              <a:xfrm>
                <a:off x="719137" y="2442364"/>
                <a:ext cx="537684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15</a:t>
            </a:fld>
            <a:endParaRPr lang="zh-CN" altLang="en-US"/>
          </a:p>
        </p:txBody>
      </p:sp>
      <p:grpSp>
        <p:nvGrpSpPr>
          <p:cNvPr id="5" name="ced1fcfc-e600-4618-b80b-c301a1bfccd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55375" y="2250142"/>
            <a:ext cx="10881250" cy="3113859"/>
            <a:chOff x="655375" y="2250142"/>
            <a:chExt cx="10881250" cy="3113859"/>
          </a:xfrm>
        </p:grpSpPr>
        <p:grpSp>
          <p:nvGrpSpPr>
            <p:cNvPr id="6" name="íṣḷïḑe"/>
            <p:cNvGrpSpPr/>
            <p:nvPr/>
          </p:nvGrpSpPr>
          <p:grpSpPr>
            <a:xfrm>
              <a:off x="655375" y="2250142"/>
              <a:ext cx="5710624" cy="2167912"/>
              <a:chOff x="655375" y="2489484"/>
              <a:chExt cx="5080157" cy="1928569"/>
            </a:xfrm>
          </p:grpSpPr>
          <p:sp>
            <p:nvSpPr>
              <p:cNvPr id="12" name="îśḷïḋè"/>
              <p:cNvSpPr/>
              <p:nvPr/>
            </p:nvSpPr>
            <p:spPr>
              <a:xfrm>
                <a:off x="2231169" y="2489484"/>
                <a:ext cx="1928569" cy="1928569"/>
              </a:xfrm>
              <a:prstGeom prst="ellipse">
                <a:avLst/>
              </a:prstGeom>
              <a:solidFill>
                <a:schemeClr val="tx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rmAutofit/>
              </a:bodyPr>
              <a:lstStyle/>
              <a:p>
                <a:pPr algn="ctr"/>
                <a:r>
                  <a:rPr lang="en-US" altLang="zh-CN" sz="3200" dirty="0">
                    <a:solidFill>
                      <a:schemeClr val="tx1"/>
                    </a:solidFill>
                  </a:rPr>
                  <a:t>60%</a:t>
                </a:r>
                <a:endParaRPr lang="zh-CN" altLang="en-US" sz="3200" dirty="0">
                  <a:solidFill>
                    <a:schemeClr val="tx1"/>
                  </a:solidFill>
                </a:endParaRPr>
              </a:p>
            </p:txBody>
          </p:sp>
          <p:sp>
            <p:nvSpPr>
              <p:cNvPr id="13" name="îṥḻïḑè"/>
              <p:cNvSpPr/>
              <p:nvPr/>
            </p:nvSpPr>
            <p:spPr>
              <a:xfrm>
                <a:off x="3806963" y="2489484"/>
                <a:ext cx="1928569" cy="1928569"/>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rmAutofit/>
              </a:bodyPr>
              <a:lstStyle/>
              <a:p>
                <a:pPr algn="ctr"/>
                <a:r>
                  <a:rPr lang="en-US" altLang="zh-CN" sz="3200" dirty="0"/>
                  <a:t>20%</a:t>
                </a:r>
                <a:endParaRPr lang="zh-CN" altLang="en-US" sz="3200" dirty="0"/>
              </a:p>
            </p:txBody>
          </p:sp>
          <p:sp>
            <p:nvSpPr>
              <p:cNvPr id="14" name="íṩľîḍé"/>
              <p:cNvSpPr/>
              <p:nvPr/>
            </p:nvSpPr>
            <p:spPr>
              <a:xfrm>
                <a:off x="655375" y="2489484"/>
                <a:ext cx="1928569" cy="1928569"/>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rmAutofit/>
              </a:bodyPr>
              <a:lstStyle/>
              <a:p>
                <a:pPr algn="ctr"/>
                <a:r>
                  <a:rPr lang="en-US" altLang="zh-CN" sz="3200" dirty="0"/>
                  <a:t>30%</a:t>
                </a:r>
                <a:endParaRPr lang="zh-CN" altLang="en-US" sz="3200" dirty="0"/>
              </a:p>
            </p:txBody>
          </p:sp>
        </p:grpSp>
        <p:sp>
          <p:nvSpPr>
            <p:cNvPr id="7" name="îs1îďê"/>
            <p:cNvSpPr txBox="1"/>
            <p:nvPr/>
          </p:nvSpPr>
          <p:spPr bwMode="auto">
            <a:xfrm>
              <a:off x="7131000" y="2799000"/>
              <a:ext cx="4405625" cy="441805"/>
            </a:xfrm>
            <a:prstGeom prst="rect">
              <a:avLst/>
            </a:prstGeom>
            <a:solidFill>
              <a:schemeClr val="accent1"/>
            </a:solidFill>
            <a:ln>
              <a:noFill/>
            </a:ln>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a:solidFill>
                    <a:schemeClr val="bg1"/>
                  </a:solidFill>
                </a:rPr>
                <a:t>Text here</a:t>
              </a:r>
            </a:p>
          </p:txBody>
        </p:sp>
        <p:sp>
          <p:nvSpPr>
            <p:cNvPr id="8" name="îSlïḋé"/>
            <p:cNvSpPr/>
            <p:nvPr/>
          </p:nvSpPr>
          <p:spPr bwMode="auto">
            <a:xfrm>
              <a:off x="7131000" y="3240806"/>
              <a:ext cx="4405625" cy="117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en-US" altLang="zh-CN" sz="1100" dirty="0"/>
                <a:t>Supporting text here. </a:t>
              </a:r>
            </a:p>
            <a:p>
              <a:pPr marL="171450" indent="-171450">
                <a:lnSpc>
                  <a:spcPct val="150000"/>
                </a:lnSpc>
                <a:buFont typeface="Arial" panose="020B0604020202090204" pitchFamily="34" charset="0"/>
                <a:buChar char="•"/>
              </a:pPr>
              <a:r>
                <a:rPr lang="en-US" altLang="zh-CN" sz="1100" dirty="0"/>
                <a:t>When you copy &amp; paste, choose "keep text only" option.</a:t>
              </a:r>
            </a:p>
            <a:p>
              <a:pPr marL="171450" indent="-171450">
                <a:lnSpc>
                  <a:spcPct val="150000"/>
                </a:lnSpc>
                <a:buFont typeface="Arial" panose="020B0604020202090204" pitchFamily="34" charset="0"/>
                <a:buChar char="•"/>
              </a:pPr>
              <a:r>
                <a:rPr lang="en-US" altLang="zh-CN" sz="1100" dirty="0"/>
                <a:t>……</a:t>
              </a:r>
            </a:p>
          </p:txBody>
        </p:sp>
        <p:sp>
          <p:nvSpPr>
            <p:cNvPr id="9" name="îṥḻiḓè"/>
            <p:cNvSpPr/>
            <p:nvPr/>
          </p:nvSpPr>
          <p:spPr bwMode="auto">
            <a:xfrm>
              <a:off x="876173" y="4522951"/>
              <a:ext cx="1726316" cy="84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en-US" altLang="zh-CN" sz="1100" dirty="0"/>
                <a:t>Supporting text here. </a:t>
              </a:r>
            </a:p>
            <a:p>
              <a:pPr algn="ctr">
                <a:lnSpc>
                  <a:spcPct val="150000"/>
                </a:lnSpc>
              </a:pPr>
              <a:r>
                <a:rPr lang="en-US" altLang="zh-CN" sz="1100" dirty="0"/>
                <a:t>……</a:t>
              </a:r>
            </a:p>
          </p:txBody>
        </p:sp>
        <p:sp>
          <p:nvSpPr>
            <p:cNvPr id="10" name="îṥḻiďè"/>
            <p:cNvSpPr/>
            <p:nvPr/>
          </p:nvSpPr>
          <p:spPr bwMode="auto">
            <a:xfrm>
              <a:off x="2647529" y="4522951"/>
              <a:ext cx="1726316" cy="84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en-US" altLang="zh-CN" sz="1100" dirty="0"/>
                <a:t>Supporting text here. </a:t>
              </a:r>
            </a:p>
            <a:p>
              <a:pPr algn="ctr">
                <a:lnSpc>
                  <a:spcPct val="150000"/>
                </a:lnSpc>
              </a:pPr>
              <a:r>
                <a:rPr lang="en-US" altLang="zh-CN" sz="1100" dirty="0"/>
                <a:t>……</a:t>
              </a:r>
            </a:p>
          </p:txBody>
        </p:sp>
        <p:sp>
          <p:nvSpPr>
            <p:cNvPr id="11" name="íṡlidé"/>
            <p:cNvSpPr/>
            <p:nvPr/>
          </p:nvSpPr>
          <p:spPr bwMode="auto">
            <a:xfrm>
              <a:off x="4418885" y="4522951"/>
              <a:ext cx="1726316" cy="84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en-US" altLang="zh-CN" sz="1100" dirty="0"/>
                <a:t>Supporting text here. </a:t>
              </a:r>
            </a:p>
            <a:p>
              <a:pPr algn="ctr">
                <a:lnSpc>
                  <a:spcPct val="150000"/>
                </a:lnSpc>
              </a:pPr>
              <a:r>
                <a:rPr lang="en-US" altLang="zh-CN" sz="1100" dirty="0"/>
                <a:t>……</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16</a:t>
            </a:fld>
            <a:endParaRPr lang="zh-CN" altLang="en-US"/>
          </a:p>
        </p:txBody>
      </p:sp>
      <p:grpSp>
        <p:nvGrpSpPr>
          <p:cNvPr id="5" name="fee58542-c0a4-48ed-9bc9-ff693a0e4ca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256" y="1250948"/>
            <a:ext cx="12184744" cy="4892677"/>
            <a:chOff x="7256" y="1250948"/>
            <a:chExt cx="12184744" cy="4892677"/>
          </a:xfrm>
        </p:grpSpPr>
        <p:cxnSp>
          <p:nvCxnSpPr>
            <p:cNvPr id="6" name="直接连接符 5"/>
            <p:cNvCxnSpPr/>
            <p:nvPr/>
          </p:nvCxnSpPr>
          <p:spPr>
            <a:xfrm flipV="1">
              <a:off x="6677629" y="2687359"/>
              <a:ext cx="313719" cy="602096"/>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033641" y="2687359"/>
              <a:ext cx="1990782" cy="0"/>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28" idx="6"/>
            </p:cNvCxnSpPr>
            <p:nvPr/>
          </p:nvCxnSpPr>
          <p:spPr>
            <a:xfrm>
              <a:off x="8907178" y="1628800"/>
              <a:ext cx="3284822" cy="0"/>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256" y="4174270"/>
              <a:ext cx="904168" cy="0"/>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9" idx="6"/>
            </p:cNvCxnSpPr>
            <p:nvPr/>
          </p:nvCxnSpPr>
          <p:spPr>
            <a:xfrm flipV="1">
              <a:off x="4122952" y="3518443"/>
              <a:ext cx="418587" cy="876736"/>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83832" y="3518442"/>
              <a:ext cx="1990782" cy="0"/>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1615778" y="4479273"/>
              <a:ext cx="313719" cy="602096"/>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944978" y="4479273"/>
              <a:ext cx="1990782" cy="0"/>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904570" flipH="1" flipV="1">
              <a:off x="698103" y="3718739"/>
              <a:ext cx="684666" cy="15664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î$líḑè"/>
            <p:cNvSpPr/>
            <p:nvPr/>
          </p:nvSpPr>
          <p:spPr>
            <a:xfrm rot="171317">
              <a:off x="734286" y="3989390"/>
              <a:ext cx="323535" cy="32353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77500" lnSpcReduction="20000"/>
            </a:bodyPr>
            <a:lstStyle/>
            <a:p>
              <a:pPr marL="0" marR="0" lvl="0" indent="0" algn="ctr" defTabSz="913765" rtl="0" eaLnBrk="1" fontAlgn="auto" latinLnBrk="0" hangingPunct="1">
                <a:spcBef>
                  <a:spcPts val="0"/>
                </a:spcBef>
                <a:spcAft>
                  <a:spcPts val="0"/>
                </a:spcAft>
                <a:buClrTx/>
                <a:buSzTx/>
                <a:buFontTx/>
                <a:buNone/>
                <a:defRPr/>
              </a:pPr>
              <a:r>
                <a:rPr kumimoji="0" lang="en-US" sz="1400" b="0" i="0" u="none" strike="noStrike" kern="1200" cap="none" spc="0" normalizeH="0" baseline="0" noProof="0" dirty="0">
                  <a:ln>
                    <a:noFill/>
                  </a:ln>
                  <a:solidFill>
                    <a:srgbClr val="4276AA"/>
                  </a:solidFill>
                  <a:effectLst/>
                  <a:uLnTx/>
                  <a:uFillTx/>
                  <a:latin typeface="Impact" panose="020B0806030902050204" pitchFamily="34" charset="0"/>
                </a:rPr>
                <a:t>1</a:t>
              </a:r>
            </a:p>
          </p:txBody>
        </p:sp>
        <p:sp>
          <p:nvSpPr>
            <p:cNvPr id="16" name="íṣlîďe"/>
            <p:cNvSpPr/>
            <p:nvPr/>
          </p:nvSpPr>
          <p:spPr>
            <a:xfrm rot="10904570">
              <a:off x="911458" y="4791638"/>
              <a:ext cx="755703" cy="755703"/>
            </a:xfrm>
            <a:prstGeom prst="ellipse">
              <a:avLst/>
            </a:prstGeom>
            <a:solidFill>
              <a:schemeClr val="bg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îṥḷidè"/>
            <p:cNvSpPr/>
            <p:nvPr/>
          </p:nvSpPr>
          <p:spPr bwMode="auto">
            <a:xfrm>
              <a:off x="1063915" y="4944391"/>
              <a:ext cx="450788" cy="450195"/>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accent1"/>
            </a:solidFill>
            <a:ln w="19050">
              <a:noFill/>
              <a:round/>
            </a:ln>
          </p:spPr>
          <p:txBody>
            <a:bodyPr anchor="ctr"/>
            <a:lstStyle/>
            <a:p>
              <a:pPr algn="ctr"/>
              <a:endParaRPr/>
            </a:p>
          </p:txBody>
        </p:sp>
        <p:cxnSp>
          <p:nvCxnSpPr>
            <p:cNvPr id="18" name="直接连接符 17"/>
            <p:cNvCxnSpPr/>
            <p:nvPr/>
          </p:nvCxnSpPr>
          <p:spPr>
            <a:xfrm flipH="1" flipV="1">
              <a:off x="3510217" y="3289455"/>
              <a:ext cx="684666" cy="15664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ïŝḻîḋè"/>
            <p:cNvSpPr/>
            <p:nvPr/>
          </p:nvSpPr>
          <p:spPr>
            <a:xfrm rot="183234">
              <a:off x="3837747" y="4308613"/>
              <a:ext cx="323535" cy="323535"/>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77500" lnSpcReduction="20000"/>
            </a:bodyPr>
            <a:lstStyle/>
            <a:p>
              <a:pPr marL="0" marR="0" lvl="0" indent="0" algn="ctr" defTabSz="913765" rtl="0" eaLnBrk="1" fontAlgn="auto" latinLnBrk="0" hangingPunct="1">
                <a:spcBef>
                  <a:spcPts val="0"/>
                </a:spcBef>
                <a:spcAft>
                  <a:spcPts val="0"/>
                </a:spcAft>
                <a:buClrTx/>
                <a:buSzTx/>
                <a:buFontTx/>
                <a:buNone/>
                <a:defRPr/>
              </a:pPr>
              <a:r>
                <a:rPr kumimoji="0" lang="en-US" sz="1400" b="0" i="0" u="none" strike="noStrike" kern="1200" cap="none" spc="0" normalizeH="0" baseline="0" noProof="0" dirty="0">
                  <a:ln>
                    <a:noFill/>
                  </a:ln>
                  <a:solidFill>
                    <a:srgbClr val="178AA1"/>
                  </a:solidFill>
                  <a:effectLst/>
                  <a:uLnTx/>
                  <a:uFillTx/>
                  <a:latin typeface="Impact" panose="020B0806030902050204" pitchFamily="34" charset="0"/>
                </a:rPr>
                <a:t>2</a:t>
              </a:r>
            </a:p>
          </p:txBody>
        </p:sp>
        <p:sp>
          <p:nvSpPr>
            <p:cNvPr id="20" name="î$ḻîdê"/>
            <p:cNvSpPr/>
            <p:nvPr/>
          </p:nvSpPr>
          <p:spPr>
            <a:xfrm>
              <a:off x="3205639" y="3035182"/>
              <a:ext cx="755703" cy="755703"/>
            </a:xfrm>
            <a:prstGeom prst="ellipse">
              <a:avLst/>
            </a:prstGeom>
            <a:solidFill>
              <a:schemeClr val="bg1">
                <a:lumMod val="95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ïṧlîdè"/>
            <p:cNvSpPr/>
            <p:nvPr/>
          </p:nvSpPr>
          <p:spPr bwMode="auto">
            <a:xfrm>
              <a:off x="3358096" y="3259228"/>
              <a:ext cx="450788" cy="307609"/>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263288 w 607639"/>
                <a:gd name="connsiteY14" fmla="*/ 252811 h 414642"/>
                <a:gd name="connsiteX15" fmla="*/ 243084 w 607639"/>
                <a:gd name="connsiteY15" fmla="*/ 273078 h 414642"/>
                <a:gd name="connsiteX16" fmla="*/ 263288 w 607639"/>
                <a:gd name="connsiteY16" fmla="*/ 293255 h 414642"/>
                <a:gd name="connsiteX17" fmla="*/ 283580 w 607639"/>
                <a:gd name="connsiteY17" fmla="*/ 273078 h 414642"/>
                <a:gd name="connsiteX18" fmla="*/ 278685 w 607639"/>
                <a:gd name="connsiteY18" fmla="*/ 260011 h 414642"/>
                <a:gd name="connsiteX19" fmla="*/ 277528 w 607639"/>
                <a:gd name="connsiteY19" fmla="*/ 258944 h 414642"/>
                <a:gd name="connsiteX20" fmla="*/ 276549 w 607639"/>
                <a:gd name="connsiteY20" fmla="*/ 257789 h 414642"/>
                <a:gd name="connsiteX21" fmla="*/ 263288 w 607639"/>
                <a:gd name="connsiteY21" fmla="*/ 252811 h 414642"/>
                <a:gd name="connsiteX22" fmla="*/ 121505 w 607639"/>
                <a:gd name="connsiteY22" fmla="*/ 252811 h 414642"/>
                <a:gd name="connsiteX23" fmla="*/ 101302 w 607639"/>
                <a:gd name="connsiteY23" fmla="*/ 273078 h 414642"/>
                <a:gd name="connsiteX24" fmla="*/ 121505 w 607639"/>
                <a:gd name="connsiteY24" fmla="*/ 293255 h 414642"/>
                <a:gd name="connsiteX25" fmla="*/ 141798 w 607639"/>
                <a:gd name="connsiteY25" fmla="*/ 273078 h 414642"/>
                <a:gd name="connsiteX26" fmla="*/ 121505 w 607639"/>
                <a:gd name="connsiteY26" fmla="*/ 252811 h 414642"/>
                <a:gd name="connsiteX27" fmla="*/ 486063 w 607639"/>
                <a:gd name="connsiteY27" fmla="*/ 232633 h 414642"/>
                <a:gd name="connsiteX28" fmla="*/ 465859 w 607639"/>
                <a:gd name="connsiteY28" fmla="*/ 252811 h 414642"/>
                <a:gd name="connsiteX29" fmla="*/ 486063 w 607639"/>
                <a:gd name="connsiteY29" fmla="*/ 273078 h 414642"/>
                <a:gd name="connsiteX30" fmla="*/ 506355 w 607639"/>
                <a:gd name="connsiteY30" fmla="*/ 252811 h 414642"/>
                <a:gd name="connsiteX31" fmla="*/ 486063 w 607639"/>
                <a:gd name="connsiteY31" fmla="*/ 232633 h 414642"/>
                <a:gd name="connsiteX32" fmla="*/ 192441 w 607639"/>
                <a:gd name="connsiteY32" fmla="*/ 182056 h 414642"/>
                <a:gd name="connsiteX33" fmla="*/ 172148 w 607639"/>
                <a:gd name="connsiteY33" fmla="*/ 202233 h 414642"/>
                <a:gd name="connsiteX34" fmla="*/ 192441 w 607639"/>
                <a:gd name="connsiteY34" fmla="*/ 222500 h 414642"/>
                <a:gd name="connsiteX35" fmla="*/ 212645 w 607639"/>
                <a:gd name="connsiteY35" fmla="*/ 202233 h 414642"/>
                <a:gd name="connsiteX36" fmla="*/ 192441 w 607639"/>
                <a:gd name="connsiteY36" fmla="*/ 182056 h 414642"/>
                <a:gd name="connsiteX37" fmla="*/ 394923 w 607639"/>
                <a:gd name="connsiteY37" fmla="*/ 131478 h 414642"/>
                <a:gd name="connsiteX38" fmla="*/ 374720 w 607639"/>
                <a:gd name="connsiteY38" fmla="*/ 151744 h 414642"/>
                <a:gd name="connsiteX39" fmla="*/ 394923 w 607639"/>
                <a:gd name="connsiteY39" fmla="*/ 171922 h 414642"/>
                <a:gd name="connsiteX40" fmla="*/ 415216 w 607639"/>
                <a:gd name="connsiteY40" fmla="*/ 151744 h 414642"/>
                <a:gd name="connsiteX41" fmla="*/ 394923 w 607639"/>
                <a:gd name="connsiteY41" fmla="*/ 131478 h 414642"/>
                <a:gd name="connsiteX42" fmla="*/ 394923 w 607639"/>
                <a:gd name="connsiteY42" fmla="*/ 111211 h 414642"/>
                <a:gd name="connsiteX43" fmla="*/ 435420 w 607639"/>
                <a:gd name="connsiteY43" fmla="*/ 151744 h 414642"/>
                <a:gd name="connsiteX44" fmla="*/ 433106 w 607639"/>
                <a:gd name="connsiteY44" fmla="*/ 165344 h 414642"/>
                <a:gd name="connsiteX45" fmla="*/ 472979 w 607639"/>
                <a:gd name="connsiteY45" fmla="*/ 214589 h 414642"/>
                <a:gd name="connsiteX46" fmla="*/ 486063 w 607639"/>
                <a:gd name="connsiteY46" fmla="*/ 212367 h 414642"/>
                <a:gd name="connsiteX47" fmla="*/ 526559 w 607639"/>
                <a:gd name="connsiteY47" fmla="*/ 252811 h 414642"/>
                <a:gd name="connsiteX48" fmla="*/ 486063 w 607639"/>
                <a:gd name="connsiteY48" fmla="*/ 293255 h 414642"/>
                <a:gd name="connsiteX49" fmla="*/ 445566 w 607639"/>
                <a:gd name="connsiteY49" fmla="*/ 252811 h 414642"/>
                <a:gd name="connsiteX50" fmla="*/ 456157 w 607639"/>
                <a:gd name="connsiteY50" fmla="*/ 225700 h 414642"/>
                <a:gd name="connsiteX51" fmla="*/ 421090 w 607639"/>
                <a:gd name="connsiteY51" fmla="*/ 182500 h 414642"/>
                <a:gd name="connsiteX52" fmla="*/ 394923 w 607639"/>
                <a:gd name="connsiteY52" fmla="*/ 192189 h 414642"/>
                <a:gd name="connsiteX53" fmla="*/ 368489 w 607639"/>
                <a:gd name="connsiteY53" fmla="*/ 182233 h 414642"/>
                <a:gd name="connsiteX54" fmla="*/ 298088 w 607639"/>
                <a:gd name="connsiteY54" fmla="*/ 252455 h 414642"/>
                <a:gd name="connsiteX55" fmla="*/ 303784 w 607639"/>
                <a:gd name="connsiteY55" fmla="*/ 273078 h 414642"/>
                <a:gd name="connsiteX56" fmla="*/ 263288 w 607639"/>
                <a:gd name="connsiteY56" fmla="*/ 313522 h 414642"/>
                <a:gd name="connsiteX57" fmla="*/ 222791 w 607639"/>
                <a:gd name="connsiteY57" fmla="*/ 273078 h 414642"/>
                <a:gd name="connsiteX58" fmla="*/ 232759 w 607639"/>
                <a:gd name="connsiteY58" fmla="*/ 246589 h 414642"/>
                <a:gd name="connsiteX59" fmla="*/ 218964 w 607639"/>
                <a:gd name="connsiteY59" fmla="*/ 232811 h 414642"/>
                <a:gd name="connsiteX60" fmla="*/ 192441 w 607639"/>
                <a:gd name="connsiteY60" fmla="*/ 242767 h 414642"/>
                <a:gd name="connsiteX61" fmla="*/ 165918 w 607639"/>
                <a:gd name="connsiteY61" fmla="*/ 232811 h 414642"/>
                <a:gd name="connsiteX62" fmla="*/ 152123 w 607639"/>
                <a:gd name="connsiteY62" fmla="*/ 246589 h 414642"/>
                <a:gd name="connsiteX63" fmla="*/ 162002 w 607639"/>
                <a:gd name="connsiteY63" fmla="*/ 273078 h 414642"/>
                <a:gd name="connsiteX64" fmla="*/ 121505 w 607639"/>
                <a:gd name="connsiteY64" fmla="*/ 313522 h 414642"/>
                <a:gd name="connsiteX65" fmla="*/ 81009 w 607639"/>
                <a:gd name="connsiteY65" fmla="*/ 273078 h 414642"/>
                <a:gd name="connsiteX66" fmla="*/ 121505 w 607639"/>
                <a:gd name="connsiteY66" fmla="*/ 232633 h 414642"/>
                <a:gd name="connsiteX67" fmla="*/ 136013 w 607639"/>
                <a:gd name="connsiteY67" fmla="*/ 235300 h 414642"/>
                <a:gd name="connsiteX68" fmla="*/ 154615 w 607639"/>
                <a:gd name="connsiteY68" fmla="*/ 216722 h 414642"/>
                <a:gd name="connsiteX69" fmla="*/ 151945 w 607639"/>
                <a:gd name="connsiteY69" fmla="*/ 202233 h 414642"/>
                <a:gd name="connsiteX70" fmla="*/ 192441 w 607639"/>
                <a:gd name="connsiteY70" fmla="*/ 161789 h 414642"/>
                <a:gd name="connsiteX71" fmla="*/ 232937 w 607639"/>
                <a:gd name="connsiteY71" fmla="*/ 202233 h 414642"/>
                <a:gd name="connsiteX72" fmla="*/ 230534 w 607639"/>
                <a:gd name="connsiteY72" fmla="*/ 216011 h 414642"/>
                <a:gd name="connsiteX73" fmla="*/ 249492 w 607639"/>
                <a:gd name="connsiteY73" fmla="*/ 235033 h 414642"/>
                <a:gd name="connsiteX74" fmla="*/ 263288 w 607639"/>
                <a:gd name="connsiteY74" fmla="*/ 232633 h 414642"/>
                <a:gd name="connsiteX75" fmla="*/ 283936 w 607639"/>
                <a:gd name="connsiteY75" fmla="*/ 238322 h 414642"/>
                <a:gd name="connsiteX76" fmla="*/ 356830 w 607639"/>
                <a:gd name="connsiteY76" fmla="*/ 165433 h 414642"/>
                <a:gd name="connsiteX77" fmla="*/ 354427 w 607639"/>
                <a:gd name="connsiteY77" fmla="*/ 151744 h 414642"/>
                <a:gd name="connsiteX78" fmla="*/ 394923 w 607639"/>
                <a:gd name="connsiteY78" fmla="*/ 111211 h 414642"/>
                <a:gd name="connsiteX79" fmla="*/ 324090 w 607639"/>
                <a:gd name="connsiteY79" fmla="*/ 80938 h 414642"/>
                <a:gd name="connsiteX80" fmla="*/ 334234 w 607639"/>
                <a:gd name="connsiteY80" fmla="*/ 80938 h 414642"/>
                <a:gd name="connsiteX81" fmla="*/ 344289 w 607639"/>
                <a:gd name="connsiteY81" fmla="*/ 91064 h 414642"/>
                <a:gd name="connsiteX82" fmla="*/ 334234 w 607639"/>
                <a:gd name="connsiteY82" fmla="*/ 101190 h 414642"/>
                <a:gd name="connsiteX83" fmla="*/ 324090 w 607639"/>
                <a:gd name="connsiteY83" fmla="*/ 101190 h 414642"/>
                <a:gd name="connsiteX84" fmla="*/ 313946 w 607639"/>
                <a:gd name="connsiteY84" fmla="*/ 91064 h 414642"/>
                <a:gd name="connsiteX85" fmla="*/ 324090 w 607639"/>
                <a:gd name="connsiteY85" fmla="*/ 80938 h 414642"/>
                <a:gd name="connsiteX86" fmla="*/ 192417 w 607639"/>
                <a:gd name="connsiteY86" fmla="*/ 80938 h 414642"/>
                <a:gd name="connsiteX87" fmla="*/ 283548 w 607639"/>
                <a:gd name="connsiteY87" fmla="*/ 80938 h 414642"/>
                <a:gd name="connsiteX88" fmla="*/ 293694 w 607639"/>
                <a:gd name="connsiteY88" fmla="*/ 91064 h 414642"/>
                <a:gd name="connsiteX89" fmla="*/ 283548 w 607639"/>
                <a:gd name="connsiteY89" fmla="*/ 101190 h 414642"/>
                <a:gd name="connsiteX90" fmla="*/ 192417 w 607639"/>
                <a:gd name="connsiteY90" fmla="*/ 101190 h 414642"/>
                <a:gd name="connsiteX91" fmla="*/ 182271 w 607639"/>
                <a:gd name="connsiteY91" fmla="*/ 91064 h 414642"/>
                <a:gd name="connsiteX92" fmla="*/ 192417 w 607639"/>
                <a:gd name="connsiteY92" fmla="*/ 80938 h 414642"/>
                <a:gd name="connsiteX93" fmla="*/ 91157 w 607639"/>
                <a:gd name="connsiteY93" fmla="*/ 80938 h 414642"/>
                <a:gd name="connsiteX94" fmla="*/ 151959 w 607639"/>
                <a:gd name="connsiteY94" fmla="*/ 80938 h 414642"/>
                <a:gd name="connsiteX95" fmla="*/ 162018 w 607639"/>
                <a:gd name="connsiteY95" fmla="*/ 91064 h 414642"/>
                <a:gd name="connsiteX96" fmla="*/ 151959 w 607639"/>
                <a:gd name="connsiteY96" fmla="*/ 101190 h 414642"/>
                <a:gd name="connsiteX97" fmla="*/ 91157 w 607639"/>
                <a:gd name="connsiteY97" fmla="*/ 101190 h 414642"/>
                <a:gd name="connsiteX98" fmla="*/ 81009 w 607639"/>
                <a:gd name="connsiteY98" fmla="*/ 91064 h 414642"/>
                <a:gd name="connsiteX99" fmla="*/ 91157 w 607639"/>
                <a:gd name="connsiteY99" fmla="*/ 80938 h 414642"/>
                <a:gd name="connsiteX100" fmla="*/ 243084 w 607639"/>
                <a:gd name="connsiteY100" fmla="*/ 40505 h 414642"/>
                <a:gd name="connsiteX101" fmla="*/ 334231 w 607639"/>
                <a:gd name="connsiteY101" fmla="*/ 40505 h 414642"/>
                <a:gd name="connsiteX102" fmla="*/ 344289 w 607639"/>
                <a:gd name="connsiteY102" fmla="*/ 50631 h 414642"/>
                <a:gd name="connsiteX103" fmla="*/ 334231 w 607639"/>
                <a:gd name="connsiteY103" fmla="*/ 60757 h 414642"/>
                <a:gd name="connsiteX104" fmla="*/ 243084 w 607639"/>
                <a:gd name="connsiteY104" fmla="*/ 60757 h 414642"/>
                <a:gd name="connsiteX105" fmla="*/ 232937 w 607639"/>
                <a:gd name="connsiteY105" fmla="*/ 50631 h 414642"/>
                <a:gd name="connsiteX106" fmla="*/ 243084 w 607639"/>
                <a:gd name="connsiteY106" fmla="*/ 40505 h 414642"/>
                <a:gd name="connsiteX107" fmla="*/ 91153 w 607639"/>
                <a:gd name="connsiteY107" fmla="*/ 40505 h 414642"/>
                <a:gd name="connsiteX108" fmla="*/ 202559 w 607639"/>
                <a:gd name="connsiteY108" fmla="*/ 40505 h 414642"/>
                <a:gd name="connsiteX109" fmla="*/ 212614 w 607639"/>
                <a:gd name="connsiteY109" fmla="*/ 50631 h 414642"/>
                <a:gd name="connsiteX110" fmla="*/ 202559 w 607639"/>
                <a:gd name="connsiteY110" fmla="*/ 60757 h 414642"/>
                <a:gd name="connsiteX111" fmla="*/ 91153 w 607639"/>
                <a:gd name="connsiteY111" fmla="*/ 60757 h 414642"/>
                <a:gd name="connsiteX112" fmla="*/ 81009 w 607639"/>
                <a:gd name="connsiteY112" fmla="*/ 50631 h 414642"/>
                <a:gd name="connsiteX113" fmla="*/ 91153 w 607639"/>
                <a:gd name="connsiteY113" fmla="*/ 40505 h 414642"/>
                <a:gd name="connsiteX114" fmla="*/ 70848 w 607639"/>
                <a:gd name="connsiteY114" fmla="*/ 20176 h 414642"/>
                <a:gd name="connsiteX115" fmla="*/ 60791 w 607639"/>
                <a:gd name="connsiteY115" fmla="*/ 30309 h 414642"/>
                <a:gd name="connsiteX116" fmla="*/ 60791 w 607639"/>
                <a:gd name="connsiteY116" fmla="*/ 343802 h 414642"/>
                <a:gd name="connsiteX117" fmla="*/ 222780 w 607639"/>
                <a:gd name="connsiteY117" fmla="*/ 343802 h 414642"/>
                <a:gd name="connsiteX118" fmla="*/ 232927 w 607639"/>
                <a:gd name="connsiteY118" fmla="*/ 353935 h 414642"/>
                <a:gd name="connsiteX119" fmla="*/ 232927 w 607639"/>
                <a:gd name="connsiteY119" fmla="*/ 364067 h 414642"/>
                <a:gd name="connsiteX120" fmla="*/ 374712 w 607639"/>
                <a:gd name="connsiteY120" fmla="*/ 364067 h 414642"/>
                <a:gd name="connsiteX121" fmla="*/ 374712 w 607639"/>
                <a:gd name="connsiteY121" fmla="*/ 353935 h 414642"/>
                <a:gd name="connsiteX122" fmla="*/ 384859 w 607639"/>
                <a:gd name="connsiteY122" fmla="*/ 343802 h 414642"/>
                <a:gd name="connsiteX123" fmla="*/ 546848 w 607639"/>
                <a:gd name="connsiteY123" fmla="*/ 343802 h 414642"/>
                <a:gd name="connsiteX124" fmla="*/ 546848 w 607639"/>
                <a:gd name="connsiteY124" fmla="*/ 30309 h 414642"/>
                <a:gd name="connsiteX125" fmla="*/ 536702 w 607639"/>
                <a:gd name="connsiteY125" fmla="*/ 20176 h 414642"/>
                <a:gd name="connsiteX126" fmla="*/ 70848 w 607639"/>
                <a:gd name="connsiteY126" fmla="*/ 0 h 414642"/>
                <a:gd name="connsiteX127" fmla="*/ 536702 w 607639"/>
                <a:gd name="connsiteY127" fmla="*/ 0 h 414642"/>
                <a:gd name="connsiteX128" fmla="*/ 567142 w 607639"/>
                <a:gd name="connsiteY128" fmla="*/ 30309 h 414642"/>
                <a:gd name="connsiteX129" fmla="*/ 567142 w 607639"/>
                <a:gd name="connsiteY129" fmla="*/ 343802 h 414642"/>
                <a:gd name="connsiteX130" fmla="*/ 597492 w 607639"/>
                <a:gd name="connsiteY130" fmla="*/ 343802 h 414642"/>
                <a:gd name="connsiteX131" fmla="*/ 607639 w 607639"/>
                <a:gd name="connsiteY131" fmla="*/ 353935 h 414642"/>
                <a:gd name="connsiteX132" fmla="*/ 607639 w 607639"/>
                <a:gd name="connsiteY132" fmla="*/ 384244 h 414642"/>
                <a:gd name="connsiteX133" fmla="*/ 577199 w 607639"/>
                <a:gd name="connsiteY133" fmla="*/ 414642 h 414642"/>
                <a:gd name="connsiteX134" fmla="*/ 30351 w 607639"/>
                <a:gd name="connsiteY134" fmla="*/ 414642 h 414642"/>
                <a:gd name="connsiteX135" fmla="*/ 0 w 607639"/>
                <a:gd name="connsiteY135" fmla="*/ 384244 h 414642"/>
                <a:gd name="connsiteX136" fmla="*/ 0 w 607639"/>
                <a:gd name="connsiteY136" fmla="*/ 353935 h 414642"/>
                <a:gd name="connsiteX137" fmla="*/ 10147 w 607639"/>
                <a:gd name="connsiteY137" fmla="*/ 343802 h 414642"/>
                <a:gd name="connsiteX138" fmla="*/ 40497 w 607639"/>
                <a:gd name="connsiteY138" fmla="*/ 343802 h 414642"/>
                <a:gd name="connsiteX139" fmla="*/ 40497 w 607639"/>
                <a:gd name="connsiteY139" fmla="*/ 30309 h 414642"/>
                <a:gd name="connsiteX140" fmla="*/ 70848 w 607639"/>
                <a:gd name="connsiteY140"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263288" y="252811"/>
                  </a:moveTo>
                  <a:cubicBezTo>
                    <a:pt x="252162" y="252811"/>
                    <a:pt x="243084" y="261967"/>
                    <a:pt x="243084" y="273078"/>
                  </a:cubicBezTo>
                  <a:cubicBezTo>
                    <a:pt x="243084" y="284189"/>
                    <a:pt x="252162" y="293255"/>
                    <a:pt x="263288" y="293255"/>
                  </a:cubicBezTo>
                  <a:cubicBezTo>
                    <a:pt x="274413" y="293255"/>
                    <a:pt x="283580" y="284189"/>
                    <a:pt x="283580" y="273078"/>
                  </a:cubicBezTo>
                  <a:cubicBezTo>
                    <a:pt x="283580" y="268100"/>
                    <a:pt x="281711" y="263567"/>
                    <a:pt x="278685" y="260011"/>
                  </a:cubicBezTo>
                  <a:cubicBezTo>
                    <a:pt x="278329" y="259655"/>
                    <a:pt x="277884" y="259300"/>
                    <a:pt x="277528" y="258944"/>
                  </a:cubicBezTo>
                  <a:cubicBezTo>
                    <a:pt x="277172" y="258589"/>
                    <a:pt x="276816" y="258144"/>
                    <a:pt x="276549" y="257789"/>
                  </a:cubicBezTo>
                  <a:cubicBezTo>
                    <a:pt x="272989" y="254678"/>
                    <a:pt x="268361" y="252811"/>
                    <a:pt x="263288" y="252811"/>
                  </a:cubicBezTo>
                  <a:close/>
                  <a:moveTo>
                    <a:pt x="121505" y="252811"/>
                  </a:moveTo>
                  <a:cubicBezTo>
                    <a:pt x="110380" y="252811"/>
                    <a:pt x="101302" y="261967"/>
                    <a:pt x="101302" y="273078"/>
                  </a:cubicBezTo>
                  <a:cubicBezTo>
                    <a:pt x="101302" y="284189"/>
                    <a:pt x="110380" y="293255"/>
                    <a:pt x="121505" y="293255"/>
                  </a:cubicBezTo>
                  <a:cubicBezTo>
                    <a:pt x="132631" y="293255"/>
                    <a:pt x="141798" y="284189"/>
                    <a:pt x="141798" y="273078"/>
                  </a:cubicBezTo>
                  <a:cubicBezTo>
                    <a:pt x="141798" y="261967"/>
                    <a:pt x="132631" y="252811"/>
                    <a:pt x="121505" y="252811"/>
                  </a:cubicBezTo>
                  <a:close/>
                  <a:moveTo>
                    <a:pt x="486063" y="232633"/>
                  </a:moveTo>
                  <a:cubicBezTo>
                    <a:pt x="474937" y="232633"/>
                    <a:pt x="465859" y="241700"/>
                    <a:pt x="465859" y="252811"/>
                  </a:cubicBezTo>
                  <a:cubicBezTo>
                    <a:pt x="465859" y="263922"/>
                    <a:pt x="474937" y="273078"/>
                    <a:pt x="486063" y="273078"/>
                  </a:cubicBezTo>
                  <a:cubicBezTo>
                    <a:pt x="497188" y="273078"/>
                    <a:pt x="506355" y="263922"/>
                    <a:pt x="506355" y="252811"/>
                  </a:cubicBezTo>
                  <a:cubicBezTo>
                    <a:pt x="506355" y="241700"/>
                    <a:pt x="497188" y="232633"/>
                    <a:pt x="486063" y="232633"/>
                  </a:cubicBezTo>
                  <a:close/>
                  <a:moveTo>
                    <a:pt x="192441" y="182056"/>
                  </a:moveTo>
                  <a:cubicBezTo>
                    <a:pt x="181316" y="182056"/>
                    <a:pt x="172148" y="191122"/>
                    <a:pt x="172148" y="202233"/>
                  </a:cubicBezTo>
                  <a:cubicBezTo>
                    <a:pt x="172148" y="213433"/>
                    <a:pt x="181316" y="222500"/>
                    <a:pt x="192441" y="222500"/>
                  </a:cubicBezTo>
                  <a:cubicBezTo>
                    <a:pt x="203566" y="222500"/>
                    <a:pt x="212645" y="213433"/>
                    <a:pt x="212645" y="202233"/>
                  </a:cubicBezTo>
                  <a:cubicBezTo>
                    <a:pt x="212645" y="191122"/>
                    <a:pt x="203566" y="182056"/>
                    <a:pt x="192441" y="182056"/>
                  </a:cubicBezTo>
                  <a:close/>
                  <a:moveTo>
                    <a:pt x="394923" y="131478"/>
                  </a:moveTo>
                  <a:cubicBezTo>
                    <a:pt x="383798" y="131478"/>
                    <a:pt x="374720" y="140544"/>
                    <a:pt x="374720" y="151744"/>
                  </a:cubicBezTo>
                  <a:cubicBezTo>
                    <a:pt x="374720" y="162856"/>
                    <a:pt x="383798" y="171922"/>
                    <a:pt x="394923" y="171922"/>
                  </a:cubicBezTo>
                  <a:cubicBezTo>
                    <a:pt x="406049" y="171922"/>
                    <a:pt x="415216" y="162856"/>
                    <a:pt x="415216" y="151744"/>
                  </a:cubicBezTo>
                  <a:cubicBezTo>
                    <a:pt x="415216" y="140544"/>
                    <a:pt x="406049" y="131478"/>
                    <a:pt x="394923" y="131478"/>
                  </a:cubicBezTo>
                  <a:close/>
                  <a:moveTo>
                    <a:pt x="394923" y="111211"/>
                  </a:moveTo>
                  <a:cubicBezTo>
                    <a:pt x="417263" y="111211"/>
                    <a:pt x="435420" y="129433"/>
                    <a:pt x="435420" y="151744"/>
                  </a:cubicBezTo>
                  <a:cubicBezTo>
                    <a:pt x="435420" y="156456"/>
                    <a:pt x="434619" y="161078"/>
                    <a:pt x="433106" y="165344"/>
                  </a:cubicBezTo>
                  <a:lnTo>
                    <a:pt x="472979" y="214589"/>
                  </a:lnTo>
                  <a:cubicBezTo>
                    <a:pt x="477162" y="213167"/>
                    <a:pt x="481523" y="212367"/>
                    <a:pt x="486063" y="212367"/>
                  </a:cubicBezTo>
                  <a:cubicBezTo>
                    <a:pt x="508402" y="212367"/>
                    <a:pt x="526559" y="230589"/>
                    <a:pt x="526559" y="252811"/>
                  </a:cubicBezTo>
                  <a:cubicBezTo>
                    <a:pt x="526559" y="275122"/>
                    <a:pt x="508402" y="293255"/>
                    <a:pt x="486063" y="293255"/>
                  </a:cubicBezTo>
                  <a:cubicBezTo>
                    <a:pt x="463812" y="293255"/>
                    <a:pt x="445566" y="275122"/>
                    <a:pt x="445566" y="252811"/>
                  </a:cubicBezTo>
                  <a:cubicBezTo>
                    <a:pt x="445566" y="242411"/>
                    <a:pt x="449571" y="232900"/>
                    <a:pt x="456157" y="225700"/>
                  </a:cubicBezTo>
                  <a:lnTo>
                    <a:pt x="421090" y="182500"/>
                  </a:lnTo>
                  <a:cubicBezTo>
                    <a:pt x="414059" y="188544"/>
                    <a:pt x="404892" y="192189"/>
                    <a:pt x="394923" y="192189"/>
                  </a:cubicBezTo>
                  <a:cubicBezTo>
                    <a:pt x="384866" y="192189"/>
                    <a:pt x="375610" y="188367"/>
                    <a:pt x="368489" y="182233"/>
                  </a:cubicBezTo>
                  <a:lnTo>
                    <a:pt x="298088" y="252455"/>
                  </a:lnTo>
                  <a:cubicBezTo>
                    <a:pt x="301737" y="258500"/>
                    <a:pt x="303784" y="265522"/>
                    <a:pt x="303784" y="273078"/>
                  </a:cubicBezTo>
                  <a:cubicBezTo>
                    <a:pt x="303784" y="295300"/>
                    <a:pt x="285627" y="313522"/>
                    <a:pt x="263288" y="313522"/>
                  </a:cubicBezTo>
                  <a:cubicBezTo>
                    <a:pt x="241037" y="313522"/>
                    <a:pt x="222791" y="295300"/>
                    <a:pt x="222791" y="273078"/>
                  </a:cubicBezTo>
                  <a:cubicBezTo>
                    <a:pt x="222791" y="262944"/>
                    <a:pt x="226529" y="253700"/>
                    <a:pt x="232759" y="246589"/>
                  </a:cubicBezTo>
                  <a:lnTo>
                    <a:pt x="218964" y="232811"/>
                  </a:lnTo>
                  <a:cubicBezTo>
                    <a:pt x="211844" y="238944"/>
                    <a:pt x="202498" y="242767"/>
                    <a:pt x="192441" y="242767"/>
                  </a:cubicBezTo>
                  <a:cubicBezTo>
                    <a:pt x="182295" y="242767"/>
                    <a:pt x="173038" y="238944"/>
                    <a:pt x="165918" y="232811"/>
                  </a:cubicBezTo>
                  <a:lnTo>
                    <a:pt x="152123" y="246589"/>
                  </a:lnTo>
                  <a:cubicBezTo>
                    <a:pt x="158264" y="253700"/>
                    <a:pt x="162002" y="262944"/>
                    <a:pt x="162002" y="273078"/>
                  </a:cubicBezTo>
                  <a:cubicBezTo>
                    <a:pt x="162002" y="295300"/>
                    <a:pt x="143845" y="313522"/>
                    <a:pt x="121505" y="313522"/>
                  </a:cubicBezTo>
                  <a:cubicBezTo>
                    <a:pt x="99255" y="313522"/>
                    <a:pt x="81009" y="295300"/>
                    <a:pt x="81009" y="273078"/>
                  </a:cubicBezTo>
                  <a:cubicBezTo>
                    <a:pt x="81009" y="250856"/>
                    <a:pt x="99255" y="232633"/>
                    <a:pt x="121505" y="232633"/>
                  </a:cubicBezTo>
                  <a:cubicBezTo>
                    <a:pt x="126668" y="232633"/>
                    <a:pt x="131563" y="233611"/>
                    <a:pt x="136013" y="235300"/>
                  </a:cubicBezTo>
                  <a:lnTo>
                    <a:pt x="154615" y="216722"/>
                  </a:lnTo>
                  <a:cubicBezTo>
                    <a:pt x="152924" y="212278"/>
                    <a:pt x="151945" y="207389"/>
                    <a:pt x="151945" y="202233"/>
                  </a:cubicBezTo>
                  <a:cubicBezTo>
                    <a:pt x="151945" y="180011"/>
                    <a:pt x="170101" y="161789"/>
                    <a:pt x="192441" y="161789"/>
                  </a:cubicBezTo>
                  <a:cubicBezTo>
                    <a:pt x="214692" y="161789"/>
                    <a:pt x="232937" y="180011"/>
                    <a:pt x="232937" y="202233"/>
                  </a:cubicBezTo>
                  <a:cubicBezTo>
                    <a:pt x="232937" y="207122"/>
                    <a:pt x="232047" y="211744"/>
                    <a:pt x="230534" y="216011"/>
                  </a:cubicBezTo>
                  <a:lnTo>
                    <a:pt x="249492" y="235033"/>
                  </a:lnTo>
                  <a:cubicBezTo>
                    <a:pt x="253853" y="233433"/>
                    <a:pt x="258481" y="232633"/>
                    <a:pt x="263288" y="232633"/>
                  </a:cubicBezTo>
                  <a:cubicBezTo>
                    <a:pt x="270853" y="232633"/>
                    <a:pt x="277884" y="234678"/>
                    <a:pt x="283936" y="238322"/>
                  </a:cubicBezTo>
                  <a:lnTo>
                    <a:pt x="356830" y="165433"/>
                  </a:lnTo>
                  <a:cubicBezTo>
                    <a:pt x="355317" y="161167"/>
                    <a:pt x="354427" y="156544"/>
                    <a:pt x="354427" y="151744"/>
                  </a:cubicBezTo>
                  <a:cubicBezTo>
                    <a:pt x="354427" y="129433"/>
                    <a:pt x="372672" y="111211"/>
                    <a:pt x="394923" y="111211"/>
                  </a:cubicBezTo>
                  <a:close/>
                  <a:moveTo>
                    <a:pt x="324090" y="80938"/>
                  </a:moveTo>
                  <a:lnTo>
                    <a:pt x="334234" y="80938"/>
                  </a:lnTo>
                  <a:cubicBezTo>
                    <a:pt x="340285" y="80938"/>
                    <a:pt x="344289" y="85024"/>
                    <a:pt x="344289" y="91064"/>
                  </a:cubicBezTo>
                  <a:cubicBezTo>
                    <a:pt x="344289" y="97104"/>
                    <a:pt x="340285" y="101190"/>
                    <a:pt x="334234" y="101190"/>
                  </a:cubicBezTo>
                  <a:lnTo>
                    <a:pt x="324090" y="101190"/>
                  </a:lnTo>
                  <a:cubicBezTo>
                    <a:pt x="318039" y="101190"/>
                    <a:pt x="313946" y="97104"/>
                    <a:pt x="313946" y="91064"/>
                  </a:cubicBezTo>
                  <a:cubicBezTo>
                    <a:pt x="313946" y="85024"/>
                    <a:pt x="318039" y="80938"/>
                    <a:pt x="324090" y="80938"/>
                  </a:cubicBezTo>
                  <a:close/>
                  <a:moveTo>
                    <a:pt x="192417" y="80938"/>
                  </a:moveTo>
                  <a:lnTo>
                    <a:pt x="283548" y="80938"/>
                  </a:lnTo>
                  <a:cubicBezTo>
                    <a:pt x="289600" y="80938"/>
                    <a:pt x="293694" y="85024"/>
                    <a:pt x="293694" y="91064"/>
                  </a:cubicBezTo>
                  <a:cubicBezTo>
                    <a:pt x="293694" y="97104"/>
                    <a:pt x="289600" y="101190"/>
                    <a:pt x="283548" y="101190"/>
                  </a:cubicBezTo>
                  <a:lnTo>
                    <a:pt x="192417" y="101190"/>
                  </a:lnTo>
                  <a:cubicBezTo>
                    <a:pt x="186365" y="101190"/>
                    <a:pt x="182271" y="97104"/>
                    <a:pt x="182271" y="91064"/>
                  </a:cubicBezTo>
                  <a:cubicBezTo>
                    <a:pt x="182271" y="85024"/>
                    <a:pt x="186365" y="80938"/>
                    <a:pt x="192417" y="80938"/>
                  </a:cubicBezTo>
                  <a:close/>
                  <a:moveTo>
                    <a:pt x="91157" y="80938"/>
                  </a:moveTo>
                  <a:lnTo>
                    <a:pt x="151959" y="80938"/>
                  </a:lnTo>
                  <a:cubicBezTo>
                    <a:pt x="158012" y="80938"/>
                    <a:pt x="162018" y="85024"/>
                    <a:pt x="162018" y="91064"/>
                  </a:cubicBezTo>
                  <a:cubicBezTo>
                    <a:pt x="162018" y="97104"/>
                    <a:pt x="158012" y="101190"/>
                    <a:pt x="151959" y="101190"/>
                  </a:cubicBezTo>
                  <a:lnTo>
                    <a:pt x="91157" y="101190"/>
                  </a:lnTo>
                  <a:cubicBezTo>
                    <a:pt x="85104" y="101190"/>
                    <a:pt x="81009" y="97104"/>
                    <a:pt x="81009" y="91064"/>
                  </a:cubicBezTo>
                  <a:cubicBezTo>
                    <a:pt x="81009" y="85024"/>
                    <a:pt x="85104" y="80938"/>
                    <a:pt x="91157" y="80938"/>
                  </a:cubicBezTo>
                  <a:close/>
                  <a:moveTo>
                    <a:pt x="243084" y="40505"/>
                  </a:moveTo>
                  <a:lnTo>
                    <a:pt x="334231" y="40505"/>
                  </a:lnTo>
                  <a:cubicBezTo>
                    <a:pt x="340284" y="40505"/>
                    <a:pt x="344289" y="44591"/>
                    <a:pt x="344289" y="50631"/>
                  </a:cubicBezTo>
                  <a:cubicBezTo>
                    <a:pt x="344289" y="56671"/>
                    <a:pt x="340284" y="60757"/>
                    <a:pt x="334231" y="60757"/>
                  </a:cubicBezTo>
                  <a:lnTo>
                    <a:pt x="243084" y="60757"/>
                  </a:lnTo>
                  <a:cubicBezTo>
                    <a:pt x="236942" y="60757"/>
                    <a:pt x="232937" y="56671"/>
                    <a:pt x="232937" y="50631"/>
                  </a:cubicBezTo>
                  <a:cubicBezTo>
                    <a:pt x="232937" y="44591"/>
                    <a:pt x="236942" y="40505"/>
                    <a:pt x="243084" y="40505"/>
                  </a:cubicBezTo>
                  <a:close/>
                  <a:moveTo>
                    <a:pt x="91153" y="40505"/>
                  </a:moveTo>
                  <a:lnTo>
                    <a:pt x="202559" y="40505"/>
                  </a:lnTo>
                  <a:cubicBezTo>
                    <a:pt x="208610" y="40505"/>
                    <a:pt x="212614" y="44591"/>
                    <a:pt x="212614" y="50631"/>
                  </a:cubicBezTo>
                  <a:cubicBezTo>
                    <a:pt x="212614" y="56671"/>
                    <a:pt x="208610" y="60757"/>
                    <a:pt x="202559" y="60757"/>
                  </a:cubicBezTo>
                  <a:lnTo>
                    <a:pt x="91153" y="60757"/>
                  </a:lnTo>
                  <a:cubicBezTo>
                    <a:pt x="85102" y="60757"/>
                    <a:pt x="81009" y="56671"/>
                    <a:pt x="81009" y="50631"/>
                  </a:cubicBezTo>
                  <a:cubicBezTo>
                    <a:pt x="81009" y="44591"/>
                    <a:pt x="85102" y="40505"/>
                    <a:pt x="91153" y="40505"/>
                  </a:cubicBezTo>
                  <a:close/>
                  <a:moveTo>
                    <a:pt x="70848" y="20176"/>
                  </a:moveTo>
                  <a:cubicBezTo>
                    <a:pt x="64796" y="20176"/>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7" y="343802"/>
                    <a:pt x="384859" y="343802"/>
                  </a:cubicBezTo>
                  <a:lnTo>
                    <a:pt x="546848" y="343802"/>
                  </a:lnTo>
                  <a:lnTo>
                    <a:pt x="546848" y="30309"/>
                  </a:lnTo>
                  <a:cubicBezTo>
                    <a:pt x="546848" y="24265"/>
                    <a:pt x="542754" y="20176"/>
                    <a:pt x="536702" y="20176"/>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chemeClr val="accent2"/>
            </a:solidFill>
            <a:ln w="19050">
              <a:noFill/>
              <a:round/>
            </a:ln>
          </p:spPr>
          <p:txBody>
            <a:bodyPr anchor="ctr"/>
            <a:lstStyle/>
            <a:p>
              <a:pPr algn="ctr"/>
              <a:endParaRPr/>
            </a:p>
          </p:txBody>
        </p:sp>
        <p:cxnSp>
          <p:nvCxnSpPr>
            <p:cNvPr id="22" name="直接连接符 21"/>
            <p:cNvCxnSpPr/>
            <p:nvPr/>
          </p:nvCxnSpPr>
          <p:spPr>
            <a:xfrm rot="10904570" flipH="1" flipV="1">
              <a:off x="5818295" y="2034719"/>
              <a:ext cx="684666" cy="15664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îŝḷiḋè"/>
            <p:cNvSpPr/>
            <p:nvPr/>
          </p:nvSpPr>
          <p:spPr>
            <a:xfrm rot="171317">
              <a:off x="5854478" y="2305370"/>
              <a:ext cx="323535" cy="32353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77500" lnSpcReduction="20000"/>
            </a:bodyPr>
            <a:lstStyle/>
            <a:p>
              <a:pPr marL="0" marR="0" lvl="0" indent="0" algn="ctr" defTabSz="913765" rtl="0" eaLnBrk="1" fontAlgn="auto" latinLnBrk="0" hangingPunct="1">
                <a:spcBef>
                  <a:spcPts val="0"/>
                </a:spcBef>
                <a:spcAft>
                  <a:spcPts val="0"/>
                </a:spcAft>
                <a:buClrTx/>
                <a:buSzTx/>
                <a:buFontTx/>
                <a:buNone/>
                <a:defRPr/>
              </a:pPr>
              <a:r>
                <a:rPr kumimoji="0" lang="en-US" sz="1400" b="0" i="0" u="none" strike="noStrike" kern="1200" cap="none" spc="0" normalizeH="0" baseline="0" noProof="0" dirty="0">
                  <a:ln>
                    <a:noFill/>
                  </a:ln>
                  <a:solidFill>
                    <a:srgbClr val="40A693"/>
                  </a:solidFill>
                  <a:effectLst/>
                  <a:uLnTx/>
                  <a:uFillTx/>
                  <a:latin typeface="Impact" panose="020B0806030902050204" pitchFamily="34" charset="0"/>
                </a:rPr>
                <a:t>3</a:t>
              </a:r>
            </a:p>
          </p:txBody>
        </p:sp>
        <p:sp>
          <p:nvSpPr>
            <p:cNvPr id="24" name="ïṩļïḍé"/>
            <p:cNvSpPr/>
            <p:nvPr/>
          </p:nvSpPr>
          <p:spPr>
            <a:xfrm rot="10904570">
              <a:off x="6031650" y="3107618"/>
              <a:ext cx="755703" cy="755703"/>
            </a:xfrm>
            <a:prstGeom prst="ellipse">
              <a:avLst/>
            </a:prstGeom>
            <a:solidFill>
              <a:schemeClr val="bg1">
                <a:lumMod val="95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iṥľíḍe"/>
            <p:cNvSpPr/>
            <p:nvPr/>
          </p:nvSpPr>
          <p:spPr bwMode="auto">
            <a:xfrm>
              <a:off x="6184107" y="3331665"/>
              <a:ext cx="450788" cy="307609"/>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3"/>
            </a:solidFill>
            <a:ln w="19050">
              <a:noFill/>
              <a:round/>
            </a:ln>
          </p:spPr>
          <p:txBody>
            <a:bodyPr anchor="ctr"/>
            <a:lstStyle/>
            <a:p>
              <a:pPr algn="ctr"/>
              <a:endParaRPr/>
            </a:p>
          </p:txBody>
        </p:sp>
        <p:cxnSp>
          <p:nvCxnSpPr>
            <p:cNvPr id="26" name="直接连接符 25"/>
            <p:cNvCxnSpPr/>
            <p:nvPr/>
          </p:nvCxnSpPr>
          <p:spPr>
            <a:xfrm flipH="1" flipV="1">
              <a:off x="8456053" y="1505221"/>
              <a:ext cx="684666" cy="15664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isḻïḑè"/>
            <p:cNvSpPr/>
            <p:nvPr/>
          </p:nvSpPr>
          <p:spPr>
            <a:xfrm rot="183234">
              <a:off x="8783583" y="2524379"/>
              <a:ext cx="323535" cy="32353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77500" lnSpcReduction="20000"/>
            </a:bodyPr>
            <a:lstStyle/>
            <a:p>
              <a:pPr marL="0" marR="0" lvl="0" indent="0" algn="ctr" defTabSz="913765" rtl="0" eaLnBrk="1" fontAlgn="auto" latinLnBrk="0" hangingPunct="1">
                <a:spcBef>
                  <a:spcPts val="0"/>
                </a:spcBef>
                <a:spcAft>
                  <a:spcPts val="0"/>
                </a:spcAft>
                <a:buClrTx/>
                <a:buSzTx/>
                <a:buFontTx/>
                <a:buNone/>
                <a:defRPr/>
              </a:pPr>
              <a:r>
                <a:rPr kumimoji="0" lang="en-US" sz="1400" b="0" i="0" u="none" strike="noStrike" kern="1200" cap="none" spc="0" normalizeH="0" baseline="0" noProof="0" dirty="0">
                  <a:ln>
                    <a:noFill/>
                  </a:ln>
                  <a:solidFill>
                    <a:srgbClr val="5268A5"/>
                  </a:solidFill>
                  <a:effectLst/>
                  <a:uLnTx/>
                  <a:uFillTx/>
                  <a:latin typeface="Impact" panose="020B0806030902050204" pitchFamily="34" charset="0"/>
                </a:rPr>
                <a:t>4</a:t>
              </a:r>
            </a:p>
          </p:txBody>
        </p:sp>
        <p:sp>
          <p:nvSpPr>
            <p:cNvPr id="28" name="îṣļîḓe"/>
            <p:cNvSpPr/>
            <p:nvPr/>
          </p:nvSpPr>
          <p:spPr>
            <a:xfrm>
              <a:off x="8151475" y="1250948"/>
              <a:ext cx="755703" cy="755703"/>
            </a:xfrm>
            <a:prstGeom prst="ellipse">
              <a:avLst/>
            </a:prstGeom>
            <a:solidFill>
              <a:schemeClr val="bg1">
                <a:lumMod val="95000"/>
              </a:schemeClr>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ïSľíḋè"/>
            <p:cNvSpPr/>
            <p:nvPr/>
          </p:nvSpPr>
          <p:spPr bwMode="auto">
            <a:xfrm>
              <a:off x="8303932" y="1403746"/>
              <a:ext cx="450788" cy="450107"/>
            </a:xfrm>
            <a:custGeom>
              <a:avLst/>
              <a:gdLst>
                <a:gd name="T0" fmla="*/ 6827 w 6827"/>
                <a:gd name="T1" fmla="*/ 910 h 6827"/>
                <a:gd name="T2" fmla="*/ 5916 w 6827"/>
                <a:gd name="T3" fmla="*/ 0 h 6827"/>
                <a:gd name="T4" fmla="*/ 5006 w 6827"/>
                <a:gd name="T5" fmla="*/ 910 h 6827"/>
                <a:gd name="T6" fmla="*/ 5796 w 6827"/>
                <a:gd name="T7" fmla="*/ 1812 h 6827"/>
                <a:gd name="T8" fmla="*/ 4892 w 6827"/>
                <a:gd name="T9" fmla="*/ 2617 h 6827"/>
                <a:gd name="T10" fmla="*/ 1934 w 6827"/>
                <a:gd name="T11" fmla="*/ 2617 h 6827"/>
                <a:gd name="T12" fmla="*/ 796 w 6827"/>
                <a:gd name="T13" fmla="*/ 3755 h 6827"/>
                <a:gd name="T14" fmla="*/ 796 w 6827"/>
                <a:gd name="T15" fmla="*/ 5014 h 6827"/>
                <a:gd name="T16" fmla="*/ 0 w 6827"/>
                <a:gd name="T17" fmla="*/ 5916 h 6827"/>
                <a:gd name="T18" fmla="*/ 910 w 6827"/>
                <a:gd name="T19" fmla="*/ 6827 h 6827"/>
                <a:gd name="T20" fmla="*/ 1820 w 6827"/>
                <a:gd name="T21" fmla="*/ 5916 h 6827"/>
                <a:gd name="T22" fmla="*/ 1024 w 6827"/>
                <a:gd name="T23" fmla="*/ 5014 h 6827"/>
                <a:gd name="T24" fmla="*/ 1024 w 6827"/>
                <a:gd name="T25" fmla="*/ 3755 h 6827"/>
                <a:gd name="T26" fmla="*/ 1934 w 6827"/>
                <a:gd name="T27" fmla="*/ 2844 h 6827"/>
                <a:gd name="T28" fmla="*/ 3757 w 6827"/>
                <a:gd name="T29" fmla="*/ 2844 h 6827"/>
                <a:gd name="T30" fmla="*/ 3300 w 6827"/>
                <a:gd name="T31" fmla="*/ 3755 h 6827"/>
                <a:gd name="T32" fmla="*/ 3300 w 6827"/>
                <a:gd name="T33" fmla="*/ 5014 h 6827"/>
                <a:gd name="T34" fmla="*/ 2503 w 6827"/>
                <a:gd name="T35" fmla="*/ 5916 h 6827"/>
                <a:gd name="T36" fmla="*/ 3413 w 6827"/>
                <a:gd name="T37" fmla="*/ 6827 h 6827"/>
                <a:gd name="T38" fmla="*/ 4324 w 6827"/>
                <a:gd name="T39" fmla="*/ 5916 h 6827"/>
                <a:gd name="T40" fmla="*/ 3527 w 6827"/>
                <a:gd name="T41" fmla="*/ 5014 h 6827"/>
                <a:gd name="T42" fmla="*/ 3527 w 6827"/>
                <a:gd name="T43" fmla="*/ 3755 h 6827"/>
                <a:gd name="T44" fmla="*/ 4437 w 6827"/>
                <a:gd name="T45" fmla="*/ 2844 h 6827"/>
                <a:gd name="T46" fmla="*/ 4892 w 6827"/>
                <a:gd name="T47" fmla="*/ 2844 h 6827"/>
                <a:gd name="T48" fmla="*/ 6025 w 6827"/>
                <a:gd name="T49" fmla="*/ 1814 h 6827"/>
                <a:gd name="T50" fmla="*/ 6827 w 6827"/>
                <a:gd name="T51" fmla="*/ 910 h 6827"/>
                <a:gd name="T52" fmla="*/ 1593 w 6827"/>
                <a:gd name="T53" fmla="*/ 5916 h 6827"/>
                <a:gd name="T54" fmla="*/ 910 w 6827"/>
                <a:gd name="T55" fmla="*/ 6599 h 6827"/>
                <a:gd name="T56" fmla="*/ 228 w 6827"/>
                <a:gd name="T57" fmla="*/ 5916 h 6827"/>
                <a:gd name="T58" fmla="*/ 910 w 6827"/>
                <a:gd name="T59" fmla="*/ 5234 h 6827"/>
                <a:gd name="T60" fmla="*/ 1593 w 6827"/>
                <a:gd name="T61" fmla="*/ 5916 h 6827"/>
                <a:gd name="T62" fmla="*/ 4096 w 6827"/>
                <a:gd name="T63" fmla="*/ 5916 h 6827"/>
                <a:gd name="T64" fmla="*/ 3413 w 6827"/>
                <a:gd name="T65" fmla="*/ 6599 h 6827"/>
                <a:gd name="T66" fmla="*/ 2731 w 6827"/>
                <a:gd name="T67" fmla="*/ 5916 h 6827"/>
                <a:gd name="T68" fmla="*/ 3413 w 6827"/>
                <a:gd name="T69" fmla="*/ 5234 h 6827"/>
                <a:gd name="T70" fmla="*/ 4096 w 6827"/>
                <a:gd name="T71" fmla="*/ 5916 h 6827"/>
                <a:gd name="T72" fmla="*/ 5916 w 6827"/>
                <a:gd name="T73" fmla="*/ 1593 h 6827"/>
                <a:gd name="T74" fmla="*/ 5234 w 6827"/>
                <a:gd name="T75" fmla="*/ 910 h 6827"/>
                <a:gd name="T76" fmla="*/ 5916 w 6827"/>
                <a:gd name="T77" fmla="*/ 228 h 6827"/>
                <a:gd name="T78" fmla="*/ 6599 w 6827"/>
                <a:gd name="T79" fmla="*/ 910 h 6827"/>
                <a:gd name="T80" fmla="*/ 5916 w 6827"/>
                <a:gd name="T81" fmla="*/ 159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27" h="6827">
                  <a:moveTo>
                    <a:pt x="6827" y="910"/>
                  </a:moveTo>
                  <a:cubicBezTo>
                    <a:pt x="6827" y="410"/>
                    <a:pt x="6417" y="0"/>
                    <a:pt x="5916" y="0"/>
                  </a:cubicBezTo>
                  <a:cubicBezTo>
                    <a:pt x="5416" y="0"/>
                    <a:pt x="5006" y="410"/>
                    <a:pt x="5006" y="910"/>
                  </a:cubicBezTo>
                  <a:cubicBezTo>
                    <a:pt x="5006" y="1370"/>
                    <a:pt x="5352" y="1753"/>
                    <a:pt x="5796" y="1812"/>
                  </a:cubicBezTo>
                  <a:cubicBezTo>
                    <a:pt x="5744" y="2264"/>
                    <a:pt x="5357" y="2617"/>
                    <a:pt x="4892" y="2617"/>
                  </a:cubicBezTo>
                  <a:lnTo>
                    <a:pt x="1934" y="2617"/>
                  </a:lnTo>
                  <a:cubicBezTo>
                    <a:pt x="1308" y="2617"/>
                    <a:pt x="796" y="3129"/>
                    <a:pt x="796" y="3755"/>
                  </a:cubicBezTo>
                  <a:lnTo>
                    <a:pt x="796" y="5014"/>
                  </a:lnTo>
                  <a:cubicBezTo>
                    <a:pt x="349" y="5070"/>
                    <a:pt x="0" y="5454"/>
                    <a:pt x="0" y="5916"/>
                  </a:cubicBezTo>
                  <a:cubicBezTo>
                    <a:pt x="0" y="6417"/>
                    <a:pt x="410" y="6827"/>
                    <a:pt x="910" y="6827"/>
                  </a:cubicBezTo>
                  <a:cubicBezTo>
                    <a:pt x="1411" y="6827"/>
                    <a:pt x="1820" y="6417"/>
                    <a:pt x="1820" y="5916"/>
                  </a:cubicBezTo>
                  <a:cubicBezTo>
                    <a:pt x="1820" y="5454"/>
                    <a:pt x="1471" y="5070"/>
                    <a:pt x="1024" y="5014"/>
                  </a:cubicBezTo>
                  <a:lnTo>
                    <a:pt x="1024" y="3755"/>
                  </a:lnTo>
                  <a:cubicBezTo>
                    <a:pt x="1024" y="3254"/>
                    <a:pt x="1434" y="2844"/>
                    <a:pt x="1934" y="2844"/>
                  </a:cubicBezTo>
                  <a:lnTo>
                    <a:pt x="3757" y="2844"/>
                  </a:lnTo>
                  <a:cubicBezTo>
                    <a:pt x="3480" y="3052"/>
                    <a:pt x="3300" y="3384"/>
                    <a:pt x="3300" y="3755"/>
                  </a:cubicBezTo>
                  <a:lnTo>
                    <a:pt x="3300" y="5014"/>
                  </a:lnTo>
                  <a:cubicBezTo>
                    <a:pt x="2852" y="5070"/>
                    <a:pt x="2503" y="5454"/>
                    <a:pt x="2503" y="5916"/>
                  </a:cubicBezTo>
                  <a:cubicBezTo>
                    <a:pt x="2503" y="6417"/>
                    <a:pt x="2913" y="6827"/>
                    <a:pt x="3413" y="6827"/>
                  </a:cubicBezTo>
                  <a:cubicBezTo>
                    <a:pt x="3914" y="6827"/>
                    <a:pt x="4324" y="6417"/>
                    <a:pt x="4324" y="5916"/>
                  </a:cubicBezTo>
                  <a:cubicBezTo>
                    <a:pt x="4324" y="5454"/>
                    <a:pt x="3975" y="5070"/>
                    <a:pt x="3527" y="5014"/>
                  </a:cubicBezTo>
                  <a:lnTo>
                    <a:pt x="3527" y="3755"/>
                  </a:lnTo>
                  <a:cubicBezTo>
                    <a:pt x="3527" y="3254"/>
                    <a:pt x="3937" y="2844"/>
                    <a:pt x="4437" y="2844"/>
                  </a:cubicBezTo>
                  <a:lnTo>
                    <a:pt x="4892" y="2844"/>
                  </a:lnTo>
                  <a:cubicBezTo>
                    <a:pt x="5482" y="2844"/>
                    <a:pt x="5971" y="2390"/>
                    <a:pt x="6025" y="1814"/>
                  </a:cubicBezTo>
                  <a:cubicBezTo>
                    <a:pt x="6475" y="1760"/>
                    <a:pt x="6827" y="1374"/>
                    <a:pt x="6827" y="910"/>
                  </a:cubicBezTo>
                  <a:close/>
                  <a:moveTo>
                    <a:pt x="1593" y="5916"/>
                  </a:moveTo>
                  <a:cubicBezTo>
                    <a:pt x="1593" y="6292"/>
                    <a:pt x="1286" y="6599"/>
                    <a:pt x="910" y="6599"/>
                  </a:cubicBezTo>
                  <a:cubicBezTo>
                    <a:pt x="535" y="6599"/>
                    <a:pt x="228" y="6292"/>
                    <a:pt x="228" y="5916"/>
                  </a:cubicBezTo>
                  <a:cubicBezTo>
                    <a:pt x="228" y="5541"/>
                    <a:pt x="535" y="5234"/>
                    <a:pt x="910" y="5234"/>
                  </a:cubicBezTo>
                  <a:cubicBezTo>
                    <a:pt x="1286" y="5234"/>
                    <a:pt x="1593" y="5541"/>
                    <a:pt x="1593" y="5916"/>
                  </a:cubicBezTo>
                  <a:close/>
                  <a:moveTo>
                    <a:pt x="4096" y="5916"/>
                  </a:moveTo>
                  <a:cubicBezTo>
                    <a:pt x="4096" y="6292"/>
                    <a:pt x="3789" y="6599"/>
                    <a:pt x="3413" y="6599"/>
                  </a:cubicBezTo>
                  <a:cubicBezTo>
                    <a:pt x="3038" y="6599"/>
                    <a:pt x="2731" y="6292"/>
                    <a:pt x="2731" y="5916"/>
                  </a:cubicBezTo>
                  <a:cubicBezTo>
                    <a:pt x="2731" y="5541"/>
                    <a:pt x="3038" y="5234"/>
                    <a:pt x="3413" y="5234"/>
                  </a:cubicBezTo>
                  <a:cubicBezTo>
                    <a:pt x="3789" y="5234"/>
                    <a:pt x="4096" y="5541"/>
                    <a:pt x="4096" y="5916"/>
                  </a:cubicBezTo>
                  <a:close/>
                  <a:moveTo>
                    <a:pt x="5916" y="1593"/>
                  </a:moveTo>
                  <a:cubicBezTo>
                    <a:pt x="5541" y="1593"/>
                    <a:pt x="5234" y="1286"/>
                    <a:pt x="5234" y="910"/>
                  </a:cubicBezTo>
                  <a:cubicBezTo>
                    <a:pt x="5234" y="535"/>
                    <a:pt x="5541" y="228"/>
                    <a:pt x="5916" y="228"/>
                  </a:cubicBezTo>
                  <a:cubicBezTo>
                    <a:pt x="6292" y="228"/>
                    <a:pt x="6599" y="535"/>
                    <a:pt x="6599" y="910"/>
                  </a:cubicBezTo>
                  <a:cubicBezTo>
                    <a:pt x="6599" y="1286"/>
                    <a:pt x="6292" y="1593"/>
                    <a:pt x="5916" y="1593"/>
                  </a:cubicBezTo>
                  <a:close/>
                </a:path>
              </a:pathLst>
            </a:custGeom>
            <a:solidFill>
              <a:schemeClr val="accent4"/>
            </a:solidFill>
            <a:ln w="19050">
              <a:noFill/>
              <a:round/>
            </a:ln>
          </p:spPr>
          <p:txBody>
            <a:bodyPr anchor="ctr"/>
            <a:lstStyle/>
            <a:p>
              <a:pPr algn="ctr"/>
              <a:endParaRPr/>
            </a:p>
          </p:txBody>
        </p:sp>
        <p:sp>
          <p:nvSpPr>
            <p:cNvPr id="30" name="îṧľîḑê"/>
            <p:cNvSpPr/>
            <p:nvPr/>
          </p:nvSpPr>
          <p:spPr bwMode="auto">
            <a:xfrm>
              <a:off x="1758214" y="5345665"/>
              <a:ext cx="2537786" cy="79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marL="171450" indent="-171450">
                <a:lnSpc>
                  <a:spcPct val="150000"/>
                </a:lnSpc>
                <a:buFont typeface="Arial" panose="020B0604020202090204" pitchFamily="34" charset="0"/>
                <a:buChar char="•"/>
              </a:pPr>
              <a:r>
                <a:rPr lang="en-US" altLang="zh-CN" sz="1000" dirty="0"/>
                <a:t>Supporting text here.</a:t>
              </a:r>
            </a:p>
            <a:p>
              <a:pPr marL="171450" indent="-171450">
                <a:lnSpc>
                  <a:spcPct val="150000"/>
                </a:lnSpc>
                <a:buFont typeface="Arial" panose="020B0604020202090204" pitchFamily="34" charset="0"/>
                <a:buChar char="•"/>
              </a:pPr>
              <a:r>
                <a:rPr lang="en-US" altLang="zh-CN" sz="1000" dirty="0"/>
                <a:t>When you copy &amp; paste, choose "keep text only" option.</a:t>
              </a:r>
            </a:p>
          </p:txBody>
        </p:sp>
        <p:sp>
          <p:nvSpPr>
            <p:cNvPr id="31" name="îšḻiḍé"/>
            <p:cNvSpPr txBox="1"/>
            <p:nvPr/>
          </p:nvSpPr>
          <p:spPr bwMode="auto">
            <a:xfrm>
              <a:off x="1758214" y="4994526"/>
              <a:ext cx="2537786"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effectLst/>
                  <a:uLnTx/>
                  <a:uFillTx/>
                </a:rPr>
                <a:t>Text here</a:t>
              </a:r>
              <a:endParaRPr kumimoji="0" lang="zh-CN" altLang="en-US" sz="1800" b="1" i="0" u="none" strike="noStrike" kern="1200" cap="none" spc="0" normalizeH="0" baseline="0" noProof="0" dirty="0">
                <a:ln>
                  <a:noFill/>
                </a:ln>
                <a:effectLst/>
                <a:uLnTx/>
                <a:uFillTx/>
              </a:endParaRPr>
            </a:p>
          </p:txBody>
        </p:sp>
        <p:sp>
          <p:nvSpPr>
            <p:cNvPr id="32" name="íṥľiḍe"/>
            <p:cNvSpPr/>
            <p:nvPr/>
          </p:nvSpPr>
          <p:spPr bwMode="auto">
            <a:xfrm>
              <a:off x="4240338" y="4651937"/>
              <a:ext cx="2537786" cy="79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marL="171450" indent="-171450">
                <a:lnSpc>
                  <a:spcPct val="150000"/>
                </a:lnSpc>
                <a:buFont typeface="Arial" panose="020B0604020202090204" pitchFamily="34" charset="0"/>
                <a:buChar char="•"/>
              </a:pPr>
              <a:r>
                <a:rPr lang="en-US" altLang="zh-CN" sz="1000" dirty="0"/>
                <a:t>Supporting text here.</a:t>
              </a:r>
            </a:p>
            <a:p>
              <a:pPr marL="171450" indent="-171450">
                <a:lnSpc>
                  <a:spcPct val="150000"/>
                </a:lnSpc>
                <a:buFont typeface="Arial" panose="020B0604020202090204" pitchFamily="34" charset="0"/>
                <a:buChar char="•"/>
              </a:pPr>
              <a:r>
                <a:rPr lang="en-US" altLang="zh-CN" sz="1000" dirty="0"/>
                <a:t>When you copy &amp; paste, choose "keep text only" option.</a:t>
              </a:r>
            </a:p>
          </p:txBody>
        </p:sp>
        <p:sp>
          <p:nvSpPr>
            <p:cNvPr id="33" name="íš1íḑé"/>
            <p:cNvSpPr txBox="1"/>
            <p:nvPr/>
          </p:nvSpPr>
          <p:spPr bwMode="auto">
            <a:xfrm>
              <a:off x="4240338" y="4300798"/>
              <a:ext cx="2537786"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effectLst/>
                  <a:uLnTx/>
                  <a:uFillTx/>
                </a:rPr>
                <a:t>Text here</a:t>
              </a:r>
              <a:endParaRPr kumimoji="0" lang="zh-CN" altLang="en-US" sz="1800" b="1" i="0" u="none" strike="noStrike" kern="1200" cap="none" spc="0" normalizeH="0" baseline="0" noProof="0" dirty="0">
                <a:ln>
                  <a:noFill/>
                </a:ln>
                <a:effectLst/>
                <a:uLnTx/>
                <a:uFillTx/>
              </a:endParaRPr>
            </a:p>
          </p:txBody>
        </p:sp>
        <p:sp>
          <p:nvSpPr>
            <p:cNvPr id="34" name="îṩḷíďè"/>
            <p:cNvSpPr/>
            <p:nvPr/>
          </p:nvSpPr>
          <p:spPr bwMode="auto">
            <a:xfrm>
              <a:off x="6804628" y="3546389"/>
              <a:ext cx="2537786" cy="79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marL="171450" indent="-171450">
                <a:lnSpc>
                  <a:spcPct val="150000"/>
                </a:lnSpc>
                <a:buFont typeface="Arial" panose="020B0604020202090204" pitchFamily="34" charset="0"/>
                <a:buChar char="•"/>
              </a:pPr>
              <a:r>
                <a:rPr lang="en-US" altLang="zh-CN" sz="1000" dirty="0"/>
                <a:t>Supporting text here.</a:t>
              </a:r>
            </a:p>
            <a:p>
              <a:pPr marL="171450" indent="-171450">
                <a:lnSpc>
                  <a:spcPct val="150000"/>
                </a:lnSpc>
                <a:buFont typeface="Arial" panose="020B0604020202090204" pitchFamily="34" charset="0"/>
                <a:buChar char="•"/>
              </a:pPr>
              <a:r>
                <a:rPr lang="en-US" altLang="zh-CN" sz="1000" dirty="0"/>
                <a:t>When you copy &amp; paste, choose "keep text only" option.</a:t>
              </a:r>
            </a:p>
          </p:txBody>
        </p:sp>
        <p:sp>
          <p:nvSpPr>
            <p:cNvPr id="35" name="íṧliḓé"/>
            <p:cNvSpPr txBox="1"/>
            <p:nvPr/>
          </p:nvSpPr>
          <p:spPr bwMode="auto">
            <a:xfrm>
              <a:off x="6804628" y="3195250"/>
              <a:ext cx="2537786"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effectLst/>
                  <a:uLnTx/>
                  <a:uFillTx/>
                </a:rPr>
                <a:t>Text here</a:t>
              </a:r>
              <a:endParaRPr kumimoji="0" lang="zh-CN" altLang="en-US" sz="1800" b="1" i="0" u="none" strike="noStrike" kern="1200" cap="none" spc="0" normalizeH="0" baseline="0" noProof="0" dirty="0">
                <a:ln>
                  <a:noFill/>
                </a:ln>
                <a:effectLst/>
                <a:uLnTx/>
                <a:uFillTx/>
              </a:endParaRPr>
            </a:p>
          </p:txBody>
        </p:sp>
        <p:sp>
          <p:nvSpPr>
            <p:cNvPr id="36" name="îṩļidê"/>
            <p:cNvSpPr/>
            <p:nvPr/>
          </p:nvSpPr>
          <p:spPr bwMode="auto">
            <a:xfrm>
              <a:off x="9159029" y="2987902"/>
              <a:ext cx="2537786" cy="79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marL="171450" indent="-171450">
                <a:lnSpc>
                  <a:spcPct val="150000"/>
                </a:lnSpc>
                <a:buFont typeface="Arial" panose="020B0604020202090204" pitchFamily="34" charset="0"/>
                <a:buChar char="•"/>
              </a:pPr>
              <a:r>
                <a:rPr lang="en-US" altLang="zh-CN" sz="1000" dirty="0"/>
                <a:t>Supporting text here.</a:t>
              </a:r>
            </a:p>
            <a:p>
              <a:pPr marL="171450" indent="-171450">
                <a:lnSpc>
                  <a:spcPct val="150000"/>
                </a:lnSpc>
                <a:buFont typeface="Arial" panose="020B0604020202090204" pitchFamily="34" charset="0"/>
                <a:buChar char="•"/>
              </a:pPr>
              <a:r>
                <a:rPr lang="en-US" altLang="zh-CN" sz="1000" dirty="0"/>
                <a:t>When you copy &amp; paste, choose "keep text only" option.</a:t>
              </a:r>
            </a:p>
          </p:txBody>
        </p:sp>
        <p:sp>
          <p:nvSpPr>
            <p:cNvPr id="37" name="íṡliḋè"/>
            <p:cNvSpPr txBox="1"/>
            <p:nvPr/>
          </p:nvSpPr>
          <p:spPr bwMode="auto">
            <a:xfrm>
              <a:off x="9159029" y="2636763"/>
              <a:ext cx="2537786"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effectLst/>
                  <a:uLnTx/>
                  <a:uFillTx/>
                </a:rPr>
                <a:t>Text here</a:t>
              </a:r>
              <a:endParaRPr kumimoji="0" lang="zh-CN" altLang="en-US" sz="1800" b="1" i="0" u="none" strike="noStrike" kern="1200" cap="none" spc="0" normalizeH="0" baseline="0" noProof="0" dirty="0">
                <a:ln>
                  <a:noFill/>
                </a:ln>
                <a:effectLst/>
                <a:uLnTx/>
                <a:uFillTx/>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17</a:t>
            </a:fld>
            <a:endParaRPr lang="zh-CN" altLang="en-US"/>
          </a:p>
        </p:txBody>
      </p:sp>
      <p:grpSp>
        <p:nvGrpSpPr>
          <p:cNvPr id="5" name="f6ff930c-8939-450b-b879-7bfb9bcd13b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395651"/>
            <a:ext cx="10852150" cy="4720987"/>
            <a:chOff x="669925" y="1395651"/>
            <a:chExt cx="10852150" cy="4720987"/>
          </a:xfrm>
        </p:grpSpPr>
        <p:sp>
          <p:nvSpPr>
            <p:cNvPr id="6" name="ïŝļíďè"/>
            <p:cNvSpPr/>
            <p:nvPr/>
          </p:nvSpPr>
          <p:spPr>
            <a:xfrm>
              <a:off x="3981000" y="1395651"/>
              <a:ext cx="4230000" cy="3326219"/>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ślïďe"/>
            <p:cNvSpPr/>
            <p:nvPr/>
          </p:nvSpPr>
          <p:spPr bwMode="auto">
            <a:xfrm>
              <a:off x="3888192" y="4356362"/>
              <a:ext cx="2224162" cy="98126"/>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 name="iśḻîďé"/>
            <p:cNvSpPr/>
            <p:nvPr/>
          </p:nvSpPr>
          <p:spPr bwMode="auto">
            <a:xfrm>
              <a:off x="6079645" y="4356362"/>
              <a:ext cx="2224162" cy="98126"/>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 name="íśḷïḍê"/>
            <p:cNvSpPr/>
            <p:nvPr/>
          </p:nvSpPr>
          <p:spPr bwMode="auto">
            <a:xfrm>
              <a:off x="4323463" y="1913307"/>
              <a:ext cx="3577781" cy="2450604"/>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 name="í$ḷíďè"/>
            <p:cNvSpPr/>
            <p:nvPr/>
          </p:nvSpPr>
          <p:spPr bwMode="auto">
            <a:xfrm>
              <a:off x="4336044" y="1925886"/>
              <a:ext cx="3555138" cy="2425444"/>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rgbClr val="18181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 name="íŝlíḑè"/>
            <p:cNvSpPr/>
            <p:nvPr/>
          </p:nvSpPr>
          <p:spPr bwMode="auto">
            <a:xfrm>
              <a:off x="4336044" y="4248174"/>
              <a:ext cx="3555138" cy="103158"/>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rgbClr val="0C0D1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 name="ïšḷïḓè"/>
            <p:cNvSpPr/>
            <p:nvPr/>
          </p:nvSpPr>
          <p:spPr bwMode="auto">
            <a:xfrm>
              <a:off x="3888192" y="4316106"/>
              <a:ext cx="4415617" cy="80513"/>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ŝļídê"/>
            <p:cNvSpPr/>
            <p:nvPr/>
          </p:nvSpPr>
          <p:spPr bwMode="auto">
            <a:xfrm>
              <a:off x="5777723" y="4316106"/>
              <a:ext cx="634037" cy="45288"/>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 name="ïşľîḓê"/>
            <p:cNvSpPr/>
            <p:nvPr/>
          </p:nvSpPr>
          <p:spPr bwMode="auto">
            <a:xfrm>
              <a:off x="4454296" y="2079364"/>
              <a:ext cx="3318632" cy="2095846"/>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 name="íşlîďê"/>
            <p:cNvSpPr/>
            <p:nvPr/>
          </p:nvSpPr>
          <p:spPr bwMode="auto">
            <a:xfrm>
              <a:off x="4464360" y="2091944"/>
              <a:ext cx="3295987" cy="20732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 name="îşľïḑe"/>
            <p:cNvSpPr/>
            <p:nvPr/>
          </p:nvSpPr>
          <p:spPr bwMode="auto">
            <a:xfrm>
              <a:off x="6092226" y="1991303"/>
              <a:ext cx="37741" cy="37741"/>
            </a:xfrm>
            <a:prstGeom prst="ellipse">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 name="ïṣḷîḓê"/>
            <p:cNvSpPr/>
            <p:nvPr/>
          </p:nvSpPr>
          <p:spPr bwMode="auto">
            <a:xfrm>
              <a:off x="6092226" y="1988788"/>
              <a:ext cx="37741" cy="35224"/>
            </a:xfrm>
            <a:prstGeom prst="ellipse">
              <a:avLst/>
            </a:prstGeom>
            <a:solidFill>
              <a:srgbClr val="0A0A0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ïṩľíḍé"/>
            <p:cNvSpPr/>
            <p:nvPr/>
          </p:nvSpPr>
          <p:spPr bwMode="auto">
            <a:xfrm>
              <a:off x="6099773" y="1993820"/>
              <a:ext cx="22645" cy="2516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 name="ís1ïḍê"/>
            <p:cNvSpPr/>
            <p:nvPr/>
          </p:nvSpPr>
          <p:spPr bwMode="auto">
            <a:xfrm>
              <a:off x="6104805" y="2001367"/>
              <a:ext cx="12581" cy="12581"/>
            </a:xfrm>
            <a:prstGeom prst="ellipse">
              <a:avLst/>
            </a:prstGeom>
            <a:solidFill>
              <a:srgbClr val="2C99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ïṧ1íďé"/>
            <p:cNvSpPr/>
            <p:nvPr/>
          </p:nvSpPr>
          <p:spPr bwMode="auto">
            <a:xfrm>
              <a:off x="6109837" y="2003884"/>
              <a:ext cx="2517" cy="5032"/>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ïśḻidê"/>
            <p:cNvSpPr/>
            <p:nvPr/>
          </p:nvSpPr>
          <p:spPr>
            <a:xfrm>
              <a:off x="4464359" y="2069301"/>
              <a:ext cx="3295987" cy="2095844"/>
            </a:xfrm>
            <a:prstGeom prst="rect">
              <a:avLst/>
            </a:prstGeom>
            <a:blipFill>
              <a:blip r:embed="rId3"/>
              <a:stretch>
                <a:fillRect t="-2106" b="-208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iṥ1íḍé"/>
            <p:cNvSpPr txBox="1"/>
            <p:nvPr/>
          </p:nvSpPr>
          <p:spPr>
            <a:xfrm>
              <a:off x="669925" y="4989253"/>
              <a:ext cx="10852150" cy="369332"/>
            </a:xfrm>
            <a:prstGeom prst="rect">
              <a:avLst/>
            </a:prstGeom>
            <a:solidFill>
              <a:schemeClr val="bg1">
                <a:lumMod val="85000"/>
              </a:schemeClr>
            </a:solidFill>
          </p:spPr>
          <p:txBody>
            <a:bodyPr wrap="none">
              <a:normAutofit/>
            </a:bodyPr>
            <a:lstStyle/>
            <a:p>
              <a:pPr algn="ctr"/>
              <a:r>
                <a:rPr lang="en-US" altLang="zh-CN" b="1" dirty="0"/>
                <a:t>Text here</a:t>
              </a:r>
              <a:endParaRPr lang="zh-CN" altLang="en-US" b="1" dirty="0"/>
            </a:p>
          </p:txBody>
        </p:sp>
        <p:sp>
          <p:nvSpPr>
            <p:cNvPr id="23" name="iślîḑe"/>
            <p:cNvSpPr/>
            <p:nvPr/>
          </p:nvSpPr>
          <p:spPr>
            <a:xfrm>
              <a:off x="669925" y="5358585"/>
              <a:ext cx="10852150" cy="758053"/>
            </a:xfrm>
            <a:prstGeom prst="rect">
              <a:avLst/>
            </a:prstGeom>
          </p:spPr>
          <p:txBody>
            <a:bodyPr wrap="square">
              <a:normAutofit/>
            </a:bodyPr>
            <a:lstStyle/>
            <a:p>
              <a:pPr algn="ctr">
                <a:lnSpc>
                  <a:spcPct val="150000"/>
                </a:lnSpc>
                <a:spcBef>
                  <a:spcPct val="0"/>
                </a:spcBef>
              </a:pPr>
              <a:r>
                <a:rPr lang="en-US" altLang="zh-CN" sz="900" dirty="0"/>
                <a:t>Supporting text here. </a:t>
              </a:r>
            </a:p>
            <a:p>
              <a:pPr algn="ctr">
                <a:lnSpc>
                  <a:spcPct val="150000"/>
                </a:lnSpc>
                <a:spcBef>
                  <a:spcPct val="0"/>
                </a:spcBef>
              </a:pPr>
              <a:r>
                <a:rPr lang="en-US" altLang="zh-CN" sz="900" dirty="0"/>
                <a:t>When you copy &amp; paste, choose "keep text only" option.</a:t>
              </a:r>
              <a:endParaRPr lang="zh-CN" altLang="en-US" sz="900" dirty="0"/>
            </a:p>
          </p:txBody>
        </p:sp>
        <p:sp>
          <p:nvSpPr>
            <p:cNvPr id="24" name="íSļîdê"/>
            <p:cNvSpPr txBox="1"/>
            <p:nvPr/>
          </p:nvSpPr>
          <p:spPr>
            <a:xfrm>
              <a:off x="8967515" y="1785566"/>
              <a:ext cx="2554560" cy="338554"/>
            </a:xfrm>
            <a:prstGeom prst="rect">
              <a:avLst/>
            </a:prstGeom>
          </p:spPr>
          <p:txBody>
            <a:bodyPr vert="horz" wrap="none" lIns="90000" tIns="46800" rIns="90000" bIns="46800">
              <a:normAutofit/>
            </a:bodyPr>
            <a:lstStyle/>
            <a:p>
              <a:r>
                <a:rPr lang="en-US" altLang="zh-CN" sz="1600" b="1" kern="900" dirty="0"/>
                <a:t>Text here</a:t>
              </a:r>
              <a:endParaRPr lang="zh-CN" altLang="en-US" sz="1600" b="1" kern="900" dirty="0"/>
            </a:p>
          </p:txBody>
        </p:sp>
        <p:sp>
          <p:nvSpPr>
            <p:cNvPr id="25" name="îšļídê"/>
            <p:cNvSpPr txBox="1"/>
            <p:nvPr/>
          </p:nvSpPr>
          <p:spPr>
            <a:xfrm>
              <a:off x="8967515" y="2124120"/>
              <a:ext cx="2554560" cy="498598"/>
            </a:xfrm>
            <a:prstGeom prst="rect">
              <a:avLst/>
            </a:prstGeom>
          </p:spPr>
          <p:txBody>
            <a:bodyPr vert="horz" wrap="square" lIns="90000" tIns="46800" rIns="90000" bIns="46800">
              <a:noAutofit/>
            </a:bodyPr>
            <a:lstStyle/>
            <a:p>
              <a:pPr lvl="0">
                <a:lnSpc>
                  <a:spcPct val="120000"/>
                </a:lnSpc>
              </a:pPr>
              <a:r>
                <a:rPr lang="en-US" altLang="zh-CN" sz="900" dirty="0">
                  <a:solidFill>
                    <a:schemeClr val="dk1">
                      <a:lumMod val="100000"/>
                    </a:schemeClr>
                  </a:solidFill>
                </a:rPr>
                <a:t>Copy paste fonts. Choose the only option to retain text.</a:t>
              </a:r>
              <a:br>
                <a:rPr lang="zh-CN" altLang="en-US" sz="900" dirty="0">
                  <a:solidFill>
                    <a:schemeClr val="dk1">
                      <a:lumMod val="100000"/>
                    </a:schemeClr>
                  </a:solidFill>
                </a:rPr>
              </a:br>
              <a:endParaRPr lang="zh-CN" altLang="en-US" sz="900" dirty="0">
                <a:solidFill>
                  <a:schemeClr val="dk1">
                    <a:lumMod val="100000"/>
                  </a:schemeClr>
                </a:solidFill>
              </a:endParaRPr>
            </a:p>
          </p:txBody>
        </p:sp>
        <p:sp>
          <p:nvSpPr>
            <p:cNvPr id="26" name="iṥļïḓè"/>
            <p:cNvSpPr txBox="1"/>
            <p:nvPr/>
          </p:nvSpPr>
          <p:spPr>
            <a:xfrm>
              <a:off x="8967515" y="3695786"/>
              <a:ext cx="2554560" cy="338554"/>
            </a:xfrm>
            <a:prstGeom prst="rect">
              <a:avLst/>
            </a:prstGeom>
          </p:spPr>
          <p:txBody>
            <a:bodyPr vert="horz" wrap="none" lIns="90000" tIns="46800" rIns="90000" bIns="46800">
              <a:normAutofit/>
            </a:bodyPr>
            <a:lstStyle/>
            <a:p>
              <a:r>
                <a:rPr lang="en-US" altLang="zh-CN" sz="1600" b="1" kern="900" dirty="0"/>
                <a:t>Text here</a:t>
              </a:r>
              <a:endParaRPr lang="zh-CN" altLang="en-US" sz="1600" b="1" kern="900" dirty="0"/>
            </a:p>
          </p:txBody>
        </p:sp>
        <p:sp>
          <p:nvSpPr>
            <p:cNvPr id="27" name="ïšľîḋê"/>
            <p:cNvSpPr txBox="1"/>
            <p:nvPr/>
          </p:nvSpPr>
          <p:spPr>
            <a:xfrm>
              <a:off x="8967515" y="4034340"/>
              <a:ext cx="2554560" cy="498598"/>
            </a:xfrm>
            <a:prstGeom prst="rect">
              <a:avLst/>
            </a:prstGeom>
          </p:spPr>
          <p:txBody>
            <a:bodyPr vert="horz" wrap="square" lIns="90000" tIns="46800" rIns="90000" bIns="46800">
              <a:noAutofit/>
            </a:bodyPr>
            <a:lstStyle/>
            <a:p>
              <a:pPr lvl="0">
                <a:lnSpc>
                  <a:spcPct val="120000"/>
                </a:lnSpc>
              </a:pPr>
              <a:r>
                <a:rPr lang="en-US" altLang="zh-CN" sz="900" dirty="0">
                  <a:solidFill>
                    <a:schemeClr val="dk1">
                      <a:lumMod val="100000"/>
                    </a:schemeClr>
                  </a:solidFill>
                </a:rPr>
                <a:t>Copy paste fonts. Choose the only option to retain text.</a:t>
              </a:r>
              <a:br>
                <a:rPr lang="zh-CN" altLang="en-US" sz="900" dirty="0">
                  <a:solidFill>
                    <a:schemeClr val="dk1">
                      <a:lumMod val="100000"/>
                    </a:schemeClr>
                  </a:solidFill>
                </a:rPr>
              </a:br>
              <a:endParaRPr lang="zh-CN" altLang="en-US" sz="900" dirty="0">
                <a:solidFill>
                  <a:schemeClr val="dk1">
                    <a:lumMod val="100000"/>
                  </a:schemeClr>
                </a:solidFill>
              </a:endParaRPr>
            </a:p>
          </p:txBody>
        </p:sp>
        <p:sp>
          <p:nvSpPr>
            <p:cNvPr id="28" name="î$ļîḓe"/>
            <p:cNvSpPr txBox="1"/>
            <p:nvPr/>
          </p:nvSpPr>
          <p:spPr>
            <a:xfrm>
              <a:off x="669925" y="1785566"/>
              <a:ext cx="2625410" cy="338554"/>
            </a:xfrm>
            <a:prstGeom prst="rect">
              <a:avLst/>
            </a:prstGeom>
          </p:spPr>
          <p:txBody>
            <a:bodyPr vert="horz" wrap="none" lIns="90000" tIns="46800" rIns="90000" bIns="46800">
              <a:normAutofit/>
            </a:bodyPr>
            <a:lstStyle/>
            <a:p>
              <a:pPr algn="r"/>
              <a:r>
                <a:rPr lang="en-US" altLang="zh-CN" sz="1600" b="1" kern="900" dirty="0"/>
                <a:t>Text here</a:t>
              </a:r>
              <a:endParaRPr lang="zh-CN" altLang="en-US" sz="1600" b="1" kern="900" dirty="0"/>
            </a:p>
          </p:txBody>
        </p:sp>
        <p:sp>
          <p:nvSpPr>
            <p:cNvPr id="29" name="îślïďê"/>
            <p:cNvSpPr txBox="1"/>
            <p:nvPr/>
          </p:nvSpPr>
          <p:spPr>
            <a:xfrm>
              <a:off x="669925" y="2124120"/>
              <a:ext cx="2625410" cy="498598"/>
            </a:xfrm>
            <a:prstGeom prst="rect">
              <a:avLst/>
            </a:prstGeom>
          </p:spPr>
          <p:txBody>
            <a:bodyPr vert="horz" wrap="square" lIns="90000" tIns="46800" rIns="90000" bIns="46800">
              <a:noAutofit/>
            </a:bodyPr>
            <a:lstStyle/>
            <a:p>
              <a:pPr lvl="0" algn="r">
                <a:lnSpc>
                  <a:spcPct val="120000"/>
                </a:lnSpc>
              </a:pPr>
              <a:r>
                <a:rPr lang="en-US" altLang="zh-CN" sz="900" dirty="0">
                  <a:solidFill>
                    <a:schemeClr val="dk1">
                      <a:lumMod val="100000"/>
                    </a:schemeClr>
                  </a:solidFill>
                </a:rPr>
                <a:t>Copy paste fonts. Choose the only option to retain text.</a:t>
              </a:r>
              <a:br>
                <a:rPr lang="zh-CN" altLang="en-US" sz="900" dirty="0">
                  <a:solidFill>
                    <a:schemeClr val="dk1">
                      <a:lumMod val="100000"/>
                    </a:schemeClr>
                  </a:solidFill>
                </a:rPr>
              </a:br>
              <a:endParaRPr lang="zh-CN" altLang="en-US" sz="900" dirty="0">
                <a:solidFill>
                  <a:schemeClr val="dk1">
                    <a:lumMod val="100000"/>
                  </a:schemeClr>
                </a:solidFill>
              </a:endParaRPr>
            </a:p>
          </p:txBody>
        </p:sp>
        <p:sp>
          <p:nvSpPr>
            <p:cNvPr id="30" name="iśliḋe"/>
            <p:cNvSpPr txBox="1"/>
            <p:nvPr/>
          </p:nvSpPr>
          <p:spPr>
            <a:xfrm>
              <a:off x="669925" y="3695786"/>
              <a:ext cx="2625410" cy="338554"/>
            </a:xfrm>
            <a:prstGeom prst="rect">
              <a:avLst/>
            </a:prstGeom>
          </p:spPr>
          <p:txBody>
            <a:bodyPr vert="horz" wrap="none" lIns="90000" tIns="46800" rIns="90000" bIns="46800">
              <a:normAutofit/>
            </a:bodyPr>
            <a:lstStyle/>
            <a:p>
              <a:pPr algn="r"/>
              <a:r>
                <a:rPr lang="en-US" altLang="zh-CN" sz="1600" b="1" kern="900" dirty="0"/>
                <a:t>Text here</a:t>
              </a:r>
              <a:endParaRPr lang="zh-CN" altLang="en-US" sz="1600" b="1" kern="900" dirty="0"/>
            </a:p>
          </p:txBody>
        </p:sp>
        <p:sp>
          <p:nvSpPr>
            <p:cNvPr id="31" name="íṣľídê"/>
            <p:cNvSpPr txBox="1"/>
            <p:nvPr/>
          </p:nvSpPr>
          <p:spPr>
            <a:xfrm>
              <a:off x="669925" y="4034340"/>
              <a:ext cx="2625410" cy="498598"/>
            </a:xfrm>
            <a:prstGeom prst="rect">
              <a:avLst/>
            </a:prstGeom>
          </p:spPr>
          <p:txBody>
            <a:bodyPr vert="horz" wrap="square" lIns="90000" tIns="46800" rIns="90000" bIns="46800">
              <a:noAutofit/>
            </a:bodyPr>
            <a:lstStyle/>
            <a:p>
              <a:pPr lvl="0" algn="r">
                <a:lnSpc>
                  <a:spcPct val="120000"/>
                </a:lnSpc>
              </a:pPr>
              <a:r>
                <a:rPr lang="en-US" altLang="zh-CN" sz="900" dirty="0">
                  <a:solidFill>
                    <a:schemeClr val="dk1">
                      <a:lumMod val="100000"/>
                    </a:schemeClr>
                  </a:solidFill>
                </a:rPr>
                <a:t>Copy paste fonts. Choose the only option to retain text.</a:t>
              </a:r>
              <a:br>
                <a:rPr lang="zh-CN" altLang="en-US" sz="900" dirty="0">
                  <a:solidFill>
                    <a:schemeClr val="dk1">
                      <a:lumMod val="100000"/>
                    </a:schemeClr>
                  </a:solidFill>
                </a:rPr>
              </a:br>
              <a:endParaRPr lang="zh-CN" altLang="en-US" sz="900" dirty="0">
                <a:solidFill>
                  <a:schemeClr val="dk1">
                    <a:lumMod val="100000"/>
                  </a:schemeClr>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18</a:t>
            </a:fld>
            <a:endParaRPr lang="zh-CN" altLang="en-US"/>
          </a:p>
        </p:txBody>
      </p:sp>
      <p:grpSp>
        <p:nvGrpSpPr>
          <p:cNvPr id="5" name="6ce2f199-8d63-47d4-9e87-a9314f7d5d9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21000" y="2079000"/>
            <a:ext cx="10350000" cy="3042272"/>
            <a:chOff x="921000" y="2079000"/>
            <a:chExt cx="10350000" cy="3042272"/>
          </a:xfrm>
        </p:grpSpPr>
        <p:sp>
          <p:nvSpPr>
            <p:cNvPr id="6" name="işḻíḋé"/>
            <p:cNvSpPr/>
            <p:nvPr/>
          </p:nvSpPr>
          <p:spPr bwMode="auto">
            <a:xfrm flipH="1">
              <a:off x="8129280" y="4415220"/>
              <a:ext cx="222415" cy="222415"/>
            </a:xfrm>
            <a:prstGeom prst="ellipse">
              <a:avLst/>
            </a:prstGeom>
            <a:solidFill>
              <a:schemeClr val="accent6"/>
            </a:solidFill>
            <a:ln w="9525">
              <a:noFill/>
              <a:round/>
            </a:ln>
          </p:spPr>
          <p:txBody>
            <a:bodyPr anchor="ctr"/>
            <a:lstStyle/>
            <a:p>
              <a:pPr algn="ctr"/>
              <a:endParaRPr/>
            </a:p>
          </p:txBody>
        </p:sp>
        <p:sp>
          <p:nvSpPr>
            <p:cNvPr id="7" name="ïS1iḍè"/>
            <p:cNvSpPr/>
            <p:nvPr/>
          </p:nvSpPr>
          <p:spPr bwMode="auto">
            <a:xfrm flipH="1">
              <a:off x="8129280" y="3366582"/>
              <a:ext cx="222415" cy="222415"/>
            </a:xfrm>
            <a:prstGeom prst="ellipse">
              <a:avLst/>
            </a:prstGeom>
            <a:solidFill>
              <a:schemeClr val="accent5"/>
            </a:solidFill>
            <a:ln w="9525">
              <a:noFill/>
              <a:round/>
            </a:ln>
          </p:spPr>
          <p:txBody>
            <a:bodyPr anchor="ctr"/>
            <a:lstStyle/>
            <a:p>
              <a:pPr algn="ctr"/>
              <a:endParaRPr/>
            </a:p>
          </p:txBody>
        </p:sp>
        <p:sp>
          <p:nvSpPr>
            <p:cNvPr id="8" name="iṩľíḓe"/>
            <p:cNvSpPr/>
            <p:nvPr/>
          </p:nvSpPr>
          <p:spPr bwMode="auto">
            <a:xfrm flipH="1">
              <a:off x="8129280" y="2317945"/>
              <a:ext cx="222415" cy="222415"/>
            </a:xfrm>
            <a:prstGeom prst="ellipse">
              <a:avLst/>
            </a:prstGeom>
            <a:solidFill>
              <a:schemeClr val="accent4"/>
            </a:solidFill>
            <a:ln w="9525">
              <a:noFill/>
              <a:round/>
            </a:ln>
          </p:spPr>
          <p:txBody>
            <a:bodyPr anchor="ctr"/>
            <a:lstStyle/>
            <a:p>
              <a:pPr algn="ctr"/>
              <a:endParaRPr/>
            </a:p>
          </p:txBody>
        </p:sp>
        <p:sp>
          <p:nvSpPr>
            <p:cNvPr id="9" name="í$ļíďè"/>
            <p:cNvSpPr/>
            <p:nvPr/>
          </p:nvSpPr>
          <p:spPr bwMode="auto">
            <a:xfrm>
              <a:off x="3840306" y="4415220"/>
              <a:ext cx="222415" cy="222415"/>
            </a:xfrm>
            <a:prstGeom prst="ellipse">
              <a:avLst/>
            </a:prstGeom>
            <a:solidFill>
              <a:schemeClr val="accent3"/>
            </a:solidFill>
            <a:ln w="9525">
              <a:noFill/>
              <a:round/>
            </a:ln>
          </p:spPr>
          <p:txBody>
            <a:bodyPr anchor="ctr"/>
            <a:lstStyle/>
            <a:p>
              <a:pPr algn="ctr"/>
              <a:endParaRPr/>
            </a:p>
          </p:txBody>
        </p:sp>
        <p:sp>
          <p:nvSpPr>
            <p:cNvPr id="10" name="íṣḷidê"/>
            <p:cNvSpPr/>
            <p:nvPr/>
          </p:nvSpPr>
          <p:spPr bwMode="auto">
            <a:xfrm>
              <a:off x="3840306" y="3366582"/>
              <a:ext cx="222415" cy="222415"/>
            </a:xfrm>
            <a:prstGeom prst="ellipse">
              <a:avLst/>
            </a:prstGeom>
            <a:solidFill>
              <a:schemeClr val="accent2"/>
            </a:solidFill>
            <a:ln w="9525">
              <a:noFill/>
              <a:round/>
            </a:ln>
          </p:spPr>
          <p:txBody>
            <a:bodyPr anchor="ctr"/>
            <a:lstStyle/>
            <a:p>
              <a:pPr algn="ctr"/>
              <a:endParaRPr/>
            </a:p>
          </p:txBody>
        </p:sp>
        <p:sp>
          <p:nvSpPr>
            <p:cNvPr id="11" name="ï$líḓè"/>
            <p:cNvSpPr/>
            <p:nvPr/>
          </p:nvSpPr>
          <p:spPr bwMode="auto">
            <a:xfrm>
              <a:off x="3840306" y="2317945"/>
              <a:ext cx="222415" cy="222415"/>
            </a:xfrm>
            <a:prstGeom prst="ellipse">
              <a:avLst/>
            </a:prstGeom>
            <a:solidFill>
              <a:schemeClr val="accent1"/>
            </a:solidFill>
            <a:ln w="9525">
              <a:noFill/>
              <a:round/>
            </a:ln>
          </p:spPr>
          <p:txBody>
            <a:bodyPr anchor="ctr"/>
            <a:lstStyle/>
            <a:p>
              <a:pPr algn="ctr"/>
              <a:endParaRPr/>
            </a:p>
          </p:txBody>
        </p:sp>
        <p:sp>
          <p:nvSpPr>
            <p:cNvPr id="12" name="ïŝľíde"/>
            <p:cNvSpPr/>
            <p:nvPr/>
          </p:nvSpPr>
          <p:spPr>
            <a:xfrm>
              <a:off x="4860157" y="3284984"/>
              <a:ext cx="2439317" cy="1507180"/>
            </a:xfrm>
            <a:custGeom>
              <a:avLst/>
              <a:gdLst>
                <a:gd name="connsiteX0" fmla="*/ 1766570 w 2515870"/>
                <a:gd name="connsiteY0" fmla="*/ 0 h 1554480"/>
                <a:gd name="connsiteX1" fmla="*/ 2515870 w 2515870"/>
                <a:gd name="connsiteY1" fmla="*/ 749300 h 1554480"/>
                <a:gd name="connsiteX2" fmla="*/ 1766570 w 2515870"/>
                <a:gd name="connsiteY2" fmla="*/ 1498600 h 1554480"/>
                <a:gd name="connsiteX3" fmla="*/ 1474909 w 2515870"/>
                <a:gd name="connsiteY3" fmla="*/ 1439717 h 1554480"/>
                <a:gd name="connsiteX4" fmla="*/ 1433891 w 2515870"/>
                <a:gd name="connsiteY4" fmla="*/ 1417453 h 1554480"/>
                <a:gd name="connsiteX5" fmla="*/ 1430326 w 2515870"/>
                <a:gd name="connsiteY5" fmla="*/ 1421685 h 1554480"/>
                <a:gd name="connsiteX6" fmla="*/ 1102995 w 2515870"/>
                <a:gd name="connsiteY6" fmla="*/ 1554480 h 1554480"/>
                <a:gd name="connsiteX7" fmla="*/ 719139 w 2515870"/>
                <a:gd name="connsiteY7" fmla="*/ 1354585 h 1554480"/>
                <a:gd name="connsiteX8" fmla="*/ 700391 w 2515870"/>
                <a:gd name="connsiteY8" fmla="*/ 1320755 h 1554480"/>
                <a:gd name="connsiteX9" fmla="*/ 643103 w 2515870"/>
                <a:gd name="connsiteY9" fmla="*/ 1351211 h 1554480"/>
                <a:gd name="connsiteX10" fmla="*/ 462915 w 2515870"/>
                <a:gd name="connsiteY10" fmla="*/ 1386840 h 1554480"/>
                <a:gd name="connsiteX11" fmla="*/ 0 w 2515870"/>
                <a:gd name="connsiteY11" fmla="*/ 933450 h 1554480"/>
                <a:gd name="connsiteX12" fmla="*/ 462915 w 2515870"/>
                <a:gd name="connsiteY12" fmla="*/ 480060 h 1554480"/>
                <a:gd name="connsiteX13" fmla="*/ 527886 w 2515870"/>
                <a:gd name="connsiteY13" fmla="*/ 486475 h 1554480"/>
                <a:gd name="connsiteX14" fmla="*/ 535469 w 2515870"/>
                <a:gd name="connsiteY14" fmla="*/ 411256 h 1554480"/>
                <a:gd name="connsiteX15" fmla="*/ 1002665 w 2515870"/>
                <a:gd name="connsiteY15" fmla="*/ 30480 h 1554480"/>
                <a:gd name="connsiteX16" fmla="*/ 1269296 w 2515870"/>
                <a:gd name="connsiteY16" fmla="*/ 111924 h 1554480"/>
                <a:gd name="connsiteX17" fmla="*/ 1317706 w 2515870"/>
                <a:gd name="connsiteY17" fmla="*/ 151866 h 1554480"/>
                <a:gd name="connsiteX18" fmla="*/ 1393601 w 2515870"/>
                <a:gd name="connsiteY18" fmla="*/ 99274 h 1554480"/>
                <a:gd name="connsiteX19" fmla="*/ 1766570 w 2515870"/>
                <a:gd name="connsiteY19"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5870" h="1554480">
                  <a:moveTo>
                    <a:pt x="1766570" y="0"/>
                  </a:moveTo>
                  <a:cubicBezTo>
                    <a:pt x="2180397" y="0"/>
                    <a:pt x="2515870" y="335473"/>
                    <a:pt x="2515870" y="749300"/>
                  </a:cubicBezTo>
                  <a:cubicBezTo>
                    <a:pt x="2515870" y="1163127"/>
                    <a:pt x="2180397" y="1498600"/>
                    <a:pt x="1766570" y="1498600"/>
                  </a:cubicBezTo>
                  <a:cubicBezTo>
                    <a:pt x="1663113" y="1498600"/>
                    <a:pt x="1564554" y="1477633"/>
                    <a:pt x="1474909" y="1439717"/>
                  </a:cubicBezTo>
                  <a:lnTo>
                    <a:pt x="1433891" y="1417453"/>
                  </a:lnTo>
                  <a:lnTo>
                    <a:pt x="1430326" y="1421685"/>
                  </a:lnTo>
                  <a:cubicBezTo>
                    <a:pt x="1346555" y="1503733"/>
                    <a:pt x="1230826" y="1554480"/>
                    <a:pt x="1102995" y="1554480"/>
                  </a:cubicBezTo>
                  <a:cubicBezTo>
                    <a:pt x="943207" y="1554480"/>
                    <a:pt x="802328" y="1475187"/>
                    <a:pt x="719139" y="1354585"/>
                  </a:cubicBezTo>
                  <a:lnTo>
                    <a:pt x="700391" y="1320755"/>
                  </a:lnTo>
                  <a:lnTo>
                    <a:pt x="643103" y="1351211"/>
                  </a:lnTo>
                  <a:cubicBezTo>
                    <a:pt x="587720" y="1374153"/>
                    <a:pt x="526830" y="1386840"/>
                    <a:pt x="462915" y="1386840"/>
                  </a:cubicBezTo>
                  <a:cubicBezTo>
                    <a:pt x="207254" y="1386840"/>
                    <a:pt x="0" y="1183850"/>
                    <a:pt x="0" y="933450"/>
                  </a:cubicBezTo>
                  <a:cubicBezTo>
                    <a:pt x="0" y="683050"/>
                    <a:pt x="207254" y="480060"/>
                    <a:pt x="462915" y="480060"/>
                  </a:cubicBezTo>
                  <a:lnTo>
                    <a:pt x="527886" y="486475"/>
                  </a:lnTo>
                  <a:lnTo>
                    <a:pt x="535469" y="411256"/>
                  </a:lnTo>
                  <a:cubicBezTo>
                    <a:pt x="579936" y="193948"/>
                    <a:pt x="772211" y="30480"/>
                    <a:pt x="1002665" y="30480"/>
                  </a:cubicBezTo>
                  <a:cubicBezTo>
                    <a:pt x="1101431" y="30480"/>
                    <a:pt x="1193185" y="60505"/>
                    <a:pt x="1269296" y="111924"/>
                  </a:cubicBezTo>
                  <a:lnTo>
                    <a:pt x="1317706" y="151866"/>
                  </a:lnTo>
                  <a:lnTo>
                    <a:pt x="1393601" y="99274"/>
                  </a:lnTo>
                  <a:cubicBezTo>
                    <a:pt x="1503432" y="36119"/>
                    <a:pt x="1630783" y="0"/>
                    <a:pt x="1766570" y="0"/>
                  </a:cubicBezTo>
                  <a:close/>
                </a:path>
              </a:pathLst>
            </a:custGeom>
            <a:solidFill>
              <a:schemeClr val="tx2">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î$ḷíḋe"/>
            <p:cNvSpPr/>
            <p:nvPr/>
          </p:nvSpPr>
          <p:spPr>
            <a:xfrm rot="20156002">
              <a:off x="4717251" y="2578373"/>
              <a:ext cx="532056" cy="1721689"/>
            </a:xfrm>
            <a:prstGeom prst="roundRect">
              <a:avLst>
                <a:gd name="adj" fmla="val 17917"/>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íşlíďé"/>
            <p:cNvSpPr/>
            <p:nvPr/>
          </p:nvSpPr>
          <p:spPr>
            <a:xfrm rot="20696453">
              <a:off x="5113922" y="2326029"/>
              <a:ext cx="532056" cy="1721689"/>
            </a:xfrm>
            <a:prstGeom prst="roundRect">
              <a:avLst>
                <a:gd name="adj" fmla="val 17917"/>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íṧ1îďé"/>
            <p:cNvSpPr/>
            <p:nvPr/>
          </p:nvSpPr>
          <p:spPr>
            <a:xfrm rot="21431251">
              <a:off x="5541255" y="2246889"/>
              <a:ext cx="532056" cy="1721689"/>
            </a:xfrm>
            <a:prstGeom prst="roundRect">
              <a:avLst>
                <a:gd name="adj" fmla="val 17917"/>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iŝḻide"/>
            <p:cNvSpPr/>
            <p:nvPr/>
          </p:nvSpPr>
          <p:spPr>
            <a:xfrm rot="166256">
              <a:off x="6045010" y="2244600"/>
              <a:ext cx="532056" cy="1721689"/>
            </a:xfrm>
            <a:prstGeom prst="roundRect">
              <a:avLst>
                <a:gd name="adj" fmla="val 17917"/>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iŝḷïḍê"/>
            <p:cNvSpPr/>
            <p:nvPr/>
          </p:nvSpPr>
          <p:spPr>
            <a:xfrm rot="885485">
              <a:off x="6499290" y="2333085"/>
              <a:ext cx="532056" cy="1721689"/>
            </a:xfrm>
            <a:prstGeom prst="roundRect">
              <a:avLst>
                <a:gd name="adj" fmla="val 17917"/>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îS1îḓé"/>
            <p:cNvSpPr/>
            <p:nvPr/>
          </p:nvSpPr>
          <p:spPr>
            <a:xfrm rot="1490256">
              <a:off x="6897574" y="2572417"/>
              <a:ext cx="532056" cy="1721689"/>
            </a:xfrm>
            <a:prstGeom prst="roundRect">
              <a:avLst>
                <a:gd name="adj" fmla="val 17917"/>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ïSlîḓe"/>
            <p:cNvSpPr/>
            <p:nvPr/>
          </p:nvSpPr>
          <p:spPr bwMode="auto">
            <a:xfrm>
              <a:off x="6192549" y="2345661"/>
              <a:ext cx="316184" cy="314446"/>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p:spPr>
          <p:txBody>
            <a:bodyPr anchor="ctr"/>
            <a:lstStyle/>
            <a:p>
              <a:pPr algn="ctr"/>
              <a:endParaRPr/>
            </a:p>
          </p:txBody>
        </p:sp>
        <p:sp>
          <p:nvSpPr>
            <p:cNvPr id="20" name="îṣlîdê"/>
            <p:cNvSpPr/>
            <p:nvPr/>
          </p:nvSpPr>
          <p:spPr bwMode="auto">
            <a:xfrm>
              <a:off x="5593955" y="2345661"/>
              <a:ext cx="316184" cy="314446"/>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a:p>
          </p:txBody>
        </p:sp>
        <p:sp>
          <p:nvSpPr>
            <p:cNvPr id="21" name="íṡḷïḍè"/>
            <p:cNvSpPr/>
            <p:nvPr/>
          </p:nvSpPr>
          <p:spPr bwMode="auto">
            <a:xfrm>
              <a:off x="4584511" y="2739742"/>
              <a:ext cx="316184" cy="314446"/>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a:p>
          </p:txBody>
        </p:sp>
        <p:sp>
          <p:nvSpPr>
            <p:cNvPr id="22" name="iṡlídé"/>
            <p:cNvSpPr/>
            <p:nvPr/>
          </p:nvSpPr>
          <p:spPr bwMode="auto">
            <a:xfrm>
              <a:off x="5057975" y="2444419"/>
              <a:ext cx="316184" cy="314446"/>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a:p>
          </p:txBody>
        </p:sp>
        <p:sp>
          <p:nvSpPr>
            <p:cNvPr id="23" name="íṡļiḓê"/>
            <p:cNvSpPr/>
            <p:nvPr/>
          </p:nvSpPr>
          <p:spPr bwMode="auto">
            <a:xfrm>
              <a:off x="6773669" y="2451302"/>
              <a:ext cx="316184" cy="314446"/>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endParaRPr/>
            </a:p>
          </p:txBody>
        </p:sp>
        <p:sp>
          <p:nvSpPr>
            <p:cNvPr id="24" name="îš1íḓê"/>
            <p:cNvSpPr/>
            <p:nvPr/>
          </p:nvSpPr>
          <p:spPr bwMode="auto">
            <a:xfrm>
              <a:off x="7291305" y="2707479"/>
              <a:ext cx="316184" cy="314446"/>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bg1"/>
            </a:solidFill>
            <a:ln>
              <a:noFill/>
            </a:ln>
          </p:spPr>
          <p:txBody>
            <a:bodyPr anchor="ctr"/>
            <a:lstStyle/>
            <a:p>
              <a:pPr algn="ctr"/>
              <a:endParaRPr/>
            </a:p>
          </p:txBody>
        </p:sp>
        <p:sp>
          <p:nvSpPr>
            <p:cNvPr id="25" name="iṥḻïḍè"/>
            <p:cNvSpPr/>
            <p:nvPr/>
          </p:nvSpPr>
          <p:spPr bwMode="auto">
            <a:xfrm>
              <a:off x="5809665" y="4318070"/>
              <a:ext cx="633204" cy="633204"/>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tx2"/>
            </a:solidFill>
            <a:ln>
              <a:noFill/>
            </a:ln>
          </p:spPr>
          <p:txBody>
            <a:bodyPr anchor="ctr"/>
            <a:lstStyle/>
            <a:p>
              <a:pPr algn="ctr"/>
              <a:endParaRPr/>
            </a:p>
          </p:txBody>
        </p:sp>
        <p:sp>
          <p:nvSpPr>
            <p:cNvPr id="26" name="ïṣḷïḑe"/>
            <p:cNvSpPr/>
            <p:nvPr/>
          </p:nvSpPr>
          <p:spPr bwMode="auto">
            <a:xfrm>
              <a:off x="8447834" y="2466598"/>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7" name="iŝļîḑè"/>
            <p:cNvSpPr txBox="1"/>
            <p:nvPr/>
          </p:nvSpPr>
          <p:spPr bwMode="auto">
            <a:xfrm>
              <a:off x="8447834" y="2079000"/>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sp>
          <p:nvSpPr>
            <p:cNvPr id="28" name="îṡḻîdè"/>
            <p:cNvSpPr/>
            <p:nvPr/>
          </p:nvSpPr>
          <p:spPr bwMode="auto">
            <a:xfrm>
              <a:off x="8447834" y="3515235"/>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9" name="îṥḻíde"/>
            <p:cNvSpPr txBox="1"/>
            <p:nvPr/>
          </p:nvSpPr>
          <p:spPr bwMode="auto">
            <a:xfrm>
              <a:off x="8447834" y="3127637"/>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sp>
          <p:nvSpPr>
            <p:cNvPr id="30" name="ï$ļïḑê"/>
            <p:cNvSpPr/>
            <p:nvPr/>
          </p:nvSpPr>
          <p:spPr bwMode="auto">
            <a:xfrm>
              <a:off x="8447834" y="4563873"/>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31" name="îsḻïḑè"/>
            <p:cNvSpPr txBox="1"/>
            <p:nvPr/>
          </p:nvSpPr>
          <p:spPr bwMode="auto">
            <a:xfrm>
              <a:off x="8447834" y="4176275"/>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sp>
          <p:nvSpPr>
            <p:cNvPr id="32" name="ïŝḻídê"/>
            <p:cNvSpPr/>
            <p:nvPr/>
          </p:nvSpPr>
          <p:spPr bwMode="auto">
            <a:xfrm>
              <a:off x="921000" y="2466598"/>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33" name="iṧlîḓè"/>
            <p:cNvSpPr txBox="1"/>
            <p:nvPr/>
          </p:nvSpPr>
          <p:spPr bwMode="auto">
            <a:xfrm>
              <a:off x="921000" y="2079000"/>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sp>
          <p:nvSpPr>
            <p:cNvPr id="34" name="iṥľíḍê"/>
            <p:cNvSpPr/>
            <p:nvPr/>
          </p:nvSpPr>
          <p:spPr bwMode="auto">
            <a:xfrm>
              <a:off x="921000" y="3515235"/>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35" name="íṩļîďè"/>
            <p:cNvSpPr txBox="1"/>
            <p:nvPr/>
          </p:nvSpPr>
          <p:spPr bwMode="auto">
            <a:xfrm>
              <a:off x="921000" y="3127637"/>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sp>
          <p:nvSpPr>
            <p:cNvPr id="36" name="íś1ïḋè"/>
            <p:cNvSpPr/>
            <p:nvPr/>
          </p:nvSpPr>
          <p:spPr bwMode="auto">
            <a:xfrm>
              <a:off x="921000" y="4563873"/>
              <a:ext cx="2823166"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37" name="îŝḷíďè"/>
            <p:cNvSpPr txBox="1"/>
            <p:nvPr/>
          </p:nvSpPr>
          <p:spPr bwMode="auto">
            <a:xfrm>
              <a:off x="921000" y="4176275"/>
              <a:ext cx="282316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cxnSp>
          <p:nvCxnSpPr>
            <p:cNvPr id="38" name="直接连接符 37"/>
            <p:cNvCxnSpPr/>
            <p:nvPr/>
          </p:nvCxnSpPr>
          <p:spPr>
            <a:xfrm>
              <a:off x="1101000" y="3075817"/>
              <a:ext cx="252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01000" y="4124454"/>
              <a:ext cx="252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571000" y="3075817"/>
              <a:ext cx="252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571000" y="4124454"/>
              <a:ext cx="252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669925" y="3257710"/>
            <a:ext cx="5315923" cy="0"/>
          </a:xfrm>
          <a:prstGeom prst="line">
            <a:avLst/>
          </a:prstGeom>
          <a:ln>
            <a:solidFill>
              <a:schemeClr val="accent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29804" y="2204422"/>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/03</a:t>
            </a:r>
            <a:endParaRPr lang="zh-CN" altLang="en-US" spc="100" dirty="0">
              <a:solidFill>
                <a:schemeClr val="accent1"/>
              </a:solidFill>
              <a:latin typeface="Impact" panose="020B0806030902050204" pitchFamily="34" charset="0"/>
              <a:cs typeface="Arial" panose="020B0604020202090204" pitchFamily="34" charset="0"/>
            </a:endParaRPr>
          </a:p>
        </p:txBody>
      </p:sp>
      <p:sp>
        <p:nvSpPr>
          <p:cNvPr id="22" name="标题 21"/>
          <p:cNvSpPr>
            <a:spLocks noGrp="1"/>
          </p:cNvSpPr>
          <p:nvPr>
            <p:ph type="title"/>
          </p:nvPr>
        </p:nvSpPr>
        <p:spPr/>
        <p:txBody>
          <a:bodyPr/>
          <a:lstStyle/>
          <a:p>
            <a:r>
              <a:rPr lang="en-US" altLang="zh-CN"/>
              <a:t>Section Header Here</a:t>
            </a:r>
            <a:endParaRPr lang="zh-CN" altLang="en-US" dirty="0"/>
          </a:p>
        </p:txBody>
      </p:sp>
      <p:sp>
        <p:nvSpPr>
          <p:cNvPr id="23" name="文本占位符 22"/>
          <p:cNvSpPr>
            <a:spLocks noGrp="1"/>
          </p:cNvSpPr>
          <p:nvPr>
            <p:ph type="body" idx="1"/>
          </p:nvPr>
        </p:nvSpPr>
        <p:spPr/>
        <p:txBody>
          <a:bodyPr/>
          <a:lstStyle/>
          <a:p>
            <a:pPr lvl="0"/>
            <a:r>
              <a:rPr lang="en-US" altLang="zh-CN"/>
              <a:t>Supporting text here.</a:t>
            </a:r>
          </a:p>
          <a:p>
            <a:pPr lvl="0"/>
            <a:r>
              <a:rPr lang="en-US" altLang="zh-CN"/>
              <a:t>When you copy &amp; paste, choose "keep text only" option.</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1daeb538-ba05-44f8-84fd-3560b95d10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604174"/>
            <a:ext cx="10807254" cy="3872059"/>
            <a:chOff x="0" y="1604174"/>
            <a:chExt cx="10807254" cy="3872059"/>
          </a:xfrm>
        </p:grpSpPr>
        <p:sp>
          <p:nvSpPr>
            <p:cNvPr id="6" name="iṡľîḑè"/>
            <p:cNvSpPr/>
            <p:nvPr/>
          </p:nvSpPr>
          <p:spPr>
            <a:xfrm>
              <a:off x="0" y="1705743"/>
              <a:ext cx="4576718" cy="1916489"/>
            </a:xfrm>
            <a:prstGeom prst="rect">
              <a:avLst/>
            </a:prstGeom>
            <a:blipFill>
              <a:blip r:embed="rId3"/>
              <a:stretch>
                <a:fillRect t="-17279" b="-17051"/>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şļiḋé"/>
            <p:cNvSpPr/>
            <p:nvPr/>
          </p:nvSpPr>
          <p:spPr>
            <a:xfrm>
              <a:off x="669925" y="1705743"/>
              <a:ext cx="3906793" cy="1916489"/>
            </a:xfrm>
            <a:prstGeom prst="rect">
              <a:avLst/>
            </a:prstGeom>
            <a:solidFill>
              <a:schemeClr val="tx1">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Sḷíďê"/>
            <p:cNvSpPr txBox="1"/>
            <p:nvPr/>
          </p:nvSpPr>
          <p:spPr>
            <a:xfrm>
              <a:off x="2191718" y="2045039"/>
              <a:ext cx="2385000" cy="1237896"/>
            </a:xfrm>
            <a:prstGeom prst="rect">
              <a:avLst/>
            </a:prstGeom>
            <a:noFill/>
          </p:spPr>
          <p:txBody>
            <a:bodyPr wrap="none" lIns="90000" tIns="46800" rIns="90000" bIns="46800" anchor="ctr" anchorCtr="0">
              <a:normAutofit/>
            </a:bodyPr>
            <a:lstStyle/>
            <a:p>
              <a:pPr algn="r"/>
              <a:r>
                <a:rPr lang="zh-CN" altLang="en-US" sz="7200" dirty="0">
                  <a:solidFill>
                    <a:schemeClr val="bg1"/>
                  </a:solidFill>
                </a:rPr>
                <a:t>目录</a:t>
              </a:r>
              <a:endParaRPr lang="en-US" altLang="zh-CN" sz="7200" dirty="0">
                <a:solidFill>
                  <a:schemeClr val="bg1"/>
                </a:solidFill>
              </a:endParaRPr>
            </a:p>
          </p:txBody>
        </p:sp>
        <p:sp>
          <p:nvSpPr>
            <p:cNvPr id="11" name="ï$1iďê"/>
            <p:cNvSpPr/>
            <p:nvPr/>
          </p:nvSpPr>
          <p:spPr>
            <a:xfrm>
              <a:off x="6492083" y="4122925"/>
              <a:ext cx="540000" cy="540000"/>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1600" dirty="0">
                  <a:solidFill>
                    <a:schemeClr val="bg1"/>
                  </a:solidFill>
                  <a:latin typeface="Impact" panose="020B0806030902050204" pitchFamily="34" charset="0"/>
                </a:rPr>
                <a:t>04</a:t>
              </a:r>
            </a:p>
          </p:txBody>
        </p:sp>
        <p:sp>
          <p:nvSpPr>
            <p:cNvPr id="26" name="íṡḻídê"/>
            <p:cNvSpPr txBox="1"/>
            <p:nvPr/>
          </p:nvSpPr>
          <p:spPr>
            <a:xfrm>
              <a:off x="7131000" y="4086684"/>
              <a:ext cx="3676254" cy="612481"/>
            </a:xfrm>
            <a:prstGeom prst="rect">
              <a:avLst/>
            </a:prstGeom>
            <a:noFill/>
          </p:spPr>
          <p:txBody>
            <a:bodyPr wrap="none" lIns="90000" tIns="46800" rIns="90000" bIns="46800" anchor="b" anchorCtr="0">
              <a:noAutofit/>
            </a:bodyPr>
            <a:lstStyle/>
            <a:p>
              <a:r>
                <a:rPr lang="zh-CN" altLang="en-US" sz="3200" b="1" dirty="0"/>
                <a:t>权重共享方式</a:t>
              </a:r>
            </a:p>
          </p:txBody>
        </p:sp>
        <p:sp>
          <p:nvSpPr>
            <p:cNvPr id="13" name="iSľídè"/>
            <p:cNvSpPr/>
            <p:nvPr/>
          </p:nvSpPr>
          <p:spPr>
            <a:xfrm>
              <a:off x="6492083" y="3295421"/>
              <a:ext cx="540000" cy="540000"/>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1600" dirty="0">
                  <a:solidFill>
                    <a:schemeClr val="bg1"/>
                  </a:solidFill>
                  <a:latin typeface="Impact" panose="020B0806030902050204" pitchFamily="34" charset="0"/>
                </a:rPr>
                <a:t>03</a:t>
              </a:r>
            </a:p>
          </p:txBody>
        </p:sp>
        <p:sp>
          <p:nvSpPr>
            <p:cNvPr id="24" name="íŝľïḑé"/>
            <p:cNvSpPr txBox="1"/>
            <p:nvPr/>
          </p:nvSpPr>
          <p:spPr>
            <a:xfrm>
              <a:off x="7131000" y="3256382"/>
              <a:ext cx="3676254" cy="612481"/>
            </a:xfrm>
            <a:prstGeom prst="rect">
              <a:avLst/>
            </a:prstGeom>
            <a:noFill/>
          </p:spPr>
          <p:txBody>
            <a:bodyPr wrap="none" lIns="90000" tIns="46800" rIns="90000" bIns="46800" anchor="b" anchorCtr="0">
              <a:noAutofit/>
            </a:bodyPr>
            <a:lstStyle/>
            <a:p>
              <a:r>
                <a:rPr lang="zh-CN" altLang="en-US" sz="3200" b="1" dirty="0"/>
                <a:t>架构搜索流程</a:t>
              </a:r>
            </a:p>
          </p:txBody>
        </p:sp>
        <p:sp>
          <p:nvSpPr>
            <p:cNvPr id="15" name="ïṧlíḓé"/>
            <p:cNvSpPr/>
            <p:nvPr/>
          </p:nvSpPr>
          <p:spPr>
            <a:xfrm>
              <a:off x="6492083" y="2467918"/>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1600" dirty="0">
                  <a:solidFill>
                    <a:schemeClr val="bg1"/>
                  </a:solidFill>
                  <a:latin typeface="Impact" panose="020B0806030902050204" pitchFamily="34" charset="0"/>
                </a:rPr>
                <a:t>02</a:t>
              </a:r>
            </a:p>
          </p:txBody>
        </p:sp>
        <p:sp>
          <p:nvSpPr>
            <p:cNvPr id="22" name="i$liḓe"/>
            <p:cNvSpPr txBox="1"/>
            <p:nvPr/>
          </p:nvSpPr>
          <p:spPr>
            <a:xfrm>
              <a:off x="7131000" y="2457385"/>
              <a:ext cx="3676254" cy="558266"/>
            </a:xfrm>
            <a:prstGeom prst="rect">
              <a:avLst/>
            </a:prstGeom>
            <a:noFill/>
          </p:spPr>
          <p:txBody>
            <a:bodyPr wrap="none" lIns="90000" tIns="46800" rIns="90000" bIns="46800" anchor="b" anchorCtr="0">
              <a:normAutofit lnSpcReduction="10000"/>
            </a:bodyPr>
            <a:lstStyle/>
            <a:p>
              <a:r>
                <a:rPr lang="zh-CN" altLang="en-US" sz="3200" b="1" dirty="0"/>
                <a:t>复现工作</a:t>
              </a:r>
            </a:p>
          </p:txBody>
        </p:sp>
        <p:sp>
          <p:nvSpPr>
            <p:cNvPr id="17" name="ïṥ1îḓe"/>
            <p:cNvSpPr/>
            <p:nvPr/>
          </p:nvSpPr>
          <p:spPr>
            <a:xfrm>
              <a:off x="6492083" y="1640415"/>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1600" dirty="0">
                  <a:solidFill>
                    <a:schemeClr val="bg1"/>
                  </a:solidFill>
                  <a:latin typeface="Impact" panose="020B0806030902050204" pitchFamily="34" charset="0"/>
                </a:rPr>
                <a:t>01</a:t>
              </a:r>
            </a:p>
          </p:txBody>
        </p:sp>
        <p:sp>
          <p:nvSpPr>
            <p:cNvPr id="20" name="íṩḷídé"/>
            <p:cNvSpPr txBox="1"/>
            <p:nvPr/>
          </p:nvSpPr>
          <p:spPr>
            <a:xfrm>
              <a:off x="7131000" y="1604174"/>
              <a:ext cx="2455762" cy="612481"/>
            </a:xfrm>
            <a:prstGeom prst="rect">
              <a:avLst/>
            </a:prstGeom>
            <a:noFill/>
          </p:spPr>
          <p:txBody>
            <a:bodyPr wrap="none" lIns="90000" tIns="46800" rIns="90000" bIns="46800" anchor="b" anchorCtr="0">
              <a:normAutofit/>
            </a:bodyPr>
            <a:lstStyle/>
            <a:p>
              <a:r>
                <a:rPr lang="zh-CN" altLang="en-US" sz="3200" b="1" dirty="0"/>
                <a:t>论文阅读</a:t>
              </a:r>
            </a:p>
          </p:txBody>
        </p:sp>
        <p:cxnSp>
          <p:nvCxnSpPr>
            <p:cNvPr id="19" name="直接连接符 18"/>
            <p:cNvCxnSpPr/>
            <p:nvPr/>
          </p:nvCxnSpPr>
          <p:spPr>
            <a:xfrm>
              <a:off x="6186000" y="1768233"/>
              <a:ext cx="0" cy="37080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20</a:t>
            </a:fld>
            <a:endParaRPr lang="zh-CN" altLang="en-US"/>
          </a:p>
        </p:txBody>
      </p:sp>
      <p:grpSp>
        <p:nvGrpSpPr>
          <p:cNvPr id="5" name="117300a8-8bb0-4700-bc9d-a1b8820e483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726494"/>
            <a:ext cx="10850563" cy="3761088"/>
            <a:chOff x="669925" y="1726494"/>
            <a:chExt cx="10850563" cy="3761088"/>
          </a:xfrm>
        </p:grpSpPr>
        <p:grpSp>
          <p:nvGrpSpPr>
            <p:cNvPr id="6" name="íŝ1îḑé"/>
            <p:cNvGrpSpPr/>
            <p:nvPr/>
          </p:nvGrpSpPr>
          <p:grpSpPr>
            <a:xfrm>
              <a:off x="4813282" y="1929588"/>
              <a:ext cx="1485000" cy="1754225"/>
              <a:chOff x="1122994" y="1541013"/>
              <a:chExt cx="1485000" cy="1754225"/>
            </a:xfrm>
          </p:grpSpPr>
          <p:grpSp>
            <p:nvGrpSpPr>
              <p:cNvPr id="17" name="iṣľïḓê"/>
              <p:cNvGrpSpPr/>
              <p:nvPr/>
            </p:nvGrpSpPr>
            <p:grpSpPr>
              <a:xfrm>
                <a:off x="1122994" y="1541013"/>
                <a:ext cx="1485000" cy="1754225"/>
                <a:chOff x="4521000" y="1775837"/>
                <a:chExt cx="1155326" cy="1364782"/>
              </a:xfrm>
            </p:grpSpPr>
            <p:sp>
              <p:nvSpPr>
                <p:cNvPr id="19" name="iSľïḋe"/>
                <p:cNvSpPr/>
                <p:nvPr/>
              </p:nvSpPr>
              <p:spPr bwMode="auto">
                <a:xfrm>
                  <a:off x="4521000" y="1775837"/>
                  <a:ext cx="1155326" cy="1364782"/>
                </a:xfrm>
                <a:custGeom>
                  <a:avLst/>
                  <a:gdLst>
                    <a:gd name="T0" fmla="*/ 2750 w 3657"/>
                    <a:gd name="T1" fmla="*/ 198 h 4320"/>
                    <a:gd name="T2" fmla="*/ 2581 w 3657"/>
                    <a:gd name="T3" fmla="*/ 275 h 4320"/>
                    <a:gd name="T4" fmla="*/ 2451 w 3657"/>
                    <a:gd name="T5" fmla="*/ 406 h 4320"/>
                    <a:gd name="T6" fmla="*/ 2373 w 3657"/>
                    <a:gd name="T7" fmla="*/ 575 h 4320"/>
                    <a:gd name="T8" fmla="*/ 2361 w 3657"/>
                    <a:gd name="T9" fmla="*/ 768 h 4320"/>
                    <a:gd name="T10" fmla="*/ 2419 w 3657"/>
                    <a:gd name="T11" fmla="*/ 948 h 4320"/>
                    <a:gd name="T12" fmla="*/ 2532 w 3657"/>
                    <a:gd name="T13" fmla="*/ 1093 h 4320"/>
                    <a:gd name="T14" fmla="*/ 2690 w 3657"/>
                    <a:gd name="T15" fmla="*/ 1189 h 4320"/>
                    <a:gd name="T16" fmla="*/ 2878 w 3657"/>
                    <a:gd name="T17" fmla="*/ 1224 h 4320"/>
                    <a:gd name="T18" fmla="*/ 3066 w 3657"/>
                    <a:gd name="T19" fmla="*/ 1189 h 4320"/>
                    <a:gd name="T20" fmla="*/ 3225 w 3657"/>
                    <a:gd name="T21" fmla="*/ 1093 h 4320"/>
                    <a:gd name="T22" fmla="*/ 3339 w 3657"/>
                    <a:gd name="T23" fmla="*/ 948 h 4320"/>
                    <a:gd name="T24" fmla="*/ 3395 w 3657"/>
                    <a:gd name="T25" fmla="*/ 768 h 4320"/>
                    <a:gd name="T26" fmla="*/ 3383 w 3657"/>
                    <a:gd name="T27" fmla="*/ 575 h 4320"/>
                    <a:gd name="T28" fmla="*/ 3306 w 3657"/>
                    <a:gd name="T29" fmla="*/ 406 h 4320"/>
                    <a:gd name="T30" fmla="*/ 3176 w 3657"/>
                    <a:gd name="T31" fmla="*/ 275 h 4320"/>
                    <a:gd name="T32" fmla="*/ 3006 w 3657"/>
                    <a:gd name="T33" fmla="*/ 198 h 4320"/>
                    <a:gd name="T34" fmla="*/ 2603 w 3657"/>
                    <a:gd name="T35" fmla="*/ 0 h 4320"/>
                    <a:gd name="T36" fmla="*/ 3231 w 3657"/>
                    <a:gd name="T37" fmla="*/ 14 h 4320"/>
                    <a:gd name="T38" fmla="*/ 3327 w 3657"/>
                    <a:gd name="T39" fmla="*/ 81 h 4320"/>
                    <a:gd name="T40" fmla="*/ 3642 w 3657"/>
                    <a:gd name="T41" fmla="*/ 626 h 4320"/>
                    <a:gd name="T42" fmla="*/ 3653 w 3657"/>
                    <a:gd name="T43" fmla="*/ 742 h 4320"/>
                    <a:gd name="T44" fmla="*/ 3350 w 3657"/>
                    <a:gd name="T45" fmla="*/ 1293 h 4320"/>
                    <a:gd name="T46" fmla="*/ 3268 w 3657"/>
                    <a:gd name="T47" fmla="*/ 1377 h 4320"/>
                    <a:gd name="T48" fmla="*/ 3154 w 3657"/>
                    <a:gd name="T49" fmla="*/ 1409 h 4320"/>
                    <a:gd name="T50" fmla="*/ 2738 w 3657"/>
                    <a:gd name="T51" fmla="*/ 1409 h 4320"/>
                    <a:gd name="T52" fmla="*/ 2703 w 3657"/>
                    <a:gd name="T53" fmla="*/ 1416 h 4320"/>
                    <a:gd name="T54" fmla="*/ 2650 w 3657"/>
                    <a:gd name="T55" fmla="*/ 1437 h 4320"/>
                    <a:gd name="T56" fmla="*/ 2594 w 3657"/>
                    <a:gd name="T57" fmla="*/ 1478 h 4320"/>
                    <a:gd name="T58" fmla="*/ 2549 w 3657"/>
                    <a:gd name="T59" fmla="*/ 1543 h 4320"/>
                    <a:gd name="T60" fmla="*/ 2530 w 3657"/>
                    <a:gd name="T61" fmla="*/ 1640 h 4320"/>
                    <a:gd name="T62" fmla="*/ 3078 w 3657"/>
                    <a:gd name="T63" fmla="*/ 2661 h 4320"/>
                    <a:gd name="T64" fmla="*/ 3133 w 3657"/>
                    <a:gd name="T65" fmla="*/ 2812 h 4320"/>
                    <a:gd name="T66" fmla="*/ 3133 w 3657"/>
                    <a:gd name="T67" fmla="*/ 2970 h 4320"/>
                    <a:gd name="T68" fmla="*/ 3078 w 3657"/>
                    <a:gd name="T69" fmla="*/ 3122 h 4320"/>
                    <a:gd name="T70" fmla="*/ 2459 w 3657"/>
                    <a:gd name="T71" fmla="*/ 4172 h 4320"/>
                    <a:gd name="T72" fmla="*/ 2332 w 3657"/>
                    <a:gd name="T73" fmla="*/ 4269 h 4320"/>
                    <a:gd name="T74" fmla="*/ 2179 w 3657"/>
                    <a:gd name="T75" fmla="*/ 4316 h 4320"/>
                    <a:gd name="T76" fmla="*/ 959 w 3657"/>
                    <a:gd name="T77" fmla="*/ 4316 h 4320"/>
                    <a:gd name="T78" fmla="*/ 808 w 3657"/>
                    <a:gd name="T79" fmla="*/ 4269 h 4320"/>
                    <a:gd name="T80" fmla="*/ 681 w 3657"/>
                    <a:gd name="T81" fmla="*/ 4172 h 4320"/>
                    <a:gd name="T82" fmla="*/ 60 w 3657"/>
                    <a:gd name="T83" fmla="*/ 3121 h 4320"/>
                    <a:gd name="T84" fmla="*/ 5 w 3657"/>
                    <a:gd name="T85" fmla="*/ 2970 h 4320"/>
                    <a:gd name="T86" fmla="*/ 5 w 3657"/>
                    <a:gd name="T87" fmla="*/ 2812 h 4320"/>
                    <a:gd name="T88" fmla="*/ 60 w 3657"/>
                    <a:gd name="T89" fmla="*/ 2661 h 4320"/>
                    <a:gd name="T90" fmla="*/ 681 w 3657"/>
                    <a:gd name="T91" fmla="*/ 1618 h 4320"/>
                    <a:gd name="T92" fmla="*/ 808 w 3657"/>
                    <a:gd name="T93" fmla="*/ 1526 h 4320"/>
                    <a:gd name="T94" fmla="*/ 959 w 3657"/>
                    <a:gd name="T95" fmla="*/ 1483 h 4320"/>
                    <a:gd name="T96" fmla="*/ 2171 w 3657"/>
                    <a:gd name="T97" fmla="*/ 1474 h 4320"/>
                    <a:gd name="T98" fmla="*/ 2272 w 3657"/>
                    <a:gd name="T99" fmla="*/ 1437 h 4320"/>
                    <a:gd name="T100" fmla="*/ 2328 w 3657"/>
                    <a:gd name="T101" fmla="*/ 1382 h 4320"/>
                    <a:gd name="T102" fmla="*/ 2352 w 3657"/>
                    <a:gd name="T103" fmla="*/ 1317 h 4320"/>
                    <a:gd name="T104" fmla="*/ 2352 w 3657"/>
                    <a:gd name="T105" fmla="*/ 1253 h 4320"/>
                    <a:gd name="T106" fmla="*/ 2341 w 3657"/>
                    <a:gd name="T107" fmla="*/ 1199 h 4320"/>
                    <a:gd name="T108" fmla="*/ 2328 w 3657"/>
                    <a:gd name="T109" fmla="*/ 1164 h 4320"/>
                    <a:gd name="T110" fmla="*/ 2132 w 3657"/>
                    <a:gd name="T111" fmla="*/ 817 h 4320"/>
                    <a:gd name="T112" fmla="*/ 2101 w 3657"/>
                    <a:gd name="T113" fmla="*/ 703 h 4320"/>
                    <a:gd name="T114" fmla="*/ 2132 w 3657"/>
                    <a:gd name="T115" fmla="*/ 589 h 4320"/>
                    <a:gd name="T116" fmla="*/ 2458 w 3657"/>
                    <a:gd name="T117" fmla="*/ 52 h 4320"/>
                    <a:gd name="T118" fmla="*/ 2563 w 3657"/>
                    <a:gd name="T119" fmla="*/ 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57" h="4320">
                      <a:moveTo>
                        <a:pt x="2878" y="182"/>
                      </a:moveTo>
                      <a:lnTo>
                        <a:pt x="2813" y="186"/>
                      </a:lnTo>
                      <a:lnTo>
                        <a:pt x="2750" y="198"/>
                      </a:lnTo>
                      <a:lnTo>
                        <a:pt x="2690" y="217"/>
                      </a:lnTo>
                      <a:lnTo>
                        <a:pt x="2633" y="243"/>
                      </a:lnTo>
                      <a:lnTo>
                        <a:pt x="2581" y="275"/>
                      </a:lnTo>
                      <a:lnTo>
                        <a:pt x="2532" y="313"/>
                      </a:lnTo>
                      <a:lnTo>
                        <a:pt x="2489" y="357"/>
                      </a:lnTo>
                      <a:lnTo>
                        <a:pt x="2451" y="406"/>
                      </a:lnTo>
                      <a:lnTo>
                        <a:pt x="2419" y="458"/>
                      </a:lnTo>
                      <a:lnTo>
                        <a:pt x="2392" y="514"/>
                      </a:lnTo>
                      <a:lnTo>
                        <a:pt x="2373" y="575"/>
                      </a:lnTo>
                      <a:lnTo>
                        <a:pt x="2361" y="638"/>
                      </a:lnTo>
                      <a:lnTo>
                        <a:pt x="2357" y="703"/>
                      </a:lnTo>
                      <a:lnTo>
                        <a:pt x="2361" y="768"/>
                      </a:lnTo>
                      <a:lnTo>
                        <a:pt x="2373" y="831"/>
                      </a:lnTo>
                      <a:lnTo>
                        <a:pt x="2392" y="891"/>
                      </a:lnTo>
                      <a:lnTo>
                        <a:pt x="2419" y="948"/>
                      </a:lnTo>
                      <a:lnTo>
                        <a:pt x="2451" y="1001"/>
                      </a:lnTo>
                      <a:lnTo>
                        <a:pt x="2489" y="1049"/>
                      </a:lnTo>
                      <a:lnTo>
                        <a:pt x="2532" y="1093"/>
                      </a:lnTo>
                      <a:lnTo>
                        <a:pt x="2581" y="1131"/>
                      </a:lnTo>
                      <a:lnTo>
                        <a:pt x="2633" y="1164"/>
                      </a:lnTo>
                      <a:lnTo>
                        <a:pt x="2690" y="1189"/>
                      </a:lnTo>
                      <a:lnTo>
                        <a:pt x="2750" y="1208"/>
                      </a:lnTo>
                      <a:lnTo>
                        <a:pt x="2813" y="1220"/>
                      </a:lnTo>
                      <a:lnTo>
                        <a:pt x="2878" y="1224"/>
                      </a:lnTo>
                      <a:lnTo>
                        <a:pt x="2943" y="1220"/>
                      </a:lnTo>
                      <a:lnTo>
                        <a:pt x="3006" y="1208"/>
                      </a:lnTo>
                      <a:lnTo>
                        <a:pt x="3066" y="1189"/>
                      </a:lnTo>
                      <a:lnTo>
                        <a:pt x="3123" y="1164"/>
                      </a:lnTo>
                      <a:lnTo>
                        <a:pt x="3176" y="1131"/>
                      </a:lnTo>
                      <a:lnTo>
                        <a:pt x="3225" y="1093"/>
                      </a:lnTo>
                      <a:lnTo>
                        <a:pt x="3268" y="1049"/>
                      </a:lnTo>
                      <a:lnTo>
                        <a:pt x="3306" y="1001"/>
                      </a:lnTo>
                      <a:lnTo>
                        <a:pt x="3339" y="948"/>
                      </a:lnTo>
                      <a:lnTo>
                        <a:pt x="3365" y="891"/>
                      </a:lnTo>
                      <a:lnTo>
                        <a:pt x="3383" y="831"/>
                      </a:lnTo>
                      <a:lnTo>
                        <a:pt x="3395" y="768"/>
                      </a:lnTo>
                      <a:lnTo>
                        <a:pt x="3399" y="703"/>
                      </a:lnTo>
                      <a:lnTo>
                        <a:pt x="3395" y="638"/>
                      </a:lnTo>
                      <a:lnTo>
                        <a:pt x="3383" y="575"/>
                      </a:lnTo>
                      <a:lnTo>
                        <a:pt x="3365" y="514"/>
                      </a:lnTo>
                      <a:lnTo>
                        <a:pt x="3339" y="458"/>
                      </a:lnTo>
                      <a:lnTo>
                        <a:pt x="3306" y="406"/>
                      </a:lnTo>
                      <a:lnTo>
                        <a:pt x="3268" y="357"/>
                      </a:lnTo>
                      <a:lnTo>
                        <a:pt x="3225" y="313"/>
                      </a:lnTo>
                      <a:lnTo>
                        <a:pt x="3176" y="275"/>
                      </a:lnTo>
                      <a:lnTo>
                        <a:pt x="3123" y="243"/>
                      </a:lnTo>
                      <a:lnTo>
                        <a:pt x="3066" y="217"/>
                      </a:lnTo>
                      <a:lnTo>
                        <a:pt x="3006" y="198"/>
                      </a:lnTo>
                      <a:lnTo>
                        <a:pt x="2943" y="186"/>
                      </a:lnTo>
                      <a:lnTo>
                        <a:pt x="2878" y="182"/>
                      </a:lnTo>
                      <a:close/>
                      <a:moveTo>
                        <a:pt x="2603" y="0"/>
                      </a:moveTo>
                      <a:lnTo>
                        <a:pt x="3154" y="0"/>
                      </a:lnTo>
                      <a:lnTo>
                        <a:pt x="3193" y="4"/>
                      </a:lnTo>
                      <a:lnTo>
                        <a:pt x="3231" y="14"/>
                      </a:lnTo>
                      <a:lnTo>
                        <a:pt x="3268" y="30"/>
                      </a:lnTo>
                      <a:lnTo>
                        <a:pt x="3299" y="52"/>
                      </a:lnTo>
                      <a:lnTo>
                        <a:pt x="3327" y="81"/>
                      </a:lnTo>
                      <a:lnTo>
                        <a:pt x="3350" y="114"/>
                      </a:lnTo>
                      <a:lnTo>
                        <a:pt x="3625" y="589"/>
                      </a:lnTo>
                      <a:lnTo>
                        <a:pt x="3642" y="626"/>
                      </a:lnTo>
                      <a:lnTo>
                        <a:pt x="3653" y="664"/>
                      </a:lnTo>
                      <a:lnTo>
                        <a:pt x="3657" y="703"/>
                      </a:lnTo>
                      <a:lnTo>
                        <a:pt x="3653" y="742"/>
                      </a:lnTo>
                      <a:lnTo>
                        <a:pt x="3642" y="782"/>
                      </a:lnTo>
                      <a:lnTo>
                        <a:pt x="3625" y="817"/>
                      </a:lnTo>
                      <a:lnTo>
                        <a:pt x="3350" y="1293"/>
                      </a:lnTo>
                      <a:lnTo>
                        <a:pt x="3327" y="1326"/>
                      </a:lnTo>
                      <a:lnTo>
                        <a:pt x="3299" y="1355"/>
                      </a:lnTo>
                      <a:lnTo>
                        <a:pt x="3268" y="1377"/>
                      </a:lnTo>
                      <a:lnTo>
                        <a:pt x="3231" y="1394"/>
                      </a:lnTo>
                      <a:lnTo>
                        <a:pt x="3193" y="1405"/>
                      </a:lnTo>
                      <a:lnTo>
                        <a:pt x="3154" y="1409"/>
                      </a:lnTo>
                      <a:lnTo>
                        <a:pt x="2747" y="1409"/>
                      </a:lnTo>
                      <a:lnTo>
                        <a:pt x="2744" y="1409"/>
                      </a:lnTo>
                      <a:lnTo>
                        <a:pt x="2738" y="1409"/>
                      </a:lnTo>
                      <a:lnTo>
                        <a:pt x="2729" y="1411"/>
                      </a:lnTo>
                      <a:lnTo>
                        <a:pt x="2717" y="1413"/>
                      </a:lnTo>
                      <a:lnTo>
                        <a:pt x="2703" y="1416"/>
                      </a:lnTo>
                      <a:lnTo>
                        <a:pt x="2686" y="1422"/>
                      </a:lnTo>
                      <a:lnTo>
                        <a:pt x="2669" y="1430"/>
                      </a:lnTo>
                      <a:lnTo>
                        <a:pt x="2650" y="1437"/>
                      </a:lnTo>
                      <a:lnTo>
                        <a:pt x="2631" y="1449"/>
                      </a:lnTo>
                      <a:lnTo>
                        <a:pt x="2612" y="1462"/>
                      </a:lnTo>
                      <a:lnTo>
                        <a:pt x="2594" y="1478"/>
                      </a:lnTo>
                      <a:lnTo>
                        <a:pt x="2578" y="1496"/>
                      </a:lnTo>
                      <a:lnTo>
                        <a:pt x="2563" y="1519"/>
                      </a:lnTo>
                      <a:lnTo>
                        <a:pt x="2549" y="1543"/>
                      </a:lnTo>
                      <a:lnTo>
                        <a:pt x="2540" y="1572"/>
                      </a:lnTo>
                      <a:lnTo>
                        <a:pt x="2532" y="1604"/>
                      </a:lnTo>
                      <a:lnTo>
                        <a:pt x="2530" y="1640"/>
                      </a:lnTo>
                      <a:lnTo>
                        <a:pt x="2531" y="1681"/>
                      </a:lnTo>
                      <a:lnTo>
                        <a:pt x="2536" y="1725"/>
                      </a:lnTo>
                      <a:lnTo>
                        <a:pt x="3078" y="2661"/>
                      </a:lnTo>
                      <a:lnTo>
                        <a:pt x="3103" y="2710"/>
                      </a:lnTo>
                      <a:lnTo>
                        <a:pt x="3121" y="2760"/>
                      </a:lnTo>
                      <a:lnTo>
                        <a:pt x="3133" y="2812"/>
                      </a:lnTo>
                      <a:lnTo>
                        <a:pt x="3140" y="2864"/>
                      </a:lnTo>
                      <a:lnTo>
                        <a:pt x="3140" y="2918"/>
                      </a:lnTo>
                      <a:lnTo>
                        <a:pt x="3133" y="2970"/>
                      </a:lnTo>
                      <a:lnTo>
                        <a:pt x="3121" y="3023"/>
                      </a:lnTo>
                      <a:lnTo>
                        <a:pt x="3103" y="3074"/>
                      </a:lnTo>
                      <a:lnTo>
                        <a:pt x="3078" y="3122"/>
                      </a:lnTo>
                      <a:lnTo>
                        <a:pt x="2523" y="4086"/>
                      </a:lnTo>
                      <a:lnTo>
                        <a:pt x="2493" y="4130"/>
                      </a:lnTo>
                      <a:lnTo>
                        <a:pt x="2459" y="4172"/>
                      </a:lnTo>
                      <a:lnTo>
                        <a:pt x="2420" y="4209"/>
                      </a:lnTo>
                      <a:lnTo>
                        <a:pt x="2378" y="4241"/>
                      </a:lnTo>
                      <a:lnTo>
                        <a:pt x="2332" y="4269"/>
                      </a:lnTo>
                      <a:lnTo>
                        <a:pt x="2284" y="4291"/>
                      </a:lnTo>
                      <a:lnTo>
                        <a:pt x="2233" y="4307"/>
                      </a:lnTo>
                      <a:lnTo>
                        <a:pt x="2179" y="4316"/>
                      </a:lnTo>
                      <a:lnTo>
                        <a:pt x="2125" y="4320"/>
                      </a:lnTo>
                      <a:lnTo>
                        <a:pt x="1013" y="4320"/>
                      </a:lnTo>
                      <a:lnTo>
                        <a:pt x="959" y="4316"/>
                      </a:lnTo>
                      <a:lnTo>
                        <a:pt x="907" y="4307"/>
                      </a:lnTo>
                      <a:lnTo>
                        <a:pt x="856" y="4291"/>
                      </a:lnTo>
                      <a:lnTo>
                        <a:pt x="808" y="4269"/>
                      </a:lnTo>
                      <a:lnTo>
                        <a:pt x="762" y="4241"/>
                      </a:lnTo>
                      <a:lnTo>
                        <a:pt x="719" y="4210"/>
                      </a:lnTo>
                      <a:lnTo>
                        <a:pt x="681" y="4172"/>
                      </a:lnTo>
                      <a:lnTo>
                        <a:pt x="647" y="4131"/>
                      </a:lnTo>
                      <a:lnTo>
                        <a:pt x="616" y="4086"/>
                      </a:lnTo>
                      <a:lnTo>
                        <a:pt x="60" y="3121"/>
                      </a:lnTo>
                      <a:lnTo>
                        <a:pt x="37" y="3072"/>
                      </a:lnTo>
                      <a:lnTo>
                        <a:pt x="18" y="3021"/>
                      </a:lnTo>
                      <a:lnTo>
                        <a:pt x="5" y="2970"/>
                      </a:lnTo>
                      <a:lnTo>
                        <a:pt x="0" y="2918"/>
                      </a:lnTo>
                      <a:lnTo>
                        <a:pt x="0" y="2864"/>
                      </a:lnTo>
                      <a:lnTo>
                        <a:pt x="5" y="2812"/>
                      </a:lnTo>
                      <a:lnTo>
                        <a:pt x="18" y="2761"/>
                      </a:lnTo>
                      <a:lnTo>
                        <a:pt x="37" y="2710"/>
                      </a:lnTo>
                      <a:lnTo>
                        <a:pt x="60" y="2661"/>
                      </a:lnTo>
                      <a:lnTo>
                        <a:pt x="616" y="1704"/>
                      </a:lnTo>
                      <a:lnTo>
                        <a:pt x="647" y="1659"/>
                      </a:lnTo>
                      <a:lnTo>
                        <a:pt x="681" y="1618"/>
                      </a:lnTo>
                      <a:lnTo>
                        <a:pt x="719" y="1583"/>
                      </a:lnTo>
                      <a:lnTo>
                        <a:pt x="762" y="1553"/>
                      </a:lnTo>
                      <a:lnTo>
                        <a:pt x="808" y="1526"/>
                      </a:lnTo>
                      <a:lnTo>
                        <a:pt x="856" y="1507"/>
                      </a:lnTo>
                      <a:lnTo>
                        <a:pt x="907" y="1492"/>
                      </a:lnTo>
                      <a:lnTo>
                        <a:pt x="959" y="1483"/>
                      </a:lnTo>
                      <a:lnTo>
                        <a:pt x="1013" y="1479"/>
                      </a:lnTo>
                      <a:lnTo>
                        <a:pt x="2125" y="1479"/>
                      </a:lnTo>
                      <a:lnTo>
                        <a:pt x="2171" y="1474"/>
                      </a:lnTo>
                      <a:lnTo>
                        <a:pt x="2211" y="1464"/>
                      </a:lnTo>
                      <a:lnTo>
                        <a:pt x="2243" y="1452"/>
                      </a:lnTo>
                      <a:lnTo>
                        <a:pt x="2272" y="1437"/>
                      </a:lnTo>
                      <a:lnTo>
                        <a:pt x="2296" y="1420"/>
                      </a:lnTo>
                      <a:lnTo>
                        <a:pt x="2314" y="1402"/>
                      </a:lnTo>
                      <a:lnTo>
                        <a:pt x="2328" y="1382"/>
                      </a:lnTo>
                      <a:lnTo>
                        <a:pt x="2339" y="1361"/>
                      </a:lnTo>
                      <a:lnTo>
                        <a:pt x="2347" y="1339"/>
                      </a:lnTo>
                      <a:lnTo>
                        <a:pt x="2352" y="1317"/>
                      </a:lnTo>
                      <a:lnTo>
                        <a:pt x="2353" y="1295"/>
                      </a:lnTo>
                      <a:lnTo>
                        <a:pt x="2353" y="1274"/>
                      </a:lnTo>
                      <a:lnTo>
                        <a:pt x="2352" y="1253"/>
                      </a:lnTo>
                      <a:lnTo>
                        <a:pt x="2349" y="1233"/>
                      </a:lnTo>
                      <a:lnTo>
                        <a:pt x="2345" y="1215"/>
                      </a:lnTo>
                      <a:lnTo>
                        <a:pt x="2341" y="1199"/>
                      </a:lnTo>
                      <a:lnTo>
                        <a:pt x="2336" y="1185"/>
                      </a:lnTo>
                      <a:lnTo>
                        <a:pt x="2332" y="1173"/>
                      </a:lnTo>
                      <a:lnTo>
                        <a:pt x="2328" y="1164"/>
                      </a:lnTo>
                      <a:lnTo>
                        <a:pt x="2326" y="1159"/>
                      </a:lnTo>
                      <a:lnTo>
                        <a:pt x="2326" y="1157"/>
                      </a:lnTo>
                      <a:lnTo>
                        <a:pt x="2132" y="817"/>
                      </a:lnTo>
                      <a:lnTo>
                        <a:pt x="2115" y="780"/>
                      </a:lnTo>
                      <a:lnTo>
                        <a:pt x="2104" y="742"/>
                      </a:lnTo>
                      <a:lnTo>
                        <a:pt x="2101" y="703"/>
                      </a:lnTo>
                      <a:lnTo>
                        <a:pt x="2104" y="664"/>
                      </a:lnTo>
                      <a:lnTo>
                        <a:pt x="2115" y="626"/>
                      </a:lnTo>
                      <a:lnTo>
                        <a:pt x="2132" y="589"/>
                      </a:lnTo>
                      <a:lnTo>
                        <a:pt x="2407" y="114"/>
                      </a:lnTo>
                      <a:lnTo>
                        <a:pt x="2429" y="81"/>
                      </a:lnTo>
                      <a:lnTo>
                        <a:pt x="2458" y="52"/>
                      </a:lnTo>
                      <a:lnTo>
                        <a:pt x="2489" y="30"/>
                      </a:lnTo>
                      <a:lnTo>
                        <a:pt x="2525" y="14"/>
                      </a:lnTo>
                      <a:lnTo>
                        <a:pt x="2563" y="4"/>
                      </a:lnTo>
                      <a:lnTo>
                        <a:pt x="2603" y="0"/>
                      </a:lnTo>
                      <a:close/>
                    </a:path>
                  </a:pathLst>
                </a:custGeom>
                <a:solidFill>
                  <a:schemeClr val="tx2">
                    <a:lumMod val="20000"/>
                    <a:lumOff val="80000"/>
                  </a:schemeClr>
                </a:solidFill>
                <a:ln w="0">
                  <a:noFill/>
                  <a:prstDash val="solid"/>
                  <a:round/>
                </a:ln>
              </p:spPr>
              <p:txBody>
                <a:bodyPr vert="horz" wrap="square" lIns="91440" tIns="45720" rIns="91440" bIns="45720" numCol="1" anchor="t" anchorCtr="0" compatLnSpc="1"/>
                <a:lstStyle/>
                <a:p>
                  <a:endParaRPr lang="ru-RU"/>
                </a:p>
              </p:txBody>
            </p:sp>
            <p:sp>
              <p:nvSpPr>
                <p:cNvPr id="20" name="íṧlíḍe"/>
                <p:cNvSpPr/>
                <p:nvPr/>
              </p:nvSpPr>
              <p:spPr>
                <a:xfrm>
                  <a:off x="5284213" y="1845900"/>
                  <a:ext cx="304421" cy="307777"/>
                </a:xfrm>
                <a:prstGeom prst="rect">
                  <a:avLst/>
                </a:prstGeom>
              </p:spPr>
              <p:txBody>
                <a:bodyPr wrap="none" anchor="ctr">
                  <a:normAutofit/>
                </a:bodyPr>
                <a:lstStyle/>
                <a:p>
                  <a:pPr algn="ctr"/>
                  <a:r>
                    <a:rPr lang="en-US" altLang="zh-CN" sz="1600" b="1" dirty="0"/>
                    <a:t>01</a:t>
                  </a:r>
                  <a:endParaRPr lang="ru-RU" sz="1600" b="1" dirty="0"/>
                </a:p>
              </p:txBody>
            </p:sp>
          </p:grpSp>
          <p:sp>
            <p:nvSpPr>
              <p:cNvPr id="18" name="íśļïḓê"/>
              <p:cNvSpPr/>
              <p:nvPr/>
            </p:nvSpPr>
            <p:spPr bwMode="auto">
              <a:xfrm>
                <a:off x="1446138" y="2395265"/>
                <a:ext cx="592947" cy="609685"/>
              </a:xfrm>
              <a:custGeom>
                <a:avLst/>
                <a:gdLst>
                  <a:gd name="connsiteX0" fmla="*/ 275280 w 590140"/>
                  <a:gd name="connsiteY0" fmla="*/ 496336 h 606798"/>
                  <a:gd name="connsiteX1" fmla="*/ 314935 w 590140"/>
                  <a:gd name="connsiteY1" fmla="*/ 496336 h 606798"/>
                  <a:gd name="connsiteX2" fmla="*/ 314935 w 590140"/>
                  <a:gd name="connsiteY2" fmla="*/ 542822 h 606798"/>
                  <a:gd name="connsiteX3" fmla="*/ 347213 w 590140"/>
                  <a:gd name="connsiteY3" fmla="*/ 542822 h 606798"/>
                  <a:gd name="connsiteX4" fmla="*/ 347213 w 590140"/>
                  <a:gd name="connsiteY4" fmla="*/ 554789 h 606798"/>
                  <a:gd name="connsiteX5" fmla="*/ 458801 w 590140"/>
                  <a:gd name="connsiteY5" fmla="*/ 554789 h 606798"/>
                  <a:gd name="connsiteX6" fmla="*/ 458801 w 590140"/>
                  <a:gd name="connsiteY6" fmla="*/ 594831 h 606798"/>
                  <a:gd name="connsiteX7" fmla="*/ 347213 w 590140"/>
                  <a:gd name="connsiteY7" fmla="*/ 594831 h 606798"/>
                  <a:gd name="connsiteX8" fmla="*/ 347213 w 590140"/>
                  <a:gd name="connsiteY8" fmla="*/ 606798 h 606798"/>
                  <a:gd name="connsiteX9" fmla="*/ 243463 w 590140"/>
                  <a:gd name="connsiteY9" fmla="*/ 606798 h 606798"/>
                  <a:gd name="connsiteX10" fmla="*/ 243463 w 590140"/>
                  <a:gd name="connsiteY10" fmla="*/ 594831 h 606798"/>
                  <a:gd name="connsiteX11" fmla="*/ 131414 w 590140"/>
                  <a:gd name="connsiteY11" fmla="*/ 594831 h 606798"/>
                  <a:gd name="connsiteX12" fmla="*/ 131414 w 590140"/>
                  <a:gd name="connsiteY12" fmla="*/ 554789 h 606798"/>
                  <a:gd name="connsiteX13" fmla="*/ 243463 w 590140"/>
                  <a:gd name="connsiteY13" fmla="*/ 554789 h 606798"/>
                  <a:gd name="connsiteX14" fmla="*/ 243463 w 590140"/>
                  <a:gd name="connsiteY14" fmla="*/ 542822 h 606798"/>
                  <a:gd name="connsiteX15" fmla="*/ 275280 w 590140"/>
                  <a:gd name="connsiteY15" fmla="*/ 542822 h 606798"/>
                  <a:gd name="connsiteX16" fmla="*/ 341174 w 590140"/>
                  <a:gd name="connsiteY16" fmla="*/ 439218 h 606798"/>
                  <a:gd name="connsiteX17" fmla="*/ 341174 w 590140"/>
                  <a:gd name="connsiteY17" fmla="*/ 464548 h 606798"/>
                  <a:gd name="connsiteX18" fmla="*/ 416785 w 590140"/>
                  <a:gd name="connsiteY18" fmla="*/ 464548 h 606798"/>
                  <a:gd name="connsiteX19" fmla="*/ 416785 w 590140"/>
                  <a:gd name="connsiteY19" fmla="*/ 439218 h 606798"/>
                  <a:gd name="connsiteX20" fmla="*/ 159063 w 590140"/>
                  <a:gd name="connsiteY20" fmla="*/ 412046 h 606798"/>
                  <a:gd name="connsiteX21" fmla="*/ 148459 w 590140"/>
                  <a:gd name="connsiteY21" fmla="*/ 422638 h 606798"/>
                  <a:gd name="connsiteX22" fmla="*/ 159063 w 590140"/>
                  <a:gd name="connsiteY22" fmla="*/ 433692 h 606798"/>
                  <a:gd name="connsiteX23" fmla="*/ 169667 w 590140"/>
                  <a:gd name="connsiteY23" fmla="*/ 422638 h 606798"/>
                  <a:gd name="connsiteX24" fmla="*/ 159063 w 590140"/>
                  <a:gd name="connsiteY24" fmla="*/ 412046 h 606798"/>
                  <a:gd name="connsiteX25" fmla="*/ 145232 w 590140"/>
                  <a:gd name="connsiteY25" fmla="*/ 392242 h 606798"/>
                  <a:gd name="connsiteX26" fmla="*/ 445369 w 590140"/>
                  <a:gd name="connsiteY26" fmla="*/ 392242 h 606798"/>
                  <a:gd name="connsiteX27" fmla="*/ 462428 w 590140"/>
                  <a:gd name="connsiteY27" fmla="*/ 409743 h 606798"/>
                  <a:gd name="connsiteX28" fmla="*/ 462428 w 590140"/>
                  <a:gd name="connsiteY28" fmla="*/ 468693 h 606798"/>
                  <a:gd name="connsiteX29" fmla="*/ 445369 w 590140"/>
                  <a:gd name="connsiteY29" fmla="*/ 486194 h 606798"/>
                  <a:gd name="connsiteX30" fmla="*/ 145232 w 590140"/>
                  <a:gd name="connsiteY30" fmla="*/ 486194 h 606798"/>
                  <a:gd name="connsiteX31" fmla="*/ 127712 w 590140"/>
                  <a:gd name="connsiteY31" fmla="*/ 468693 h 606798"/>
                  <a:gd name="connsiteX32" fmla="*/ 127712 w 590140"/>
                  <a:gd name="connsiteY32" fmla="*/ 409743 h 606798"/>
                  <a:gd name="connsiteX33" fmla="*/ 145232 w 590140"/>
                  <a:gd name="connsiteY33" fmla="*/ 392242 h 606798"/>
                  <a:gd name="connsiteX34" fmla="*/ 341174 w 590140"/>
                  <a:gd name="connsiteY34" fmla="*/ 336094 h 606798"/>
                  <a:gd name="connsiteX35" fmla="*/ 341174 w 590140"/>
                  <a:gd name="connsiteY35" fmla="*/ 360968 h 606798"/>
                  <a:gd name="connsiteX36" fmla="*/ 416785 w 590140"/>
                  <a:gd name="connsiteY36" fmla="*/ 360968 h 606798"/>
                  <a:gd name="connsiteX37" fmla="*/ 416785 w 590140"/>
                  <a:gd name="connsiteY37" fmla="*/ 336094 h 606798"/>
                  <a:gd name="connsiteX38" fmla="*/ 159063 w 590140"/>
                  <a:gd name="connsiteY38" fmla="*/ 308917 h 606798"/>
                  <a:gd name="connsiteX39" fmla="*/ 148459 w 590140"/>
                  <a:gd name="connsiteY39" fmla="*/ 319511 h 606798"/>
                  <a:gd name="connsiteX40" fmla="*/ 159063 w 590140"/>
                  <a:gd name="connsiteY40" fmla="*/ 330106 h 606798"/>
                  <a:gd name="connsiteX41" fmla="*/ 169667 w 590140"/>
                  <a:gd name="connsiteY41" fmla="*/ 319511 h 606798"/>
                  <a:gd name="connsiteX42" fmla="*/ 159063 w 590140"/>
                  <a:gd name="connsiteY42" fmla="*/ 308917 h 606798"/>
                  <a:gd name="connsiteX43" fmla="*/ 145232 w 590140"/>
                  <a:gd name="connsiteY43" fmla="*/ 289110 h 606798"/>
                  <a:gd name="connsiteX44" fmla="*/ 445369 w 590140"/>
                  <a:gd name="connsiteY44" fmla="*/ 289110 h 606798"/>
                  <a:gd name="connsiteX45" fmla="*/ 462428 w 590140"/>
                  <a:gd name="connsiteY45" fmla="*/ 306153 h 606798"/>
                  <a:gd name="connsiteX46" fmla="*/ 462428 w 590140"/>
                  <a:gd name="connsiteY46" fmla="*/ 365574 h 606798"/>
                  <a:gd name="connsiteX47" fmla="*/ 445369 w 590140"/>
                  <a:gd name="connsiteY47" fmla="*/ 382617 h 606798"/>
                  <a:gd name="connsiteX48" fmla="*/ 145232 w 590140"/>
                  <a:gd name="connsiteY48" fmla="*/ 382617 h 606798"/>
                  <a:gd name="connsiteX49" fmla="*/ 127712 w 590140"/>
                  <a:gd name="connsiteY49" fmla="*/ 365574 h 606798"/>
                  <a:gd name="connsiteX50" fmla="*/ 127712 w 590140"/>
                  <a:gd name="connsiteY50" fmla="*/ 306153 h 606798"/>
                  <a:gd name="connsiteX51" fmla="*/ 145232 w 590140"/>
                  <a:gd name="connsiteY51" fmla="*/ 289110 h 606798"/>
                  <a:gd name="connsiteX52" fmla="*/ 341174 w 590140"/>
                  <a:gd name="connsiteY52" fmla="*/ 232510 h 606798"/>
                  <a:gd name="connsiteX53" fmla="*/ 341174 w 590140"/>
                  <a:gd name="connsiteY53" fmla="*/ 257840 h 606798"/>
                  <a:gd name="connsiteX54" fmla="*/ 416785 w 590140"/>
                  <a:gd name="connsiteY54" fmla="*/ 257840 h 606798"/>
                  <a:gd name="connsiteX55" fmla="*/ 416785 w 590140"/>
                  <a:gd name="connsiteY55" fmla="*/ 232510 h 606798"/>
                  <a:gd name="connsiteX56" fmla="*/ 159063 w 590140"/>
                  <a:gd name="connsiteY56" fmla="*/ 205338 h 606798"/>
                  <a:gd name="connsiteX57" fmla="*/ 148459 w 590140"/>
                  <a:gd name="connsiteY57" fmla="*/ 215930 h 606798"/>
                  <a:gd name="connsiteX58" fmla="*/ 159063 w 590140"/>
                  <a:gd name="connsiteY58" fmla="*/ 226984 h 606798"/>
                  <a:gd name="connsiteX59" fmla="*/ 169667 w 590140"/>
                  <a:gd name="connsiteY59" fmla="*/ 215930 h 606798"/>
                  <a:gd name="connsiteX60" fmla="*/ 159063 w 590140"/>
                  <a:gd name="connsiteY60" fmla="*/ 205338 h 606798"/>
                  <a:gd name="connsiteX61" fmla="*/ 145232 w 590140"/>
                  <a:gd name="connsiteY61" fmla="*/ 185534 h 606798"/>
                  <a:gd name="connsiteX62" fmla="*/ 445369 w 590140"/>
                  <a:gd name="connsiteY62" fmla="*/ 185534 h 606798"/>
                  <a:gd name="connsiteX63" fmla="*/ 462428 w 590140"/>
                  <a:gd name="connsiteY63" fmla="*/ 203035 h 606798"/>
                  <a:gd name="connsiteX64" fmla="*/ 462428 w 590140"/>
                  <a:gd name="connsiteY64" fmla="*/ 261985 h 606798"/>
                  <a:gd name="connsiteX65" fmla="*/ 445369 w 590140"/>
                  <a:gd name="connsiteY65" fmla="*/ 279486 h 606798"/>
                  <a:gd name="connsiteX66" fmla="*/ 145232 w 590140"/>
                  <a:gd name="connsiteY66" fmla="*/ 279486 h 606798"/>
                  <a:gd name="connsiteX67" fmla="*/ 127712 w 590140"/>
                  <a:gd name="connsiteY67" fmla="*/ 261985 h 606798"/>
                  <a:gd name="connsiteX68" fmla="*/ 127712 w 590140"/>
                  <a:gd name="connsiteY68" fmla="*/ 203035 h 606798"/>
                  <a:gd name="connsiteX69" fmla="*/ 145232 w 590140"/>
                  <a:gd name="connsiteY69" fmla="*/ 185534 h 606798"/>
                  <a:gd name="connsiteX70" fmla="*/ 253115 w 590140"/>
                  <a:gd name="connsiteY70" fmla="*/ 0 h 606798"/>
                  <a:gd name="connsiteX71" fmla="*/ 340253 w 590140"/>
                  <a:gd name="connsiteY71" fmla="*/ 29007 h 606798"/>
                  <a:gd name="connsiteX72" fmla="*/ 349935 w 590140"/>
                  <a:gd name="connsiteY72" fmla="*/ 32230 h 606798"/>
                  <a:gd name="connsiteX73" fmla="*/ 357772 w 590140"/>
                  <a:gd name="connsiteY73" fmla="*/ 31770 h 606798"/>
                  <a:gd name="connsiteX74" fmla="*/ 461508 w 590140"/>
                  <a:gd name="connsiteY74" fmla="*/ 84258 h 606798"/>
                  <a:gd name="connsiteX75" fmla="*/ 472112 w 590140"/>
                  <a:gd name="connsiteY75" fmla="*/ 90244 h 606798"/>
                  <a:gd name="connsiteX76" fmla="*/ 590140 w 590140"/>
                  <a:gd name="connsiteY76" fmla="*/ 218702 h 606798"/>
                  <a:gd name="connsiteX77" fmla="*/ 487788 w 590140"/>
                  <a:gd name="connsiteY77" fmla="*/ 344399 h 606798"/>
                  <a:gd name="connsiteX78" fmla="*/ 487788 w 590140"/>
                  <a:gd name="connsiteY78" fmla="*/ 306183 h 606798"/>
                  <a:gd name="connsiteX79" fmla="*/ 485482 w 590140"/>
                  <a:gd name="connsiteY79" fmla="*/ 292831 h 606798"/>
                  <a:gd name="connsiteX80" fmla="*/ 539425 w 590140"/>
                  <a:gd name="connsiteY80" fmla="*/ 218702 h 606798"/>
                  <a:gd name="connsiteX81" fmla="*/ 461508 w 590140"/>
                  <a:gd name="connsiteY81" fmla="*/ 140430 h 606798"/>
                  <a:gd name="connsiteX82" fmla="*/ 453670 w 590140"/>
                  <a:gd name="connsiteY82" fmla="*/ 140890 h 606798"/>
                  <a:gd name="connsiteX83" fmla="*/ 428313 w 590140"/>
                  <a:gd name="connsiteY83" fmla="*/ 126617 h 606798"/>
                  <a:gd name="connsiteX84" fmla="*/ 357772 w 590140"/>
                  <a:gd name="connsiteY84" fmla="*/ 82416 h 606798"/>
                  <a:gd name="connsiteX85" fmla="*/ 341636 w 590140"/>
                  <a:gd name="connsiteY85" fmla="*/ 84258 h 606798"/>
                  <a:gd name="connsiteX86" fmla="*/ 318583 w 590140"/>
                  <a:gd name="connsiteY86" fmla="*/ 77352 h 606798"/>
                  <a:gd name="connsiteX87" fmla="*/ 253115 w 590140"/>
                  <a:gd name="connsiteY87" fmla="*/ 50647 h 606798"/>
                  <a:gd name="connsiteX88" fmla="*/ 161827 w 590140"/>
                  <a:gd name="connsiteY88" fmla="*/ 122013 h 606798"/>
                  <a:gd name="connsiteX89" fmla="*/ 135087 w 590140"/>
                  <a:gd name="connsiteY89" fmla="*/ 140890 h 606798"/>
                  <a:gd name="connsiteX90" fmla="*/ 129093 w 590140"/>
                  <a:gd name="connsiteY90" fmla="*/ 140430 h 606798"/>
                  <a:gd name="connsiteX91" fmla="*/ 50715 w 590140"/>
                  <a:gd name="connsiteY91" fmla="*/ 218702 h 606798"/>
                  <a:gd name="connsiteX92" fmla="*/ 104658 w 590140"/>
                  <a:gd name="connsiteY92" fmla="*/ 292831 h 606798"/>
                  <a:gd name="connsiteX93" fmla="*/ 102352 w 590140"/>
                  <a:gd name="connsiteY93" fmla="*/ 306183 h 606798"/>
                  <a:gd name="connsiteX94" fmla="*/ 102352 w 590140"/>
                  <a:gd name="connsiteY94" fmla="*/ 344859 h 606798"/>
                  <a:gd name="connsiteX95" fmla="*/ 0 w 590140"/>
                  <a:gd name="connsiteY95" fmla="*/ 218702 h 606798"/>
                  <a:gd name="connsiteX96" fmla="*/ 110651 w 590140"/>
                  <a:gd name="connsiteY96" fmla="*/ 91164 h 606798"/>
                  <a:gd name="connsiteX97" fmla="*/ 122177 w 590140"/>
                  <a:gd name="connsiteY97" fmla="*/ 82416 h 606798"/>
                  <a:gd name="connsiteX98" fmla="*/ 253115 w 590140"/>
                  <a:gd name="connsiteY98" fmla="*/ 0 h 60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90140" h="606798">
                    <a:moveTo>
                      <a:pt x="275280" y="496336"/>
                    </a:moveTo>
                    <a:lnTo>
                      <a:pt x="314935" y="496336"/>
                    </a:lnTo>
                    <a:lnTo>
                      <a:pt x="314935" y="542822"/>
                    </a:lnTo>
                    <a:lnTo>
                      <a:pt x="347213" y="542822"/>
                    </a:lnTo>
                    <a:lnTo>
                      <a:pt x="347213" y="554789"/>
                    </a:lnTo>
                    <a:lnTo>
                      <a:pt x="458801" y="554789"/>
                    </a:lnTo>
                    <a:lnTo>
                      <a:pt x="458801" y="594831"/>
                    </a:lnTo>
                    <a:lnTo>
                      <a:pt x="347213" y="594831"/>
                    </a:lnTo>
                    <a:lnTo>
                      <a:pt x="347213" y="606798"/>
                    </a:lnTo>
                    <a:lnTo>
                      <a:pt x="243463" y="606798"/>
                    </a:lnTo>
                    <a:lnTo>
                      <a:pt x="243463" y="594831"/>
                    </a:lnTo>
                    <a:lnTo>
                      <a:pt x="131414" y="594831"/>
                    </a:lnTo>
                    <a:lnTo>
                      <a:pt x="131414" y="554789"/>
                    </a:lnTo>
                    <a:lnTo>
                      <a:pt x="243463" y="554789"/>
                    </a:lnTo>
                    <a:lnTo>
                      <a:pt x="243463" y="542822"/>
                    </a:lnTo>
                    <a:lnTo>
                      <a:pt x="275280" y="542822"/>
                    </a:lnTo>
                    <a:close/>
                    <a:moveTo>
                      <a:pt x="341174" y="439218"/>
                    </a:moveTo>
                    <a:lnTo>
                      <a:pt x="341174" y="464548"/>
                    </a:lnTo>
                    <a:lnTo>
                      <a:pt x="416785" y="464548"/>
                    </a:lnTo>
                    <a:lnTo>
                      <a:pt x="416785" y="439218"/>
                    </a:lnTo>
                    <a:close/>
                    <a:moveTo>
                      <a:pt x="159063" y="412046"/>
                    </a:moveTo>
                    <a:cubicBezTo>
                      <a:pt x="153069" y="412046"/>
                      <a:pt x="148459" y="416651"/>
                      <a:pt x="148459" y="422638"/>
                    </a:cubicBezTo>
                    <a:cubicBezTo>
                      <a:pt x="148459" y="428625"/>
                      <a:pt x="153069" y="433692"/>
                      <a:pt x="159063" y="433692"/>
                    </a:cubicBezTo>
                    <a:cubicBezTo>
                      <a:pt x="165056" y="433692"/>
                      <a:pt x="169667" y="428625"/>
                      <a:pt x="169667" y="422638"/>
                    </a:cubicBezTo>
                    <a:cubicBezTo>
                      <a:pt x="169667" y="416651"/>
                      <a:pt x="165056" y="412046"/>
                      <a:pt x="159063" y="412046"/>
                    </a:cubicBezTo>
                    <a:close/>
                    <a:moveTo>
                      <a:pt x="145232" y="392242"/>
                    </a:moveTo>
                    <a:lnTo>
                      <a:pt x="445369" y="392242"/>
                    </a:lnTo>
                    <a:cubicBezTo>
                      <a:pt x="454590" y="392242"/>
                      <a:pt x="462428" y="400071"/>
                      <a:pt x="462428" y="409743"/>
                    </a:cubicBezTo>
                    <a:lnTo>
                      <a:pt x="462428" y="468693"/>
                    </a:lnTo>
                    <a:cubicBezTo>
                      <a:pt x="462428" y="478365"/>
                      <a:pt x="454590" y="486194"/>
                      <a:pt x="445369" y="486194"/>
                    </a:cubicBezTo>
                    <a:lnTo>
                      <a:pt x="145232" y="486194"/>
                    </a:lnTo>
                    <a:cubicBezTo>
                      <a:pt x="135550" y="486194"/>
                      <a:pt x="127712" y="478365"/>
                      <a:pt x="127712" y="468693"/>
                    </a:cubicBezTo>
                    <a:lnTo>
                      <a:pt x="127712" y="409743"/>
                    </a:lnTo>
                    <a:cubicBezTo>
                      <a:pt x="127712" y="400071"/>
                      <a:pt x="135550" y="392242"/>
                      <a:pt x="145232" y="392242"/>
                    </a:cubicBezTo>
                    <a:close/>
                    <a:moveTo>
                      <a:pt x="341174" y="336094"/>
                    </a:moveTo>
                    <a:lnTo>
                      <a:pt x="341174" y="360968"/>
                    </a:lnTo>
                    <a:lnTo>
                      <a:pt x="416785" y="360968"/>
                    </a:lnTo>
                    <a:lnTo>
                      <a:pt x="416785" y="336094"/>
                    </a:lnTo>
                    <a:close/>
                    <a:moveTo>
                      <a:pt x="159063" y="308917"/>
                    </a:moveTo>
                    <a:cubicBezTo>
                      <a:pt x="153069" y="308917"/>
                      <a:pt x="148459" y="313523"/>
                      <a:pt x="148459" y="319511"/>
                    </a:cubicBezTo>
                    <a:cubicBezTo>
                      <a:pt x="148459" y="325500"/>
                      <a:pt x="153069" y="330106"/>
                      <a:pt x="159063" y="330106"/>
                    </a:cubicBezTo>
                    <a:cubicBezTo>
                      <a:pt x="165056" y="330106"/>
                      <a:pt x="169667" y="325500"/>
                      <a:pt x="169667" y="319511"/>
                    </a:cubicBezTo>
                    <a:cubicBezTo>
                      <a:pt x="169667" y="313523"/>
                      <a:pt x="165056" y="308917"/>
                      <a:pt x="159063" y="308917"/>
                    </a:cubicBezTo>
                    <a:close/>
                    <a:moveTo>
                      <a:pt x="145232" y="289110"/>
                    </a:moveTo>
                    <a:lnTo>
                      <a:pt x="445369" y="289110"/>
                    </a:lnTo>
                    <a:cubicBezTo>
                      <a:pt x="454590" y="289110"/>
                      <a:pt x="462428" y="296941"/>
                      <a:pt x="462428" y="306153"/>
                    </a:cubicBezTo>
                    <a:lnTo>
                      <a:pt x="462428" y="365574"/>
                    </a:lnTo>
                    <a:cubicBezTo>
                      <a:pt x="462428" y="375247"/>
                      <a:pt x="454590" y="382617"/>
                      <a:pt x="445369" y="382617"/>
                    </a:cubicBezTo>
                    <a:lnTo>
                      <a:pt x="145232" y="382617"/>
                    </a:lnTo>
                    <a:cubicBezTo>
                      <a:pt x="135550" y="382617"/>
                      <a:pt x="127712" y="375247"/>
                      <a:pt x="127712" y="365574"/>
                    </a:cubicBezTo>
                    <a:lnTo>
                      <a:pt x="127712" y="306153"/>
                    </a:lnTo>
                    <a:cubicBezTo>
                      <a:pt x="127712" y="296941"/>
                      <a:pt x="135550" y="289110"/>
                      <a:pt x="145232" y="289110"/>
                    </a:cubicBezTo>
                    <a:close/>
                    <a:moveTo>
                      <a:pt x="341174" y="232510"/>
                    </a:moveTo>
                    <a:lnTo>
                      <a:pt x="341174" y="257840"/>
                    </a:lnTo>
                    <a:lnTo>
                      <a:pt x="416785" y="257840"/>
                    </a:lnTo>
                    <a:lnTo>
                      <a:pt x="416785" y="232510"/>
                    </a:lnTo>
                    <a:close/>
                    <a:moveTo>
                      <a:pt x="159063" y="205338"/>
                    </a:moveTo>
                    <a:cubicBezTo>
                      <a:pt x="153069" y="205338"/>
                      <a:pt x="148459" y="209943"/>
                      <a:pt x="148459" y="215930"/>
                    </a:cubicBezTo>
                    <a:cubicBezTo>
                      <a:pt x="148459" y="221917"/>
                      <a:pt x="153069" y="226984"/>
                      <a:pt x="159063" y="226984"/>
                    </a:cubicBezTo>
                    <a:cubicBezTo>
                      <a:pt x="165056" y="226984"/>
                      <a:pt x="169667" y="221917"/>
                      <a:pt x="169667" y="215930"/>
                    </a:cubicBezTo>
                    <a:cubicBezTo>
                      <a:pt x="169667" y="209943"/>
                      <a:pt x="165056" y="205338"/>
                      <a:pt x="159063" y="205338"/>
                    </a:cubicBezTo>
                    <a:close/>
                    <a:moveTo>
                      <a:pt x="145232" y="185534"/>
                    </a:moveTo>
                    <a:lnTo>
                      <a:pt x="445369" y="185534"/>
                    </a:lnTo>
                    <a:cubicBezTo>
                      <a:pt x="454590" y="185534"/>
                      <a:pt x="462428" y="193363"/>
                      <a:pt x="462428" y="203035"/>
                    </a:cubicBezTo>
                    <a:lnTo>
                      <a:pt x="462428" y="261985"/>
                    </a:lnTo>
                    <a:cubicBezTo>
                      <a:pt x="462428" y="271657"/>
                      <a:pt x="454590" y="279486"/>
                      <a:pt x="445369" y="279486"/>
                    </a:cubicBezTo>
                    <a:lnTo>
                      <a:pt x="145232" y="279486"/>
                    </a:lnTo>
                    <a:cubicBezTo>
                      <a:pt x="135550" y="279486"/>
                      <a:pt x="127712" y="271657"/>
                      <a:pt x="127712" y="261985"/>
                    </a:cubicBezTo>
                    <a:lnTo>
                      <a:pt x="127712" y="203035"/>
                    </a:lnTo>
                    <a:cubicBezTo>
                      <a:pt x="127712" y="193363"/>
                      <a:pt x="135550" y="185534"/>
                      <a:pt x="145232" y="185534"/>
                    </a:cubicBezTo>
                    <a:close/>
                    <a:moveTo>
                      <a:pt x="253115" y="0"/>
                    </a:moveTo>
                    <a:cubicBezTo>
                      <a:pt x="284927" y="0"/>
                      <a:pt x="315356" y="10129"/>
                      <a:pt x="340253" y="29007"/>
                    </a:cubicBezTo>
                    <a:cubicBezTo>
                      <a:pt x="343019" y="31309"/>
                      <a:pt x="346707" y="32230"/>
                      <a:pt x="349935" y="32230"/>
                    </a:cubicBezTo>
                    <a:cubicBezTo>
                      <a:pt x="352701" y="31770"/>
                      <a:pt x="355006" y="31770"/>
                      <a:pt x="357772" y="31770"/>
                    </a:cubicBezTo>
                    <a:cubicBezTo>
                      <a:pt x="398806" y="31770"/>
                      <a:pt x="437533" y="52028"/>
                      <a:pt x="461508" y="84258"/>
                    </a:cubicBezTo>
                    <a:cubicBezTo>
                      <a:pt x="463813" y="87941"/>
                      <a:pt x="467963" y="89783"/>
                      <a:pt x="472112" y="90244"/>
                    </a:cubicBezTo>
                    <a:cubicBezTo>
                      <a:pt x="538503" y="95769"/>
                      <a:pt x="590140" y="151480"/>
                      <a:pt x="590140" y="218702"/>
                    </a:cubicBezTo>
                    <a:cubicBezTo>
                      <a:pt x="590140" y="280400"/>
                      <a:pt x="546341" y="332428"/>
                      <a:pt x="487788" y="344399"/>
                    </a:cubicBezTo>
                    <a:lnTo>
                      <a:pt x="487788" y="306183"/>
                    </a:lnTo>
                    <a:cubicBezTo>
                      <a:pt x="487788" y="301579"/>
                      <a:pt x="487327" y="296975"/>
                      <a:pt x="485482" y="292831"/>
                    </a:cubicBezTo>
                    <a:cubicBezTo>
                      <a:pt x="516834" y="282702"/>
                      <a:pt x="539425" y="253234"/>
                      <a:pt x="539425" y="218702"/>
                    </a:cubicBezTo>
                    <a:cubicBezTo>
                      <a:pt x="539425" y="175422"/>
                      <a:pt x="504385" y="140430"/>
                      <a:pt x="461508" y="140430"/>
                    </a:cubicBezTo>
                    <a:cubicBezTo>
                      <a:pt x="458742" y="140430"/>
                      <a:pt x="455975" y="140890"/>
                      <a:pt x="453670" y="140890"/>
                    </a:cubicBezTo>
                    <a:cubicBezTo>
                      <a:pt x="443066" y="142272"/>
                      <a:pt x="432923" y="136286"/>
                      <a:pt x="428313" y="126617"/>
                    </a:cubicBezTo>
                    <a:cubicBezTo>
                      <a:pt x="414942" y="99452"/>
                      <a:pt x="387740" y="82416"/>
                      <a:pt x="357772" y="82416"/>
                    </a:cubicBezTo>
                    <a:cubicBezTo>
                      <a:pt x="352240" y="82416"/>
                      <a:pt x="347168" y="82877"/>
                      <a:pt x="341636" y="84258"/>
                    </a:cubicBezTo>
                    <a:cubicBezTo>
                      <a:pt x="333337" y="86100"/>
                      <a:pt x="325038" y="83337"/>
                      <a:pt x="318583" y="77352"/>
                    </a:cubicBezTo>
                    <a:cubicBezTo>
                      <a:pt x="301064" y="60316"/>
                      <a:pt x="277550" y="50647"/>
                      <a:pt x="253115" y="50647"/>
                    </a:cubicBezTo>
                    <a:cubicBezTo>
                      <a:pt x="209776" y="50647"/>
                      <a:pt x="172432" y="80114"/>
                      <a:pt x="161827" y="122013"/>
                    </a:cubicBezTo>
                    <a:cubicBezTo>
                      <a:pt x="159061" y="133984"/>
                      <a:pt x="147535" y="141811"/>
                      <a:pt x="135087" y="140890"/>
                    </a:cubicBezTo>
                    <a:cubicBezTo>
                      <a:pt x="133243" y="140890"/>
                      <a:pt x="130937" y="140430"/>
                      <a:pt x="129093" y="140430"/>
                    </a:cubicBezTo>
                    <a:cubicBezTo>
                      <a:pt x="85755" y="140430"/>
                      <a:pt x="50715" y="175422"/>
                      <a:pt x="50715" y="218702"/>
                    </a:cubicBezTo>
                    <a:cubicBezTo>
                      <a:pt x="50715" y="253234"/>
                      <a:pt x="73306" y="282702"/>
                      <a:pt x="104658" y="292831"/>
                    </a:cubicBezTo>
                    <a:cubicBezTo>
                      <a:pt x="103275" y="296975"/>
                      <a:pt x="102352" y="301579"/>
                      <a:pt x="102352" y="306183"/>
                    </a:cubicBezTo>
                    <a:lnTo>
                      <a:pt x="102352" y="344859"/>
                    </a:lnTo>
                    <a:cubicBezTo>
                      <a:pt x="43799" y="332428"/>
                      <a:pt x="0" y="280400"/>
                      <a:pt x="0" y="218702"/>
                    </a:cubicBezTo>
                    <a:cubicBezTo>
                      <a:pt x="0" y="153782"/>
                      <a:pt x="48410" y="99913"/>
                      <a:pt x="110651" y="91164"/>
                    </a:cubicBezTo>
                    <a:cubicBezTo>
                      <a:pt x="115723" y="90244"/>
                      <a:pt x="120333" y="87021"/>
                      <a:pt x="122177" y="82416"/>
                    </a:cubicBezTo>
                    <a:cubicBezTo>
                      <a:pt x="145691" y="32690"/>
                      <a:pt x="196406" y="0"/>
                      <a:pt x="253115" y="0"/>
                    </a:cubicBezTo>
                    <a:close/>
                  </a:path>
                </a:pathLst>
              </a:custGeom>
              <a:solidFill>
                <a:schemeClr val="accent1"/>
              </a:solidFill>
              <a:ln>
                <a:noFill/>
              </a:ln>
            </p:spPr>
            <p:txBody>
              <a:bodyPr/>
              <a:lstStyle/>
              <a:p>
                <a:endParaRPr lang="zh-CN" altLang="en-US"/>
              </a:p>
            </p:txBody>
          </p:sp>
        </p:grpSp>
        <p:grpSp>
          <p:nvGrpSpPr>
            <p:cNvPr id="7" name="îşľïḓè"/>
            <p:cNvGrpSpPr/>
            <p:nvPr/>
          </p:nvGrpSpPr>
          <p:grpSpPr>
            <a:xfrm>
              <a:off x="5893719" y="3174188"/>
              <a:ext cx="1485000" cy="1754225"/>
              <a:chOff x="2203431" y="2785613"/>
              <a:chExt cx="1485000" cy="1754225"/>
            </a:xfrm>
          </p:grpSpPr>
          <p:sp>
            <p:nvSpPr>
              <p:cNvPr id="14" name="îṩ1ïḋè"/>
              <p:cNvSpPr/>
              <p:nvPr/>
            </p:nvSpPr>
            <p:spPr bwMode="auto">
              <a:xfrm flipV="1">
                <a:off x="2203431" y="2785613"/>
                <a:ext cx="1485000" cy="1754225"/>
              </a:xfrm>
              <a:custGeom>
                <a:avLst/>
                <a:gdLst>
                  <a:gd name="T0" fmla="*/ 2750 w 3657"/>
                  <a:gd name="T1" fmla="*/ 198 h 4320"/>
                  <a:gd name="T2" fmla="*/ 2581 w 3657"/>
                  <a:gd name="T3" fmla="*/ 275 h 4320"/>
                  <a:gd name="T4" fmla="*/ 2451 w 3657"/>
                  <a:gd name="T5" fmla="*/ 406 h 4320"/>
                  <a:gd name="T6" fmla="*/ 2373 w 3657"/>
                  <a:gd name="T7" fmla="*/ 575 h 4320"/>
                  <a:gd name="T8" fmla="*/ 2361 w 3657"/>
                  <a:gd name="T9" fmla="*/ 768 h 4320"/>
                  <a:gd name="T10" fmla="*/ 2419 w 3657"/>
                  <a:gd name="T11" fmla="*/ 948 h 4320"/>
                  <a:gd name="T12" fmla="*/ 2532 w 3657"/>
                  <a:gd name="T13" fmla="*/ 1093 h 4320"/>
                  <a:gd name="T14" fmla="*/ 2690 w 3657"/>
                  <a:gd name="T15" fmla="*/ 1189 h 4320"/>
                  <a:gd name="T16" fmla="*/ 2878 w 3657"/>
                  <a:gd name="T17" fmla="*/ 1224 h 4320"/>
                  <a:gd name="T18" fmla="*/ 3066 w 3657"/>
                  <a:gd name="T19" fmla="*/ 1189 h 4320"/>
                  <a:gd name="T20" fmla="*/ 3225 w 3657"/>
                  <a:gd name="T21" fmla="*/ 1093 h 4320"/>
                  <a:gd name="T22" fmla="*/ 3339 w 3657"/>
                  <a:gd name="T23" fmla="*/ 948 h 4320"/>
                  <a:gd name="T24" fmla="*/ 3395 w 3657"/>
                  <a:gd name="T25" fmla="*/ 768 h 4320"/>
                  <a:gd name="T26" fmla="*/ 3383 w 3657"/>
                  <a:gd name="T27" fmla="*/ 575 h 4320"/>
                  <a:gd name="T28" fmla="*/ 3306 w 3657"/>
                  <a:gd name="T29" fmla="*/ 406 h 4320"/>
                  <a:gd name="T30" fmla="*/ 3176 w 3657"/>
                  <a:gd name="T31" fmla="*/ 275 h 4320"/>
                  <a:gd name="T32" fmla="*/ 3006 w 3657"/>
                  <a:gd name="T33" fmla="*/ 198 h 4320"/>
                  <a:gd name="T34" fmla="*/ 2603 w 3657"/>
                  <a:gd name="T35" fmla="*/ 0 h 4320"/>
                  <a:gd name="T36" fmla="*/ 3231 w 3657"/>
                  <a:gd name="T37" fmla="*/ 14 h 4320"/>
                  <a:gd name="T38" fmla="*/ 3327 w 3657"/>
                  <a:gd name="T39" fmla="*/ 81 h 4320"/>
                  <a:gd name="T40" fmla="*/ 3642 w 3657"/>
                  <a:gd name="T41" fmla="*/ 626 h 4320"/>
                  <a:gd name="T42" fmla="*/ 3653 w 3657"/>
                  <a:gd name="T43" fmla="*/ 742 h 4320"/>
                  <a:gd name="T44" fmla="*/ 3350 w 3657"/>
                  <a:gd name="T45" fmla="*/ 1293 h 4320"/>
                  <a:gd name="T46" fmla="*/ 3268 w 3657"/>
                  <a:gd name="T47" fmla="*/ 1377 h 4320"/>
                  <a:gd name="T48" fmla="*/ 3154 w 3657"/>
                  <a:gd name="T49" fmla="*/ 1409 h 4320"/>
                  <a:gd name="T50" fmla="*/ 2738 w 3657"/>
                  <a:gd name="T51" fmla="*/ 1409 h 4320"/>
                  <a:gd name="T52" fmla="*/ 2703 w 3657"/>
                  <a:gd name="T53" fmla="*/ 1416 h 4320"/>
                  <a:gd name="T54" fmla="*/ 2650 w 3657"/>
                  <a:gd name="T55" fmla="*/ 1437 h 4320"/>
                  <a:gd name="T56" fmla="*/ 2594 w 3657"/>
                  <a:gd name="T57" fmla="*/ 1478 h 4320"/>
                  <a:gd name="T58" fmla="*/ 2549 w 3657"/>
                  <a:gd name="T59" fmla="*/ 1543 h 4320"/>
                  <a:gd name="T60" fmla="*/ 2530 w 3657"/>
                  <a:gd name="T61" fmla="*/ 1640 h 4320"/>
                  <a:gd name="T62" fmla="*/ 3078 w 3657"/>
                  <a:gd name="T63" fmla="*/ 2661 h 4320"/>
                  <a:gd name="T64" fmla="*/ 3133 w 3657"/>
                  <a:gd name="T65" fmla="*/ 2812 h 4320"/>
                  <a:gd name="T66" fmla="*/ 3133 w 3657"/>
                  <a:gd name="T67" fmla="*/ 2970 h 4320"/>
                  <a:gd name="T68" fmla="*/ 3078 w 3657"/>
                  <a:gd name="T69" fmla="*/ 3122 h 4320"/>
                  <a:gd name="T70" fmla="*/ 2459 w 3657"/>
                  <a:gd name="T71" fmla="*/ 4172 h 4320"/>
                  <a:gd name="T72" fmla="*/ 2332 w 3657"/>
                  <a:gd name="T73" fmla="*/ 4269 h 4320"/>
                  <a:gd name="T74" fmla="*/ 2179 w 3657"/>
                  <a:gd name="T75" fmla="*/ 4316 h 4320"/>
                  <a:gd name="T76" fmla="*/ 959 w 3657"/>
                  <a:gd name="T77" fmla="*/ 4316 h 4320"/>
                  <a:gd name="T78" fmla="*/ 808 w 3657"/>
                  <a:gd name="T79" fmla="*/ 4269 h 4320"/>
                  <a:gd name="T80" fmla="*/ 681 w 3657"/>
                  <a:gd name="T81" fmla="*/ 4172 h 4320"/>
                  <a:gd name="T82" fmla="*/ 60 w 3657"/>
                  <a:gd name="T83" fmla="*/ 3121 h 4320"/>
                  <a:gd name="T84" fmla="*/ 5 w 3657"/>
                  <a:gd name="T85" fmla="*/ 2970 h 4320"/>
                  <a:gd name="T86" fmla="*/ 5 w 3657"/>
                  <a:gd name="T87" fmla="*/ 2812 h 4320"/>
                  <a:gd name="T88" fmla="*/ 60 w 3657"/>
                  <a:gd name="T89" fmla="*/ 2661 h 4320"/>
                  <a:gd name="T90" fmla="*/ 681 w 3657"/>
                  <a:gd name="T91" fmla="*/ 1618 h 4320"/>
                  <a:gd name="T92" fmla="*/ 808 w 3657"/>
                  <a:gd name="T93" fmla="*/ 1526 h 4320"/>
                  <a:gd name="T94" fmla="*/ 959 w 3657"/>
                  <a:gd name="T95" fmla="*/ 1483 h 4320"/>
                  <a:gd name="T96" fmla="*/ 2171 w 3657"/>
                  <a:gd name="T97" fmla="*/ 1474 h 4320"/>
                  <a:gd name="T98" fmla="*/ 2272 w 3657"/>
                  <a:gd name="T99" fmla="*/ 1437 h 4320"/>
                  <a:gd name="T100" fmla="*/ 2328 w 3657"/>
                  <a:gd name="T101" fmla="*/ 1382 h 4320"/>
                  <a:gd name="T102" fmla="*/ 2352 w 3657"/>
                  <a:gd name="T103" fmla="*/ 1317 h 4320"/>
                  <a:gd name="T104" fmla="*/ 2352 w 3657"/>
                  <a:gd name="T105" fmla="*/ 1253 h 4320"/>
                  <a:gd name="T106" fmla="*/ 2341 w 3657"/>
                  <a:gd name="T107" fmla="*/ 1199 h 4320"/>
                  <a:gd name="T108" fmla="*/ 2328 w 3657"/>
                  <a:gd name="T109" fmla="*/ 1164 h 4320"/>
                  <a:gd name="T110" fmla="*/ 2132 w 3657"/>
                  <a:gd name="T111" fmla="*/ 817 h 4320"/>
                  <a:gd name="T112" fmla="*/ 2101 w 3657"/>
                  <a:gd name="T113" fmla="*/ 703 h 4320"/>
                  <a:gd name="T114" fmla="*/ 2132 w 3657"/>
                  <a:gd name="T115" fmla="*/ 589 h 4320"/>
                  <a:gd name="T116" fmla="*/ 2458 w 3657"/>
                  <a:gd name="T117" fmla="*/ 52 h 4320"/>
                  <a:gd name="T118" fmla="*/ 2563 w 3657"/>
                  <a:gd name="T119" fmla="*/ 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57" h="4320">
                    <a:moveTo>
                      <a:pt x="2878" y="182"/>
                    </a:moveTo>
                    <a:lnTo>
                      <a:pt x="2813" y="186"/>
                    </a:lnTo>
                    <a:lnTo>
                      <a:pt x="2750" y="198"/>
                    </a:lnTo>
                    <a:lnTo>
                      <a:pt x="2690" y="217"/>
                    </a:lnTo>
                    <a:lnTo>
                      <a:pt x="2633" y="243"/>
                    </a:lnTo>
                    <a:lnTo>
                      <a:pt x="2581" y="275"/>
                    </a:lnTo>
                    <a:lnTo>
                      <a:pt x="2532" y="313"/>
                    </a:lnTo>
                    <a:lnTo>
                      <a:pt x="2489" y="357"/>
                    </a:lnTo>
                    <a:lnTo>
                      <a:pt x="2451" y="406"/>
                    </a:lnTo>
                    <a:lnTo>
                      <a:pt x="2419" y="458"/>
                    </a:lnTo>
                    <a:lnTo>
                      <a:pt x="2392" y="514"/>
                    </a:lnTo>
                    <a:lnTo>
                      <a:pt x="2373" y="575"/>
                    </a:lnTo>
                    <a:lnTo>
                      <a:pt x="2361" y="638"/>
                    </a:lnTo>
                    <a:lnTo>
                      <a:pt x="2357" y="703"/>
                    </a:lnTo>
                    <a:lnTo>
                      <a:pt x="2361" y="768"/>
                    </a:lnTo>
                    <a:lnTo>
                      <a:pt x="2373" y="831"/>
                    </a:lnTo>
                    <a:lnTo>
                      <a:pt x="2392" y="891"/>
                    </a:lnTo>
                    <a:lnTo>
                      <a:pt x="2419" y="948"/>
                    </a:lnTo>
                    <a:lnTo>
                      <a:pt x="2451" y="1001"/>
                    </a:lnTo>
                    <a:lnTo>
                      <a:pt x="2489" y="1049"/>
                    </a:lnTo>
                    <a:lnTo>
                      <a:pt x="2532" y="1093"/>
                    </a:lnTo>
                    <a:lnTo>
                      <a:pt x="2581" y="1131"/>
                    </a:lnTo>
                    <a:lnTo>
                      <a:pt x="2633" y="1164"/>
                    </a:lnTo>
                    <a:lnTo>
                      <a:pt x="2690" y="1189"/>
                    </a:lnTo>
                    <a:lnTo>
                      <a:pt x="2750" y="1208"/>
                    </a:lnTo>
                    <a:lnTo>
                      <a:pt x="2813" y="1220"/>
                    </a:lnTo>
                    <a:lnTo>
                      <a:pt x="2878" y="1224"/>
                    </a:lnTo>
                    <a:lnTo>
                      <a:pt x="2943" y="1220"/>
                    </a:lnTo>
                    <a:lnTo>
                      <a:pt x="3006" y="1208"/>
                    </a:lnTo>
                    <a:lnTo>
                      <a:pt x="3066" y="1189"/>
                    </a:lnTo>
                    <a:lnTo>
                      <a:pt x="3123" y="1164"/>
                    </a:lnTo>
                    <a:lnTo>
                      <a:pt x="3176" y="1131"/>
                    </a:lnTo>
                    <a:lnTo>
                      <a:pt x="3225" y="1093"/>
                    </a:lnTo>
                    <a:lnTo>
                      <a:pt x="3268" y="1049"/>
                    </a:lnTo>
                    <a:lnTo>
                      <a:pt x="3306" y="1001"/>
                    </a:lnTo>
                    <a:lnTo>
                      <a:pt x="3339" y="948"/>
                    </a:lnTo>
                    <a:lnTo>
                      <a:pt x="3365" y="891"/>
                    </a:lnTo>
                    <a:lnTo>
                      <a:pt x="3383" y="831"/>
                    </a:lnTo>
                    <a:lnTo>
                      <a:pt x="3395" y="768"/>
                    </a:lnTo>
                    <a:lnTo>
                      <a:pt x="3399" y="703"/>
                    </a:lnTo>
                    <a:lnTo>
                      <a:pt x="3395" y="638"/>
                    </a:lnTo>
                    <a:lnTo>
                      <a:pt x="3383" y="575"/>
                    </a:lnTo>
                    <a:lnTo>
                      <a:pt x="3365" y="514"/>
                    </a:lnTo>
                    <a:lnTo>
                      <a:pt x="3339" y="458"/>
                    </a:lnTo>
                    <a:lnTo>
                      <a:pt x="3306" y="406"/>
                    </a:lnTo>
                    <a:lnTo>
                      <a:pt x="3268" y="357"/>
                    </a:lnTo>
                    <a:lnTo>
                      <a:pt x="3225" y="313"/>
                    </a:lnTo>
                    <a:lnTo>
                      <a:pt x="3176" y="275"/>
                    </a:lnTo>
                    <a:lnTo>
                      <a:pt x="3123" y="243"/>
                    </a:lnTo>
                    <a:lnTo>
                      <a:pt x="3066" y="217"/>
                    </a:lnTo>
                    <a:lnTo>
                      <a:pt x="3006" y="198"/>
                    </a:lnTo>
                    <a:lnTo>
                      <a:pt x="2943" y="186"/>
                    </a:lnTo>
                    <a:lnTo>
                      <a:pt x="2878" y="182"/>
                    </a:lnTo>
                    <a:close/>
                    <a:moveTo>
                      <a:pt x="2603" y="0"/>
                    </a:moveTo>
                    <a:lnTo>
                      <a:pt x="3154" y="0"/>
                    </a:lnTo>
                    <a:lnTo>
                      <a:pt x="3193" y="4"/>
                    </a:lnTo>
                    <a:lnTo>
                      <a:pt x="3231" y="14"/>
                    </a:lnTo>
                    <a:lnTo>
                      <a:pt x="3268" y="30"/>
                    </a:lnTo>
                    <a:lnTo>
                      <a:pt x="3299" y="52"/>
                    </a:lnTo>
                    <a:lnTo>
                      <a:pt x="3327" y="81"/>
                    </a:lnTo>
                    <a:lnTo>
                      <a:pt x="3350" y="114"/>
                    </a:lnTo>
                    <a:lnTo>
                      <a:pt x="3625" y="589"/>
                    </a:lnTo>
                    <a:lnTo>
                      <a:pt x="3642" y="626"/>
                    </a:lnTo>
                    <a:lnTo>
                      <a:pt x="3653" y="664"/>
                    </a:lnTo>
                    <a:lnTo>
                      <a:pt x="3657" y="703"/>
                    </a:lnTo>
                    <a:lnTo>
                      <a:pt x="3653" y="742"/>
                    </a:lnTo>
                    <a:lnTo>
                      <a:pt x="3642" y="782"/>
                    </a:lnTo>
                    <a:lnTo>
                      <a:pt x="3625" y="817"/>
                    </a:lnTo>
                    <a:lnTo>
                      <a:pt x="3350" y="1293"/>
                    </a:lnTo>
                    <a:lnTo>
                      <a:pt x="3327" y="1326"/>
                    </a:lnTo>
                    <a:lnTo>
                      <a:pt x="3299" y="1355"/>
                    </a:lnTo>
                    <a:lnTo>
                      <a:pt x="3268" y="1377"/>
                    </a:lnTo>
                    <a:lnTo>
                      <a:pt x="3231" y="1394"/>
                    </a:lnTo>
                    <a:lnTo>
                      <a:pt x="3193" y="1405"/>
                    </a:lnTo>
                    <a:lnTo>
                      <a:pt x="3154" y="1409"/>
                    </a:lnTo>
                    <a:lnTo>
                      <a:pt x="2747" y="1409"/>
                    </a:lnTo>
                    <a:lnTo>
                      <a:pt x="2744" y="1409"/>
                    </a:lnTo>
                    <a:lnTo>
                      <a:pt x="2738" y="1409"/>
                    </a:lnTo>
                    <a:lnTo>
                      <a:pt x="2729" y="1411"/>
                    </a:lnTo>
                    <a:lnTo>
                      <a:pt x="2717" y="1413"/>
                    </a:lnTo>
                    <a:lnTo>
                      <a:pt x="2703" y="1416"/>
                    </a:lnTo>
                    <a:lnTo>
                      <a:pt x="2686" y="1422"/>
                    </a:lnTo>
                    <a:lnTo>
                      <a:pt x="2669" y="1430"/>
                    </a:lnTo>
                    <a:lnTo>
                      <a:pt x="2650" y="1437"/>
                    </a:lnTo>
                    <a:lnTo>
                      <a:pt x="2631" y="1449"/>
                    </a:lnTo>
                    <a:lnTo>
                      <a:pt x="2612" y="1462"/>
                    </a:lnTo>
                    <a:lnTo>
                      <a:pt x="2594" y="1478"/>
                    </a:lnTo>
                    <a:lnTo>
                      <a:pt x="2578" y="1496"/>
                    </a:lnTo>
                    <a:lnTo>
                      <a:pt x="2563" y="1519"/>
                    </a:lnTo>
                    <a:lnTo>
                      <a:pt x="2549" y="1543"/>
                    </a:lnTo>
                    <a:lnTo>
                      <a:pt x="2540" y="1572"/>
                    </a:lnTo>
                    <a:lnTo>
                      <a:pt x="2532" y="1604"/>
                    </a:lnTo>
                    <a:lnTo>
                      <a:pt x="2530" y="1640"/>
                    </a:lnTo>
                    <a:lnTo>
                      <a:pt x="2531" y="1681"/>
                    </a:lnTo>
                    <a:lnTo>
                      <a:pt x="2536" y="1725"/>
                    </a:lnTo>
                    <a:lnTo>
                      <a:pt x="3078" y="2661"/>
                    </a:lnTo>
                    <a:lnTo>
                      <a:pt x="3103" y="2710"/>
                    </a:lnTo>
                    <a:lnTo>
                      <a:pt x="3121" y="2760"/>
                    </a:lnTo>
                    <a:lnTo>
                      <a:pt x="3133" y="2812"/>
                    </a:lnTo>
                    <a:lnTo>
                      <a:pt x="3140" y="2864"/>
                    </a:lnTo>
                    <a:lnTo>
                      <a:pt x="3140" y="2918"/>
                    </a:lnTo>
                    <a:lnTo>
                      <a:pt x="3133" y="2970"/>
                    </a:lnTo>
                    <a:lnTo>
                      <a:pt x="3121" y="3023"/>
                    </a:lnTo>
                    <a:lnTo>
                      <a:pt x="3103" y="3074"/>
                    </a:lnTo>
                    <a:lnTo>
                      <a:pt x="3078" y="3122"/>
                    </a:lnTo>
                    <a:lnTo>
                      <a:pt x="2523" y="4086"/>
                    </a:lnTo>
                    <a:lnTo>
                      <a:pt x="2493" y="4130"/>
                    </a:lnTo>
                    <a:lnTo>
                      <a:pt x="2459" y="4172"/>
                    </a:lnTo>
                    <a:lnTo>
                      <a:pt x="2420" y="4209"/>
                    </a:lnTo>
                    <a:lnTo>
                      <a:pt x="2378" y="4241"/>
                    </a:lnTo>
                    <a:lnTo>
                      <a:pt x="2332" y="4269"/>
                    </a:lnTo>
                    <a:lnTo>
                      <a:pt x="2284" y="4291"/>
                    </a:lnTo>
                    <a:lnTo>
                      <a:pt x="2233" y="4307"/>
                    </a:lnTo>
                    <a:lnTo>
                      <a:pt x="2179" y="4316"/>
                    </a:lnTo>
                    <a:lnTo>
                      <a:pt x="2125" y="4320"/>
                    </a:lnTo>
                    <a:lnTo>
                      <a:pt x="1013" y="4320"/>
                    </a:lnTo>
                    <a:lnTo>
                      <a:pt x="959" y="4316"/>
                    </a:lnTo>
                    <a:lnTo>
                      <a:pt x="907" y="4307"/>
                    </a:lnTo>
                    <a:lnTo>
                      <a:pt x="856" y="4291"/>
                    </a:lnTo>
                    <a:lnTo>
                      <a:pt x="808" y="4269"/>
                    </a:lnTo>
                    <a:lnTo>
                      <a:pt x="762" y="4241"/>
                    </a:lnTo>
                    <a:lnTo>
                      <a:pt x="719" y="4210"/>
                    </a:lnTo>
                    <a:lnTo>
                      <a:pt x="681" y="4172"/>
                    </a:lnTo>
                    <a:lnTo>
                      <a:pt x="647" y="4131"/>
                    </a:lnTo>
                    <a:lnTo>
                      <a:pt x="616" y="4086"/>
                    </a:lnTo>
                    <a:lnTo>
                      <a:pt x="60" y="3121"/>
                    </a:lnTo>
                    <a:lnTo>
                      <a:pt x="37" y="3072"/>
                    </a:lnTo>
                    <a:lnTo>
                      <a:pt x="18" y="3021"/>
                    </a:lnTo>
                    <a:lnTo>
                      <a:pt x="5" y="2970"/>
                    </a:lnTo>
                    <a:lnTo>
                      <a:pt x="0" y="2918"/>
                    </a:lnTo>
                    <a:lnTo>
                      <a:pt x="0" y="2864"/>
                    </a:lnTo>
                    <a:lnTo>
                      <a:pt x="5" y="2812"/>
                    </a:lnTo>
                    <a:lnTo>
                      <a:pt x="18" y="2761"/>
                    </a:lnTo>
                    <a:lnTo>
                      <a:pt x="37" y="2710"/>
                    </a:lnTo>
                    <a:lnTo>
                      <a:pt x="60" y="2661"/>
                    </a:lnTo>
                    <a:lnTo>
                      <a:pt x="616" y="1704"/>
                    </a:lnTo>
                    <a:lnTo>
                      <a:pt x="647" y="1659"/>
                    </a:lnTo>
                    <a:lnTo>
                      <a:pt x="681" y="1618"/>
                    </a:lnTo>
                    <a:lnTo>
                      <a:pt x="719" y="1583"/>
                    </a:lnTo>
                    <a:lnTo>
                      <a:pt x="762" y="1553"/>
                    </a:lnTo>
                    <a:lnTo>
                      <a:pt x="808" y="1526"/>
                    </a:lnTo>
                    <a:lnTo>
                      <a:pt x="856" y="1507"/>
                    </a:lnTo>
                    <a:lnTo>
                      <a:pt x="907" y="1492"/>
                    </a:lnTo>
                    <a:lnTo>
                      <a:pt x="959" y="1483"/>
                    </a:lnTo>
                    <a:lnTo>
                      <a:pt x="1013" y="1479"/>
                    </a:lnTo>
                    <a:lnTo>
                      <a:pt x="2125" y="1479"/>
                    </a:lnTo>
                    <a:lnTo>
                      <a:pt x="2171" y="1474"/>
                    </a:lnTo>
                    <a:lnTo>
                      <a:pt x="2211" y="1464"/>
                    </a:lnTo>
                    <a:lnTo>
                      <a:pt x="2243" y="1452"/>
                    </a:lnTo>
                    <a:lnTo>
                      <a:pt x="2272" y="1437"/>
                    </a:lnTo>
                    <a:lnTo>
                      <a:pt x="2296" y="1420"/>
                    </a:lnTo>
                    <a:lnTo>
                      <a:pt x="2314" y="1402"/>
                    </a:lnTo>
                    <a:lnTo>
                      <a:pt x="2328" y="1382"/>
                    </a:lnTo>
                    <a:lnTo>
                      <a:pt x="2339" y="1361"/>
                    </a:lnTo>
                    <a:lnTo>
                      <a:pt x="2347" y="1339"/>
                    </a:lnTo>
                    <a:lnTo>
                      <a:pt x="2352" y="1317"/>
                    </a:lnTo>
                    <a:lnTo>
                      <a:pt x="2353" y="1295"/>
                    </a:lnTo>
                    <a:lnTo>
                      <a:pt x="2353" y="1274"/>
                    </a:lnTo>
                    <a:lnTo>
                      <a:pt x="2352" y="1253"/>
                    </a:lnTo>
                    <a:lnTo>
                      <a:pt x="2349" y="1233"/>
                    </a:lnTo>
                    <a:lnTo>
                      <a:pt x="2345" y="1215"/>
                    </a:lnTo>
                    <a:lnTo>
                      <a:pt x="2341" y="1199"/>
                    </a:lnTo>
                    <a:lnTo>
                      <a:pt x="2336" y="1185"/>
                    </a:lnTo>
                    <a:lnTo>
                      <a:pt x="2332" y="1173"/>
                    </a:lnTo>
                    <a:lnTo>
                      <a:pt x="2328" y="1164"/>
                    </a:lnTo>
                    <a:lnTo>
                      <a:pt x="2326" y="1159"/>
                    </a:lnTo>
                    <a:lnTo>
                      <a:pt x="2326" y="1157"/>
                    </a:lnTo>
                    <a:lnTo>
                      <a:pt x="2132" y="817"/>
                    </a:lnTo>
                    <a:lnTo>
                      <a:pt x="2115" y="780"/>
                    </a:lnTo>
                    <a:lnTo>
                      <a:pt x="2104" y="742"/>
                    </a:lnTo>
                    <a:lnTo>
                      <a:pt x="2101" y="703"/>
                    </a:lnTo>
                    <a:lnTo>
                      <a:pt x="2104" y="664"/>
                    </a:lnTo>
                    <a:lnTo>
                      <a:pt x="2115" y="626"/>
                    </a:lnTo>
                    <a:lnTo>
                      <a:pt x="2132" y="589"/>
                    </a:lnTo>
                    <a:lnTo>
                      <a:pt x="2407" y="114"/>
                    </a:lnTo>
                    <a:lnTo>
                      <a:pt x="2429" y="81"/>
                    </a:lnTo>
                    <a:lnTo>
                      <a:pt x="2458" y="52"/>
                    </a:lnTo>
                    <a:lnTo>
                      <a:pt x="2489" y="30"/>
                    </a:lnTo>
                    <a:lnTo>
                      <a:pt x="2525" y="14"/>
                    </a:lnTo>
                    <a:lnTo>
                      <a:pt x="2563" y="4"/>
                    </a:lnTo>
                    <a:lnTo>
                      <a:pt x="2603" y="0"/>
                    </a:lnTo>
                    <a:close/>
                  </a:path>
                </a:pathLst>
              </a:custGeom>
              <a:solidFill>
                <a:schemeClr val="tx2">
                  <a:lumMod val="20000"/>
                  <a:lumOff val="80000"/>
                </a:schemeClr>
              </a:solidFill>
              <a:ln w="0">
                <a:noFill/>
                <a:prstDash val="solid"/>
                <a:round/>
              </a:ln>
            </p:spPr>
            <p:txBody>
              <a:bodyPr vert="horz" wrap="square" lIns="91440" tIns="45720" rIns="91440" bIns="45720" numCol="1" anchor="t" anchorCtr="0" compatLnSpc="1"/>
              <a:lstStyle/>
              <a:p>
                <a:endParaRPr lang="ru-RU"/>
              </a:p>
            </p:txBody>
          </p:sp>
          <p:sp>
            <p:nvSpPr>
              <p:cNvPr id="15" name="îṡḻîḑé"/>
              <p:cNvSpPr/>
              <p:nvPr/>
            </p:nvSpPr>
            <p:spPr>
              <a:xfrm>
                <a:off x="3184428" y="4054181"/>
                <a:ext cx="391288" cy="395602"/>
              </a:xfrm>
              <a:prstGeom prst="rect">
                <a:avLst/>
              </a:prstGeom>
            </p:spPr>
            <p:txBody>
              <a:bodyPr wrap="none" anchor="ctr">
                <a:normAutofit/>
              </a:bodyPr>
              <a:lstStyle/>
              <a:p>
                <a:pPr algn="ctr"/>
                <a:r>
                  <a:rPr lang="en-US" altLang="zh-CN" sz="1600" b="1" dirty="0"/>
                  <a:t>02</a:t>
                </a:r>
                <a:endParaRPr lang="ru-RU" altLang="zh-CN" sz="1600" b="1" dirty="0"/>
              </a:p>
            </p:txBody>
          </p:sp>
          <p:sp>
            <p:nvSpPr>
              <p:cNvPr id="16" name="ïŝḻïďé"/>
              <p:cNvSpPr/>
              <p:nvPr/>
            </p:nvSpPr>
            <p:spPr bwMode="auto">
              <a:xfrm>
                <a:off x="2555265" y="3035345"/>
                <a:ext cx="592947" cy="609685"/>
              </a:xfrm>
              <a:custGeom>
                <a:avLst/>
                <a:gdLst>
                  <a:gd name="connsiteX0" fmla="*/ 275280 w 590140"/>
                  <a:gd name="connsiteY0" fmla="*/ 496336 h 606798"/>
                  <a:gd name="connsiteX1" fmla="*/ 314935 w 590140"/>
                  <a:gd name="connsiteY1" fmla="*/ 496336 h 606798"/>
                  <a:gd name="connsiteX2" fmla="*/ 314935 w 590140"/>
                  <a:gd name="connsiteY2" fmla="*/ 542822 h 606798"/>
                  <a:gd name="connsiteX3" fmla="*/ 347213 w 590140"/>
                  <a:gd name="connsiteY3" fmla="*/ 542822 h 606798"/>
                  <a:gd name="connsiteX4" fmla="*/ 347213 w 590140"/>
                  <a:gd name="connsiteY4" fmla="*/ 554789 h 606798"/>
                  <a:gd name="connsiteX5" fmla="*/ 458801 w 590140"/>
                  <a:gd name="connsiteY5" fmla="*/ 554789 h 606798"/>
                  <a:gd name="connsiteX6" fmla="*/ 458801 w 590140"/>
                  <a:gd name="connsiteY6" fmla="*/ 594831 h 606798"/>
                  <a:gd name="connsiteX7" fmla="*/ 347213 w 590140"/>
                  <a:gd name="connsiteY7" fmla="*/ 594831 h 606798"/>
                  <a:gd name="connsiteX8" fmla="*/ 347213 w 590140"/>
                  <a:gd name="connsiteY8" fmla="*/ 606798 h 606798"/>
                  <a:gd name="connsiteX9" fmla="*/ 243463 w 590140"/>
                  <a:gd name="connsiteY9" fmla="*/ 606798 h 606798"/>
                  <a:gd name="connsiteX10" fmla="*/ 243463 w 590140"/>
                  <a:gd name="connsiteY10" fmla="*/ 594831 h 606798"/>
                  <a:gd name="connsiteX11" fmla="*/ 131414 w 590140"/>
                  <a:gd name="connsiteY11" fmla="*/ 594831 h 606798"/>
                  <a:gd name="connsiteX12" fmla="*/ 131414 w 590140"/>
                  <a:gd name="connsiteY12" fmla="*/ 554789 h 606798"/>
                  <a:gd name="connsiteX13" fmla="*/ 243463 w 590140"/>
                  <a:gd name="connsiteY13" fmla="*/ 554789 h 606798"/>
                  <a:gd name="connsiteX14" fmla="*/ 243463 w 590140"/>
                  <a:gd name="connsiteY14" fmla="*/ 542822 h 606798"/>
                  <a:gd name="connsiteX15" fmla="*/ 275280 w 590140"/>
                  <a:gd name="connsiteY15" fmla="*/ 542822 h 606798"/>
                  <a:gd name="connsiteX16" fmla="*/ 341174 w 590140"/>
                  <a:gd name="connsiteY16" fmla="*/ 439218 h 606798"/>
                  <a:gd name="connsiteX17" fmla="*/ 341174 w 590140"/>
                  <a:gd name="connsiteY17" fmla="*/ 464548 h 606798"/>
                  <a:gd name="connsiteX18" fmla="*/ 416785 w 590140"/>
                  <a:gd name="connsiteY18" fmla="*/ 464548 h 606798"/>
                  <a:gd name="connsiteX19" fmla="*/ 416785 w 590140"/>
                  <a:gd name="connsiteY19" fmla="*/ 439218 h 606798"/>
                  <a:gd name="connsiteX20" fmla="*/ 159063 w 590140"/>
                  <a:gd name="connsiteY20" fmla="*/ 412046 h 606798"/>
                  <a:gd name="connsiteX21" fmla="*/ 148459 w 590140"/>
                  <a:gd name="connsiteY21" fmla="*/ 422638 h 606798"/>
                  <a:gd name="connsiteX22" fmla="*/ 159063 w 590140"/>
                  <a:gd name="connsiteY22" fmla="*/ 433692 h 606798"/>
                  <a:gd name="connsiteX23" fmla="*/ 169667 w 590140"/>
                  <a:gd name="connsiteY23" fmla="*/ 422638 h 606798"/>
                  <a:gd name="connsiteX24" fmla="*/ 159063 w 590140"/>
                  <a:gd name="connsiteY24" fmla="*/ 412046 h 606798"/>
                  <a:gd name="connsiteX25" fmla="*/ 145232 w 590140"/>
                  <a:gd name="connsiteY25" fmla="*/ 392242 h 606798"/>
                  <a:gd name="connsiteX26" fmla="*/ 445369 w 590140"/>
                  <a:gd name="connsiteY26" fmla="*/ 392242 h 606798"/>
                  <a:gd name="connsiteX27" fmla="*/ 462428 w 590140"/>
                  <a:gd name="connsiteY27" fmla="*/ 409743 h 606798"/>
                  <a:gd name="connsiteX28" fmla="*/ 462428 w 590140"/>
                  <a:gd name="connsiteY28" fmla="*/ 468693 h 606798"/>
                  <a:gd name="connsiteX29" fmla="*/ 445369 w 590140"/>
                  <a:gd name="connsiteY29" fmla="*/ 486194 h 606798"/>
                  <a:gd name="connsiteX30" fmla="*/ 145232 w 590140"/>
                  <a:gd name="connsiteY30" fmla="*/ 486194 h 606798"/>
                  <a:gd name="connsiteX31" fmla="*/ 127712 w 590140"/>
                  <a:gd name="connsiteY31" fmla="*/ 468693 h 606798"/>
                  <a:gd name="connsiteX32" fmla="*/ 127712 w 590140"/>
                  <a:gd name="connsiteY32" fmla="*/ 409743 h 606798"/>
                  <a:gd name="connsiteX33" fmla="*/ 145232 w 590140"/>
                  <a:gd name="connsiteY33" fmla="*/ 392242 h 606798"/>
                  <a:gd name="connsiteX34" fmla="*/ 341174 w 590140"/>
                  <a:gd name="connsiteY34" fmla="*/ 336094 h 606798"/>
                  <a:gd name="connsiteX35" fmla="*/ 341174 w 590140"/>
                  <a:gd name="connsiteY35" fmla="*/ 360968 h 606798"/>
                  <a:gd name="connsiteX36" fmla="*/ 416785 w 590140"/>
                  <a:gd name="connsiteY36" fmla="*/ 360968 h 606798"/>
                  <a:gd name="connsiteX37" fmla="*/ 416785 w 590140"/>
                  <a:gd name="connsiteY37" fmla="*/ 336094 h 606798"/>
                  <a:gd name="connsiteX38" fmla="*/ 159063 w 590140"/>
                  <a:gd name="connsiteY38" fmla="*/ 308917 h 606798"/>
                  <a:gd name="connsiteX39" fmla="*/ 148459 w 590140"/>
                  <a:gd name="connsiteY39" fmla="*/ 319511 h 606798"/>
                  <a:gd name="connsiteX40" fmla="*/ 159063 w 590140"/>
                  <a:gd name="connsiteY40" fmla="*/ 330106 h 606798"/>
                  <a:gd name="connsiteX41" fmla="*/ 169667 w 590140"/>
                  <a:gd name="connsiteY41" fmla="*/ 319511 h 606798"/>
                  <a:gd name="connsiteX42" fmla="*/ 159063 w 590140"/>
                  <a:gd name="connsiteY42" fmla="*/ 308917 h 606798"/>
                  <a:gd name="connsiteX43" fmla="*/ 145232 w 590140"/>
                  <a:gd name="connsiteY43" fmla="*/ 289110 h 606798"/>
                  <a:gd name="connsiteX44" fmla="*/ 445369 w 590140"/>
                  <a:gd name="connsiteY44" fmla="*/ 289110 h 606798"/>
                  <a:gd name="connsiteX45" fmla="*/ 462428 w 590140"/>
                  <a:gd name="connsiteY45" fmla="*/ 306153 h 606798"/>
                  <a:gd name="connsiteX46" fmla="*/ 462428 w 590140"/>
                  <a:gd name="connsiteY46" fmla="*/ 365574 h 606798"/>
                  <a:gd name="connsiteX47" fmla="*/ 445369 w 590140"/>
                  <a:gd name="connsiteY47" fmla="*/ 382617 h 606798"/>
                  <a:gd name="connsiteX48" fmla="*/ 145232 w 590140"/>
                  <a:gd name="connsiteY48" fmla="*/ 382617 h 606798"/>
                  <a:gd name="connsiteX49" fmla="*/ 127712 w 590140"/>
                  <a:gd name="connsiteY49" fmla="*/ 365574 h 606798"/>
                  <a:gd name="connsiteX50" fmla="*/ 127712 w 590140"/>
                  <a:gd name="connsiteY50" fmla="*/ 306153 h 606798"/>
                  <a:gd name="connsiteX51" fmla="*/ 145232 w 590140"/>
                  <a:gd name="connsiteY51" fmla="*/ 289110 h 606798"/>
                  <a:gd name="connsiteX52" fmla="*/ 341174 w 590140"/>
                  <a:gd name="connsiteY52" fmla="*/ 232510 h 606798"/>
                  <a:gd name="connsiteX53" fmla="*/ 341174 w 590140"/>
                  <a:gd name="connsiteY53" fmla="*/ 257840 h 606798"/>
                  <a:gd name="connsiteX54" fmla="*/ 416785 w 590140"/>
                  <a:gd name="connsiteY54" fmla="*/ 257840 h 606798"/>
                  <a:gd name="connsiteX55" fmla="*/ 416785 w 590140"/>
                  <a:gd name="connsiteY55" fmla="*/ 232510 h 606798"/>
                  <a:gd name="connsiteX56" fmla="*/ 159063 w 590140"/>
                  <a:gd name="connsiteY56" fmla="*/ 205338 h 606798"/>
                  <a:gd name="connsiteX57" fmla="*/ 148459 w 590140"/>
                  <a:gd name="connsiteY57" fmla="*/ 215930 h 606798"/>
                  <a:gd name="connsiteX58" fmla="*/ 159063 w 590140"/>
                  <a:gd name="connsiteY58" fmla="*/ 226984 h 606798"/>
                  <a:gd name="connsiteX59" fmla="*/ 169667 w 590140"/>
                  <a:gd name="connsiteY59" fmla="*/ 215930 h 606798"/>
                  <a:gd name="connsiteX60" fmla="*/ 159063 w 590140"/>
                  <a:gd name="connsiteY60" fmla="*/ 205338 h 606798"/>
                  <a:gd name="connsiteX61" fmla="*/ 145232 w 590140"/>
                  <a:gd name="connsiteY61" fmla="*/ 185534 h 606798"/>
                  <a:gd name="connsiteX62" fmla="*/ 445369 w 590140"/>
                  <a:gd name="connsiteY62" fmla="*/ 185534 h 606798"/>
                  <a:gd name="connsiteX63" fmla="*/ 462428 w 590140"/>
                  <a:gd name="connsiteY63" fmla="*/ 203035 h 606798"/>
                  <a:gd name="connsiteX64" fmla="*/ 462428 w 590140"/>
                  <a:gd name="connsiteY64" fmla="*/ 261985 h 606798"/>
                  <a:gd name="connsiteX65" fmla="*/ 445369 w 590140"/>
                  <a:gd name="connsiteY65" fmla="*/ 279486 h 606798"/>
                  <a:gd name="connsiteX66" fmla="*/ 145232 w 590140"/>
                  <a:gd name="connsiteY66" fmla="*/ 279486 h 606798"/>
                  <a:gd name="connsiteX67" fmla="*/ 127712 w 590140"/>
                  <a:gd name="connsiteY67" fmla="*/ 261985 h 606798"/>
                  <a:gd name="connsiteX68" fmla="*/ 127712 w 590140"/>
                  <a:gd name="connsiteY68" fmla="*/ 203035 h 606798"/>
                  <a:gd name="connsiteX69" fmla="*/ 145232 w 590140"/>
                  <a:gd name="connsiteY69" fmla="*/ 185534 h 606798"/>
                  <a:gd name="connsiteX70" fmla="*/ 253115 w 590140"/>
                  <a:gd name="connsiteY70" fmla="*/ 0 h 606798"/>
                  <a:gd name="connsiteX71" fmla="*/ 340253 w 590140"/>
                  <a:gd name="connsiteY71" fmla="*/ 29007 h 606798"/>
                  <a:gd name="connsiteX72" fmla="*/ 349935 w 590140"/>
                  <a:gd name="connsiteY72" fmla="*/ 32230 h 606798"/>
                  <a:gd name="connsiteX73" fmla="*/ 357772 w 590140"/>
                  <a:gd name="connsiteY73" fmla="*/ 31770 h 606798"/>
                  <a:gd name="connsiteX74" fmla="*/ 461508 w 590140"/>
                  <a:gd name="connsiteY74" fmla="*/ 84258 h 606798"/>
                  <a:gd name="connsiteX75" fmla="*/ 472112 w 590140"/>
                  <a:gd name="connsiteY75" fmla="*/ 90244 h 606798"/>
                  <a:gd name="connsiteX76" fmla="*/ 590140 w 590140"/>
                  <a:gd name="connsiteY76" fmla="*/ 218702 h 606798"/>
                  <a:gd name="connsiteX77" fmla="*/ 487788 w 590140"/>
                  <a:gd name="connsiteY77" fmla="*/ 344399 h 606798"/>
                  <a:gd name="connsiteX78" fmla="*/ 487788 w 590140"/>
                  <a:gd name="connsiteY78" fmla="*/ 306183 h 606798"/>
                  <a:gd name="connsiteX79" fmla="*/ 485482 w 590140"/>
                  <a:gd name="connsiteY79" fmla="*/ 292831 h 606798"/>
                  <a:gd name="connsiteX80" fmla="*/ 539425 w 590140"/>
                  <a:gd name="connsiteY80" fmla="*/ 218702 h 606798"/>
                  <a:gd name="connsiteX81" fmla="*/ 461508 w 590140"/>
                  <a:gd name="connsiteY81" fmla="*/ 140430 h 606798"/>
                  <a:gd name="connsiteX82" fmla="*/ 453670 w 590140"/>
                  <a:gd name="connsiteY82" fmla="*/ 140890 h 606798"/>
                  <a:gd name="connsiteX83" fmla="*/ 428313 w 590140"/>
                  <a:gd name="connsiteY83" fmla="*/ 126617 h 606798"/>
                  <a:gd name="connsiteX84" fmla="*/ 357772 w 590140"/>
                  <a:gd name="connsiteY84" fmla="*/ 82416 h 606798"/>
                  <a:gd name="connsiteX85" fmla="*/ 341636 w 590140"/>
                  <a:gd name="connsiteY85" fmla="*/ 84258 h 606798"/>
                  <a:gd name="connsiteX86" fmla="*/ 318583 w 590140"/>
                  <a:gd name="connsiteY86" fmla="*/ 77352 h 606798"/>
                  <a:gd name="connsiteX87" fmla="*/ 253115 w 590140"/>
                  <a:gd name="connsiteY87" fmla="*/ 50647 h 606798"/>
                  <a:gd name="connsiteX88" fmla="*/ 161827 w 590140"/>
                  <a:gd name="connsiteY88" fmla="*/ 122013 h 606798"/>
                  <a:gd name="connsiteX89" fmla="*/ 135087 w 590140"/>
                  <a:gd name="connsiteY89" fmla="*/ 140890 h 606798"/>
                  <a:gd name="connsiteX90" fmla="*/ 129093 w 590140"/>
                  <a:gd name="connsiteY90" fmla="*/ 140430 h 606798"/>
                  <a:gd name="connsiteX91" fmla="*/ 50715 w 590140"/>
                  <a:gd name="connsiteY91" fmla="*/ 218702 h 606798"/>
                  <a:gd name="connsiteX92" fmla="*/ 104658 w 590140"/>
                  <a:gd name="connsiteY92" fmla="*/ 292831 h 606798"/>
                  <a:gd name="connsiteX93" fmla="*/ 102352 w 590140"/>
                  <a:gd name="connsiteY93" fmla="*/ 306183 h 606798"/>
                  <a:gd name="connsiteX94" fmla="*/ 102352 w 590140"/>
                  <a:gd name="connsiteY94" fmla="*/ 344859 h 606798"/>
                  <a:gd name="connsiteX95" fmla="*/ 0 w 590140"/>
                  <a:gd name="connsiteY95" fmla="*/ 218702 h 606798"/>
                  <a:gd name="connsiteX96" fmla="*/ 110651 w 590140"/>
                  <a:gd name="connsiteY96" fmla="*/ 91164 h 606798"/>
                  <a:gd name="connsiteX97" fmla="*/ 122177 w 590140"/>
                  <a:gd name="connsiteY97" fmla="*/ 82416 h 606798"/>
                  <a:gd name="connsiteX98" fmla="*/ 253115 w 590140"/>
                  <a:gd name="connsiteY98" fmla="*/ 0 h 60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90140" h="606798">
                    <a:moveTo>
                      <a:pt x="275280" y="496336"/>
                    </a:moveTo>
                    <a:lnTo>
                      <a:pt x="314935" y="496336"/>
                    </a:lnTo>
                    <a:lnTo>
                      <a:pt x="314935" y="542822"/>
                    </a:lnTo>
                    <a:lnTo>
                      <a:pt x="347213" y="542822"/>
                    </a:lnTo>
                    <a:lnTo>
                      <a:pt x="347213" y="554789"/>
                    </a:lnTo>
                    <a:lnTo>
                      <a:pt x="458801" y="554789"/>
                    </a:lnTo>
                    <a:lnTo>
                      <a:pt x="458801" y="594831"/>
                    </a:lnTo>
                    <a:lnTo>
                      <a:pt x="347213" y="594831"/>
                    </a:lnTo>
                    <a:lnTo>
                      <a:pt x="347213" y="606798"/>
                    </a:lnTo>
                    <a:lnTo>
                      <a:pt x="243463" y="606798"/>
                    </a:lnTo>
                    <a:lnTo>
                      <a:pt x="243463" y="594831"/>
                    </a:lnTo>
                    <a:lnTo>
                      <a:pt x="131414" y="594831"/>
                    </a:lnTo>
                    <a:lnTo>
                      <a:pt x="131414" y="554789"/>
                    </a:lnTo>
                    <a:lnTo>
                      <a:pt x="243463" y="554789"/>
                    </a:lnTo>
                    <a:lnTo>
                      <a:pt x="243463" y="542822"/>
                    </a:lnTo>
                    <a:lnTo>
                      <a:pt x="275280" y="542822"/>
                    </a:lnTo>
                    <a:close/>
                    <a:moveTo>
                      <a:pt x="341174" y="439218"/>
                    </a:moveTo>
                    <a:lnTo>
                      <a:pt x="341174" y="464548"/>
                    </a:lnTo>
                    <a:lnTo>
                      <a:pt x="416785" y="464548"/>
                    </a:lnTo>
                    <a:lnTo>
                      <a:pt x="416785" y="439218"/>
                    </a:lnTo>
                    <a:close/>
                    <a:moveTo>
                      <a:pt x="159063" y="412046"/>
                    </a:moveTo>
                    <a:cubicBezTo>
                      <a:pt x="153069" y="412046"/>
                      <a:pt x="148459" y="416651"/>
                      <a:pt x="148459" y="422638"/>
                    </a:cubicBezTo>
                    <a:cubicBezTo>
                      <a:pt x="148459" y="428625"/>
                      <a:pt x="153069" y="433692"/>
                      <a:pt x="159063" y="433692"/>
                    </a:cubicBezTo>
                    <a:cubicBezTo>
                      <a:pt x="165056" y="433692"/>
                      <a:pt x="169667" y="428625"/>
                      <a:pt x="169667" y="422638"/>
                    </a:cubicBezTo>
                    <a:cubicBezTo>
                      <a:pt x="169667" y="416651"/>
                      <a:pt x="165056" y="412046"/>
                      <a:pt x="159063" y="412046"/>
                    </a:cubicBezTo>
                    <a:close/>
                    <a:moveTo>
                      <a:pt x="145232" y="392242"/>
                    </a:moveTo>
                    <a:lnTo>
                      <a:pt x="445369" y="392242"/>
                    </a:lnTo>
                    <a:cubicBezTo>
                      <a:pt x="454590" y="392242"/>
                      <a:pt x="462428" y="400071"/>
                      <a:pt x="462428" y="409743"/>
                    </a:cubicBezTo>
                    <a:lnTo>
                      <a:pt x="462428" y="468693"/>
                    </a:lnTo>
                    <a:cubicBezTo>
                      <a:pt x="462428" y="478365"/>
                      <a:pt x="454590" y="486194"/>
                      <a:pt x="445369" y="486194"/>
                    </a:cubicBezTo>
                    <a:lnTo>
                      <a:pt x="145232" y="486194"/>
                    </a:lnTo>
                    <a:cubicBezTo>
                      <a:pt x="135550" y="486194"/>
                      <a:pt x="127712" y="478365"/>
                      <a:pt x="127712" y="468693"/>
                    </a:cubicBezTo>
                    <a:lnTo>
                      <a:pt x="127712" y="409743"/>
                    </a:lnTo>
                    <a:cubicBezTo>
                      <a:pt x="127712" y="400071"/>
                      <a:pt x="135550" y="392242"/>
                      <a:pt x="145232" y="392242"/>
                    </a:cubicBezTo>
                    <a:close/>
                    <a:moveTo>
                      <a:pt x="341174" y="336094"/>
                    </a:moveTo>
                    <a:lnTo>
                      <a:pt x="341174" y="360968"/>
                    </a:lnTo>
                    <a:lnTo>
                      <a:pt x="416785" y="360968"/>
                    </a:lnTo>
                    <a:lnTo>
                      <a:pt x="416785" y="336094"/>
                    </a:lnTo>
                    <a:close/>
                    <a:moveTo>
                      <a:pt x="159063" y="308917"/>
                    </a:moveTo>
                    <a:cubicBezTo>
                      <a:pt x="153069" y="308917"/>
                      <a:pt x="148459" y="313523"/>
                      <a:pt x="148459" y="319511"/>
                    </a:cubicBezTo>
                    <a:cubicBezTo>
                      <a:pt x="148459" y="325500"/>
                      <a:pt x="153069" y="330106"/>
                      <a:pt x="159063" y="330106"/>
                    </a:cubicBezTo>
                    <a:cubicBezTo>
                      <a:pt x="165056" y="330106"/>
                      <a:pt x="169667" y="325500"/>
                      <a:pt x="169667" y="319511"/>
                    </a:cubicBezTo>
                    <a:cubicBezTo>
                      <a:pt x="169667" y="313523"/>
                      <a:pt x="165056" y="308917"/>
                      <a:pt x="159063" y="308917"/>
                    </a:cubicBezTo>
                    <a:close/>
                    <a:moveTo>
                      <a:pt x="145232" y="289110"/>
                    </a:moveTo>
                    <a:lnTo>
                      <a:pt x="445369" y="289110"/>
                    </a:lnTo>
                    <a:cubicBezTo>
                      <a:pt x="454590" y="289110"/>
                      <a:pt x="462428" y="296941"/>
                      <a:pt x="462428" y="306153"/>
                    </a:cubicBezTo>
                    <a:lnTo>
                      <a:pt x="462428" y="365574"/>
                    </a:lnTo>
                    <a:cubicBezTo>
                      <a:pt x="462428" y="375247"/>
                      <a:pt x="454590" y="382617"/>
                      <a:pt x="445369" y="382617"/>
                    </a:cubicBezTo>
                    <a:lnTo>
                      <a:pt x="145232" y="382617"/>
                    </a:lnTo>
                    <a:cubicBezTo>
                      <a:pt x="135550" y="382617"/>
                      <a:pt x="127712" y="375247"/>
                      <a:pt x="127712" y="365574"/>
                    </a:cubicBezTo>
                    <a:lnTo>
                      <a:pt x="127712" y="306153"/>
                    </a:lnTo>
                    <a:cubicBezTo>
                      <a:pt x="127712" y="296941"/>
                      <a:pt x="135550" y="289110"/>
                      <a:pt x="145232" y="289110"/>
                    </a:cubicBezTo>
                    <a:close/>
                    <a:moveTo>
                      <a:pt x="341174" y="232510"/>
                    </a:moveTo>
                    <a:lnTo>
                      <a:pt x="341174" y="257840"/>
                    </a:lnTo>
                    <a:lnTo>
                      <a:pt x="416785" y="257840"/>
                    </a:lnTo>
                    <a:lnTo>
                      <a:pt x="416785" y="232510"/>
                    </a:lnTo>
                    <a:close/>
                    <a:moveTo>
                      <a:pt x="159063" y="205338"/>
                    </a:moveTo>
                    <a:cubicBezTo>
                      <a:pt x="153069" y="205338"/>
                      <a:pt x="148459" y="209943"/>
                      <a:pt x="148459" y="215930"/>
                    </a:cubicBezTo>
                    <a:cubicBezTo>
                      <a:pt x="148459" y="221917"/>
                      <a:pt x="153069" y="226984"/>
                      <a:pt x="159063" y="226984"/>
                    </a:cubicBezTo>
                    <a:cubicBezTo>
                      <a:pt x="165056" y="226984"/>
                      <a:pt x="169667" y="221917"/>
                      <a:pt x="169667" y="215930"/>
                    </a:cubicBezTo>
                    <a:cubicBezTo>
                      <a:pt x="169667" y="209943"/>
                      <a:pt x="165056" y="205338"/>
                      <a:pt x="159063" y="205338"/>
                    </a:cubicBezTo>
                    <a:close/>
                    <a:moveTo>
                      <a:pt x="145232" y="185534"/>
                    </a:moveTo>
                    <a:lnTo>
                      <a:pt x="445369" y="185534"/>
                    </a:lnTo>
                    <a:cubicBezTo>
                      <a:pt x="454590" y="185534"/>
                      <a:pt x="462428" y="193363"/>
                      <a:pt x="462428" y="203035"/>
                    </a:cubicBezTo>
                    <a:lnTo>
                      <a:pt x="462428" y="261985"/>
                    </a:lnTo>
                    <a:cubicBezTo>
                      <a:pt x="462428" y="271657"/>
                      <a:pt x="454590" y="279486"/>
                      <a:pt x="445369" y="279486"/>
                    </a:cubicBezTo>
                    <a:lnTo>
                      <a:pt x="145232" y="279486"/>
                    </a:lnTo>
                    <a:cubicBezTo>
                      <a:pt x="135550" y="279486"/>
                      <a:pt x="127712" y="271657"/>
                      <a:pt x="127712" y="261985"/>
                    </a:cubicBezTo>
                    <a:lnTo>
                      <a:pt x="127712" y="203035"/>
                    </a:lnTo>
                    <a:cubicBezTo>
                      <a:pt x="127712" y="193363"/>
                      <a:pt x="135550" y="185534"/>
                      <a:pt x="145232" y="185534"/>
                    </a:cubicBezTo>
                    <a:close/>
                    <a:moveTo>
                      <a:pt x="253115" y="0"/>
                    </a:moveTo>
                    <a:cubicBezTo>
                      <a:pt x="284927" y="0"/>
                      <a:pt x="315356" y="10129"/>
                      <a:pt x="340253" y="29007"/>
                    </a:cubicBezTo>
                    <a:cubicBezTo>
                      <a:pt x="343019" y="31309"/>
                      <a:pt x="346707" y="32230"/>
                      <a:pt x="349935" y="32230"/>
                    </a:cubicBezTo>
                    <a:cubicBezTo>
                      <a:pt x="352701" y="31770"/>
                      <a:pt x="355006" y="31770"/>
                      <a:pt x="357772" y="31770"/>
                    </a:cubicBezTo>
                    <a:cubicBezTo>
                      <a:pt x="398806" y="31770"/>
                      <a:pt x="437533" y="52028"/>
                      <a:pt x="461508" y="84258"/>
                    </a:cubicBezTo>
                    <a:cubicBezTo>
                      <a:pt x="463813" y="87941"/>
                      <a:pt x="467963" y="89783"/>
                      <a:pt x="472112" y="90244"/>
                    </a:cubicBezTo>
                    <a:cubicBezTo>
                      <a:pt x="538503" y="95769"/>
                      <a:pt x="590140" y="151480"/>
                      <a:pt x="590140" y="218702"/>
                    </a:cubicBezTo>
                    <a:cubicBezTo>
                      <a:pt x="590140" y="280400"/>
                      <a:pt x="546341" y="332428"/>
                      <a:pt x="487788" y="344399"/>
                    </a:cubicBezTo>
                    <a:lnTo>
                      <a:pt x="487788" y="306183"/>
                    </a:lnTo>
                    <a:cubicBezTo>
                      <a:pt x="487788" y="301579"/>
                      <a:pt x="487327" y="296975"/>
                      <a:pt x="485482" y="292831"/>
                    </a:cubicBezTo>
                    <a:cubicBezTo>
                      <a:pt x="516834" y="282702"/>
                      <a:pt x="539425" y="253234"/>
                      <a:pt x="539425" y="218702"/>
                    </a:cubicBezTo>
                    <a:cubicBezTo>
                      <a:pt x="539425" y="175422"/>
                      <a:pt x="504385" y="140430"/>
                      <a:pt x="461508" y="140430"/>
                    </a:cubicBezTo>
                    <a:cubicBezTo>
                      <a:pt x="458742" y="140430"/>
                      <a:pt x="455975" y="140890"/>
                      <a:pt x="453670" y="140890"/>
                    </a:cubicBezTo>
                    <a:cubicBezTo>
                      <a:pt x="443066" y="142272"/>
                      <a:pt x="432923" y="136286"/>
                      <a:pt x="428313" y="126617"/>
                    </a:cubicBezTo>
                    <a:cubicBezTo>
                      <a:pt x="414942" y="99452"/>
                      <a:pt x="387740" y="82416"/>
                      <a:pt x="357772" y="82416"/>
                    </a:cubicBezTo>
                    <a:cubicBezTo>
                      <a:pt x="352240" y="82416"/>
                      <a:pt x="347168" y="82877"/>
                      <a:pt x="341636" y="84258"/>
                    </a:cubicBezTo>
                    <a:cubicBezTo>
                      <a:pt x="333337" y="86100"/>
                      <a:pt x="325038" y="83337"/>
                      <a:pt x="318583" y="77352"/>
                    </a:cubicBezTo>
                    <a:cubicBezTo>
                      <a:pt x="301064" y="60316"/>
                      <a:pt x="277550" y="50647"/>
                      <a:pt x="253115" y="50647"/>
                    </a:cubicBezTo>
                    <a:cubicBezTo>
                      <a:pt x="209776" y="50647"/>
                      <a:pt x="172432" y="80114"/>
                      <a:pt x="161827" y="122013"/>
                    </a:cubicBezTo>
                    <a:cubicBezTo>
                      <a:pt x="159061" y="133984"/>
                      <a:pt x="147535" y="141811"/>
                      <a:pt x="135087" y="140890"/>
                    </a:cubicBezTo>
                    <a:cubicBezTo>
                      <a:pt x="133243" y="140890"/>
                      <a:pt x="130937" y="140430"/>
                      <a:pt x="129093" y="140430"/>
                    </a:cubicBezTo>
                    <a:cubicBezTo>
                      <a:pt x="85755" y="140430"/>
                      <a:pt x="50715" y="175422"/>
                      <a:pt x="50715" y="218702"/>
                    </a:cubicBezTo>
                    <a:cubicBezTo>
                      <a:pt x="50715" y="253234"/>
                      <a:pt x="73306" y="282702"/>
                      <a:pt x="104658" y="292831"/>
                    </a:cubicBezTo>
                    <a:cubicBezTo>
                      <a:pt x="103275" y="296975"/>
                      <a:pt x="102352" y="301579"/>
                      <a:pt x="102352" y="306183"/>
                    </a:cubicBezTo>
                    <a:lnTo>
                      <a:pt x="102352" y="344859"/>
                    </a:lnTo>
                    <a:cubicBezTo>
                      <a:pt x="43799" y="332428"/>
                      <a:pt x="0" y="280400"/>
                      <a:pt x="0" y="218702"/>
                    </a:cubicBezTo>
                    <a:cubicBezTo>
                      <a:pt x="0" y="153782"/>
                      <a:pt x="48410" y="99913"/>
                      <a:pt x="110651" y="91164"/>
                    </a:cubicBezTo>
                    <a:cubicBezTo>
                      <a:pt x="115723" y="90244"/>
                      <a:pt x="120333" y="87021"/>
                      <a:pt x="122177" y="82416"/>
                    </a:cubicBezTo>
                    <a:cubicBezTo>
                      <a:pt x="145691" y="32690"/>
                      <a:pt x="196406" y="0"/>
                      <a:pt x="253115" y="0"/>
                    </a:cubicBezTo>
                    <a:close/>
                  </a:path>
                </a:pathLst>
              </a:custGeom>
              <a:solidFill>
                <a:schemeClr val="accent1"/>
              </a:solidFill>
              <a:ln>
                <a:noFill/>
              </a:ln>
            </p:spPr>
            <p:txBody>
              <a:bodyPr/>
              <a:lstStyle/>
              <a:p>
                <a:endParaRPr lang="zh-CN" altLang="en-US"/>
              </a:p>
            </p:txBody>
          </p:sp>
        </p:grpSp>
        <p:cxnSp>
          <p:nvCxnSpPr>
            <p:cNvPr id="8" name="直接连接符 7"/>
            <p:cNvCxnSpPr/>
            <p:nvPr/>
          </p:nvCxnSpPr>
          <p:spPr>
            <a:xfrm>
              <a:off x="6411000" y="2217445"/>
              <a:ext cx="510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669925" y="4640557"/>
              <a:ext cx="596629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išlîďe"/>
            <p:cNvSpPr/>
            <p:nvPr/>
          </p:nvSpPr>
          <p:spPr bwMode="auto">
            <a:xfrm>
              <a:off x="7671000" y="2217445"/>
              <a:ext cx="3847900" cy="84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gn="r">
                <a:lnSpc>
                  <a:spcPct val="150000"/>
                </a:lnSpc>
                <a:spcBef>
                  <a:spcPct val="0"/>
                </a:spcBef>
                <a:buFont typeface="Arial" panose="020B0604020202090204" pitchFamily="34" charset="0"/>
                <a:buChar char="•"/>
              </a:pPr>
              <a:r>
                <a:rPr lang="en-US" altLang="zh-CN" sz="1100" dirty="0"/>
                <a:t>Copy paste fonts. Choose the only option to retain text.</a:t>
              </a:r>
            </a:p>
            <a:p>
              <a:pPr marL="171450" indent="-171450" algn="r">
                <a:lnSpc>
                  <a:spcPct val="150000"/>
                </a:lnSpc>
                <a:spcBef>
                  <a:spcPct val="0"/>
                </a:spcBef>
                <a:buFont typeface="Arial" panose="020B0604020202090204" pitchFamily="34" charset="0"/>
                <a:buChar char="•"/>
              </a:pPr>
              <a:r>
                <a:rPr lang="en-US" altLang="zh-CN" sz="1100" dirty="0"/>
                <a:t>……</a:t>
              </a:r>
            </a:p>
          </p:txBody>
        </p:sp>
        <p:sp>
          <p:nvSpPr>
            <p:cNvPr id="11" name="iS1iḓê"/>
            <p:cNvSpPr txBox="1"/>
            <p:nvPr/>
          </p:nvSpPr>
          <p:spPr bwMode="auto">
            <a:xfrm>
              <a:off x="7671000" y="1726494"/>
              <a:ext cx="384790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2000" b="1" dirty="0"/>
                <a:t>Text here</a:t>
              </a:r>
            </a:p>
          </p:txBody>
        </p:sp>
        <p:sp>
          <p:nvSpPr>
            <p:cNvPr id="12" name="ïṡḷïḋe"/>
            <p:cNvSpPr/>
            <p:nvPr/>
          </p:nvSpPr>
          <p:spPr bwMode="auto">
            <a:xfrm>
              <a:off x="673100" y="4640557"/>
              <a:ext cx="3892900" cy="84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90204" pitchFamily="34" charset="0"/>
                <a:buChar char="•"/>
              </a:pPr>
              <a:r>
                <a:rPr lang="en-US" altLang="zh-CN" sz="1100" dirty="0"/>
                <a:t>Copy paste fonts. Choose the only option to retain text.</a:t>
              </a:r>
            </a:p>
            <a:p>
              <a:pPr marL="171450" indent="-171450">
                <a:lnSpc>
                  <a:spcPct val="150000"/>
                </a:lnSpc>
                <a:spcBef>
                  <a:spcPct val="0"/>
                </a:spcBef>
                <a:buFont typeface="Arial" panose="020B0604020202090204" pitchFamily="34" charset="0"/>
                <a:buChar char="•"/>
              </a:pPr>
              <a:r>
                <a:rPr lang="en-US" altLang="zh-CN" sz="1100" dirty="0"/>
                <a:t>……</a:t>
              </a:r>
            </a:p>
          </p:txBody>
        </p:sp>
        <p:sp>
          <p:nvSpPr>
            <p:cNvPr id="13" name="iṡḷïdê"/>
            <p:cNvSpPr txBox="1"/>
            <p:nvPr/>
          </p:nvSpPr>
          <p:spPr bwMode="auto">
            <a:xfrm>
              <a:off x="673100" y="4149606"/>
              <a:ext cx="389290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21</a:t>
            </a:fld>
            <a:endParaRPr lang="zh-CN" altLang="en-US"/>
          </a:p>
        </p:txBody>
      </p:sp>
      <p:grpSp>
        <p:nvGrpSpPr>
          <p:cNvPr id="5" name="ebba2635-672c-44a3-9a32-a22c2432cc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628800"/>
            <a:ext cx="10868224" cy="4140459"/>
            <a:chOff x="669925" y="1628800"/>
            <a:chExt cx="10868224" cy="4140459"/>
          </a:xfrm>
        </p:grpSpPr>
        <p:sp>
          <p:nvSpPr>
            <p:cNvPr id="6" name="íŝļïdè"/>
            <p:cNvSpPr/>
            <p:nvPr/>
          </p:nvSpPr>
          <p:spPr bwMode="auto">
            <a:xfrm>
              <a:off x="4076007" y="1635345"/>
              <a:ext cx="2460717" cy="207677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1"/>
            </a:solidFill>
            <a:ln w="19050">
              <a:solidFill>
                <a:schemeClr val="bg1">
                  <a:lumMod val="95000"/>
                </a:schemeClr>
              </a:solidFill>
              <a:round/>
            </a:ln>
            <a:effectLst/>
          </p:spPr>
          <p:txBody>
            <a:bodyPr anchor="ctr"/>
            <a:lstStyle/>
            <a:p>
              <a:pPr algn="ctr"/>
              <a:endParaRPr/>
            </a:p>
          </p:txBody>
        </p:sp>
        <p:sp>
          <p:nvSpPr>
            <p:cNvPr id="7" name="iŝlîḍè"/>
            <p:cNvSpPr/>
            <p:nvPr/>
          </p:nvSpPr>
          <p:spPr bwMode="auto">
            <a:xfrm>
              <a:off x="6133147" y="1628800"/>
              <a:ext cx="2068049" cy="2471623"/>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2"/>
            </a:solidFill>
            <a:ln w="19050">
              <a:solidFill>
                <a:schemeClr val="bg1">
                  <a:lumMod val="95000"/>
                </a:schemeClr>
              </a:solidFill>
              <a:round/>
            </a:ln>
            <a:effectLst/>
          </p:spPr>
          <p:txBody>
            <a:bodyPr anchor="ctr"/>
            <a:lstStyle/>
            <a:p>
              <a:pPr algn="ctr"/>
              <a:endParaRPr/>
            </a:p>
          </p:txBody>
        </p:sp>
        <p:sp>
          <p:nvSpPr>
            <p:cNvPr id="8" name="ïṡľïde"/>
            <p:cNvSpPr/>
            <p:nvPr/>
          </p:nvSpPr>
          <p:spPr bwMode="auto">
            <a:xfrm>
              <a:off x="5723029" y="3712117"/>
              <a:ext cx="2484713" cy="2057142"/>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3"/>
            </a:solidFill>
            <a:ln w="19050">
              <a:solidFill>
                <a:schemeClr val="bg1">
                  <a:lumMod val="95000"/>
                </a:schemeClr>
              </a:solidFill>
              <a:round/>
            </a:ln>
            <a:effectLst/>
          </p:spPr>
          <p:txBody>
            <a:bodyPr anchor="ctr"/>
            <a:lstStyle/>
            <a:p>
              <a:pPr algn="ctr"/>
              <a:endParaRPr/>
            </a:p>
          </p:txBody>
        </p:sp>
        <p:sp>
          <p:nvSpPr>
            <p:cNvPr id="9" name="iṩ1idê"/>
            <p:cNvSpPr/>
            <p:nvPr/>
          </p:nvSpPr>
          <p:spPr bwMode="auto">
            <a:xfrm>
              <a:off x="4076009" y="3291092"/>
              <a:ext cx="2057142" cy="2471623"/>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4"/>
            </a:solidFill>
            <a:ln w="19050">
              <a:solidFill>
                <a:schemeClr val="bg1">
                  <a:lumMod val="95000"/>
                </a:schemeClr>
              </a:solidFill>
              <a:round/>
            </a:ln>
            <a:effectLst/>
          </p:spPr>
          <p:txBody>
            <a:bodyPr anchor="ctr"/>
            <a:lstStyle/>
            <a:p>
              <a:pPr algn="ctr"/>
              <a:endParaRPr/>
            </a:p>
          </p:txBody>
        </p:sp>
        <p:cxnSp>
          <p:nvCxnSpPr>
            <p:cNvPr id="10" name="直接连接符 9"/>
            <p:cNvCxnSpPr/>
            <p:nvPr/>
          </p:nvCxnSpPr>
          <p:spPr>
            <a:xfrm flipV="1">
              <a:off x="7816958" y="2139771"/>
              <a:ext cx="994498" cy="530690"/>
            </a:xfrm>
            <a:prstGeom prst="line">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1" name="直接连接符 10"/>
            <p:cNvCxnSpPr/>
            <p:nvPr/>
          </p:nvCxnSpPr>
          <p:spPr>
            <a:xfrm>
              <a:off x="7874951" y="4582625"/>
              <a:ext cx="936504" cy="497936"/>
            </a:xfrm>
            <a:prstGeom prst="line">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flipH="1">
              <a:off x="3393895" y="4582625"/>
              <a:ext cx="936504" cy="497936"/>
            </a:xfrm>
            <a:prstGeom prst="line">
              <a:avLst/>
            </a:prstGeom>
            <a:ln w="12700" cmpd="sng">
              <a:solidFill>
                <a:schemeClr val="accent4"/>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flipH="1" flipV="1">
              <a:off x="3266698" y="2214249"/>
              <a:ext cx="1063702" cy="488487"/>
            </a:xfrm>
            <a:prstGeom prst="line">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4" name="íşḻíďè"/>
            <p:cNvSpPr/>
            <p:nvPr/>
          </p:nvSpPr>
          <p:spPr bwMode="black">
            <a:xfrm>
              <a:off x="5286000" y="3500356"/>
              <a:ext cx="1660842" cy="461665"/>
            </a:xfrm>
            <a:prstGeom prst="rect">
              <a:avLst/>
            </a:prstGeom>
            <a:effectLst/>
          </p:spPr>
          <p:txBody>
            <a:bodyPr wrap="none" anchor="ctr" anchorCtr="0">
              <a:normAutofit/>
            </a:bodyPr>
            <a:lstStyle/>
            <a:p>
              <a:pPr algn="ctr"/>
              <a:r>
                <a:rPr lang="en-US" altLang="zh-CN" sz="2400" b="1" spc="-20" dirty="0">
                  <a:solidFill>
                    <a:schemeClr val="accent6"/>
                  </a:solidFill>
                </a:rPr>
                <a:t>Text here</a:t>
              </a:r>
              <a:endParaRPr lang="zh-CN" altLang="en-US" sz="2400" b="1" spc="-20" dirty="0">
                <a:solidFill>
                  <a:schemeClr val="accent6"/>
                </a:solidFill>
              </a:endParaRPr>
            </a:p>
          </p:txBody>
        </p:sp>
        <p:sp>
          <p:nvSpPr>
            <p:cNvPr id="15" name="ïS1íḑe"/>
            <p:cNvSpPr txBox="1"/>
            <p:nvPr/>
          </p:nvSpPr>
          <p:spPr>
            <a:xfrm>
              <a:off x="669925" y="1817232"/>
              <a:ext cx="2450742" cy="321708"/>
            </a:xfrm>
            <a:prstGeom prst="rect">
              <a:avLst/>
            </a:prstGeom>
          </p:spPr>
          <p:txBody>
            <a:bodyPr vert="horz" wrap="none" lIns="90000" tIns="46800" rIns="90000" bIns="46800" anchor="ctr">
              <a:noAutofit/>
            </a:bodyPr>
            <a:lstStyle/>
            <a:p>
              <a:pPr algn="r">
                <a:spcBef>
                  <a:spcPct val="0"/>
                </a:spcBef>
              </a:pPr>
              <a:r>
                <a:rPr lang="en-US" altLang="zh-CN" sz="1400" b="1" dirty="0"/>
                <a:t>Text here</a:t>
              </a:r>
              <a:endParaRPr lang="zh-CN" altLang="en-US" sz="1400" b="1" dirty="0"/>
            </a:p>
          </p:txBody>
        </p:sp>
        <p:sp>
          <p:nvSpPr>
            <p:cNvPr id="16" name="işḻîḋê"/>
            <p:cNvSpPr txBox="1"/>
            <p:nvPr/>
          </p:nvSpPr>
          <p:spPr>
            <a:xfrm>
              <a:off x="669925" y="2185106"/>
              <a:ext cx="2446348" cy="748894"/>
            </a:xfrm>
            <a:prstGeom prst="rect">
              <a:avLst/>
            </a:prstGeom>
          </p:spPr>
          <p:txBody>
            <a:bodyPr vert="horz" wrap="square" lIns="90000" tIns="46800" rIns="90000" bIns="46800" anchor="ctr">
              <a:noAutofit/>
            </a:bodyPr>
            <a:lstStyle/>
            <a:p>
              <a:pPr algn="r">
                <a:lnSpc>
                  <a:spcPct val="150000"/>
                </a:lnSpc>
                <a:spcBef>
                  <a:spcPct val="0"/>
                </a:spcBef>
              </a:pPr>
              <a:r>
                <a:rPr lang="en-US" altLang="zh-CN" sz="900" dirty="0"/>
                <a:t>Supporting text here. </a:t>
              </a:r>
            </a:p>
            <a:p>
              <a:pPr algn="r">
                <a:lnSpc>
                  <a:spcPct val="150000"/>
                </a:lnSpc>
                <a:spcBef>
                  <a:spcPct val="0"/>
                </a:spcBef>
              </a:pPr>
              <a:r>
                <a:rPr lang="en-US" altLang="zh-CN" sz="900" dirty="0"/>
                <a:t>When you copy &amp; paste, choose "keep text only" option.</a:t>
              </a:r>
              <a:endParaRPr lang="zh-CN" altLang="en-US" sz="900" dirty="0"/>
            </a:p>
          </p:txBody>
        </p:sp>
        <p:sp>
          <p:nvSpPr>
            <p:cNvPr id="17" name="îsļiḓe"/>
            <p:cNvSpPr txBox="1"/>
            <p:nvPr/>
          </p:nvSpPr>
          <p:spPr>
            <a:xfrm>
              <a:off x="669925" y="4672896"/>
              <a:ext cx="2625550" cy="321708"/>
            </a:xfrm>
            <a:prstGeom prst="rect">
              <a:avLst/>
            </a:prstGeom>
          </p:spPr>
          <p:txBody>
            <a:bodyPr vert="horz" wrap="none" lIns="90000" tIns="46800" rIns="90000" bIns="46800" anchor="ctr">
              <a:noAutofit/>
            </a:bodyPr>
            <a:lstStyle/>
            <a:p>
              <a:pPr algn="r">
                <a:spcBef>
                  <a:spcPct val="0"/>
                </a:spcBef>
              </a:pPr>
              <a:r>
                <a:rPr lang="en-US" altLang="zh-CN" sz="1400" b="1" dirty="0"/>
                <a:t>Text here</a:t>
              </a:r>
              <a:endParaRPr lang="zh-CN" altLang="en-US" sz="1400" b="1" dirty="0"/>
            </a:p>
          </p:txBody>
        </p:sp>
        <p:sp>
          <p:nvSpPr>
            <p:cNvPr id="18" name="iṡḷîḑé"/>
            <p:cNvSpPr txBox="1"/>
            <p:nvPr/>
          </p:nvSpPr>
          <p:spPr>
            <a:xfrm>
              <a:off x="669925" y="5040769"/>
              <a:ext cx="2619431" cy="721945"/>
            </a:xfrm>
            <a:prstGeom prst="rect">
              <a:avLst/>
            </a:prstGeom>
          </p:spPr>
          <p:txBody>
            <a:bodyPr vert="horz" wrap="square" lIns="90000" tIns="46800" rIns="90000" bIns="46800" anchor="ctr">
              <a:noAutofit/>
            </a:bodyPr>
            <a:lstStyle/>
            <a:p>
              <a:pPr algn="r">
                <a:lnSpc>
                  <a:spcPct val="150000"/>
                </a:lnSpc>
                <a:spcBef>
                  <a:spcPct val="0"/>
                </a:spcBef>
              </a:pPr>
              <a:r>
                <a:rPr lang="en-US" altLang="zh-CN" sz="900" dirty="0"/>
                <a:t>Supporting text here. </a:t>
              </a:r>
            </a:p>
            <a:p>
              <a:pPr algn="r">
                <a:lnSpc>
                  <a:spcPct val="150000"/>
                </a:lnSpc>
                <a:spcBef>
                  <a:spcPct val="0"/>
                </a:spcBef>
              </a:pPr>
              <a:r>
                <a:rPr lang="en-US" altLang="zh-CN" sz="900" dirty="0"/>
                <a:t>When you copy &amp; paste, choose "keep text only" option.</a:t>
              </a:r>
              <a:endParaRPr lang="zh-CN" altLang="en-US" sz="900" dirty="0"/>
            </a:p>
          </p:txBody>
        </p:sp>
        <p:sp>
          <p:nvSpPr>
            <p:cNvPr id="19" name="iśļïḑe"/>
            <p:cNvSpPr txBox="1"/>
            <p:nvPr/>
          </p:nvSpPr>
          <p:spPr>
            <a:xfrm>
              <a:off x="8910446" y="1742754"/>
              <a:ext cx="2627703" cy="321708"/>
            </a:xfrm>
            <a:prstGeom prst="rect">
              <a:avLst/>
            </a:prstGeom>
          </p:spPr>
          <p:txBody>
            <a:bodyPr vert="horz" wrap="none" lIns="90000" tIns="46800" rIns="90000" bIns="46800" anchor="ctr">
              <a:noAutofit/>
            </a:bodyPr>
            <a:lstStyle/>
            <a:p>
              <a:pPr>
                <a:spcBef>
                  <a:spcPct val="0"/>
                </a:spcBef>
              </a:pPr>
              <a:r>
                <a:rPr lang="en-US" altLang="zh-CN" sz="1400" b="1" dirty="0"/>
                <a:t>Text here</a:t>
              </a:r>
              <a:endParaRPr lang="zh-CN" altLang="en-US" sz="1400" b="1" dirty="0"/>
            </a:p>
          </p:txBody>
        </p:sp>
        <p:sp>
          <p:nvSpPr>
            <p:cNvPr id="20" name="íṧḷïḓè"/>
            <p:cNvSpPr txBox="1"/>
            <p:nvPr/>
          </p:nvSpPr>
          <p:spPr>
            <a:xfrm>
              <a:off x="8904312" y="2110628"/>
              <a:ext cx="2625800" cy="823372"/>
            </a:xfrm>
            <a:prstGeom prst="rect">
              <a:avLst/>
            </a:prstGeom>
          </p:spPr>
          <p:txBody>
            <a:bodyPr vert="horz" wrap="square" lIns="90000" tIns="46800" rIns="90000" bIns="46800" anchor="ctr">
              <a:noAutofit/>
            </a:bodyPr>
            <a:lstStyle/>
            <a:p>
              <a:pPr>
                <a:lnSpc>
                  <a:spcPct val="150000"/>
                </a:lnSpc>
                <a:spcBef>
                  <a:spcPct val="0"/>
                </a:spcBef>
              </a:pPr>
              <a:r>
                <a:rPr lang="en-US" altLang="zh-CN" sz="900" dirty="0"/>
                <a:t>Supporting text here. </a:t>
              </a:r>
            </a:p>
            <a:p>
              <a:pPr>
                <a:lnSpc>
                  <a:spcPct val="150000"/>
                </a:lnSpc>
                <a:spcBef>
                  <a:spcPct val="0"/>
                </a:spcBef>
              </a:pPr>
              <a:r>
                <a:rPr lang="en-US" altLang="zh-CN" sz="900" dirty="0"/>
                <a:t>When you copy &amp; paste, choose "keep text only" option.</a:t>
              </a:r>
              <a:endParaRPr lang="zh-CN" altLang="en-US" sz="900" dirty="0"/>
            </a:p>
          </p:txBody>
        </p:sp>
        <p:sp>
          <p:nvSpPr>
            <p:cNvPr id="21" name="íṡḷíďe"/>
            <p:cNvSpPr txBox="1"/>
            <p:nvPr/>
          </p:nvSpPr>
          <p:spPr>
            <a:xfrm>
              <a:off x="8902409" y="4672896"/>
              <a:ext cx="2627703" cy="321708"/>
            </a:xfrm>
            <a:prstGeom prst="rect">
              <a:avLst/>
            </a:prstGeom>
          </p:spPr>
          <p:txBody>
            <a:bodyPr vert="horz" wrap="none" lIns="90000" tIns="46800" rIns="90000" bIns="46800" anchor="ctr">
              <a:noAutofit/>
            </a:bodyPr>
            <a:lstStyle/>
            <a:p>
              <a:pPr>
                <a:spcBef>
                  <a:spcPct val="0"/>
                </a:spcBef>
              </a:pPr>
              <a:r>
                <a:rPr lang="en-US" altLang="zh-CN" sz="1400" b="1" dirty="0"/>
                <a:t>Text here</a:t>
              </a:r>
              <a:endParaRPr lang="zh-CN" altLang="en-US" sz="1400" b="1" dirty="0"/>
            </a:p>
          </p:txBody>
        </p:sp>
        <p:sp>
          <p:nvSpPr>
            <p:cNvPr id="22" name="íṩlíḋê"/>
            <p:cNvSpPr txBox="1"/>
            <p:nvPr/>
          </p:nvSpPr>
          <p:spPr>
            <a:xfrm>
              <a:off x="8896275" y="5040770"/>
              <a:ext cx="2625800" cy="721944"/>
            </a:xfrm>
            <a:prstGeom prst="rect">
              <a:avLst/>
            </a:prstGeom>
          </p:spPr>
          <p:txBody>
            <a:bodyPr vert="horz" wrap="square" lIns="90000" tIns="46800" rIns="90000" bIns="46800" anchor="ctr">
              <a:noAutofit/>
            </a:bodyPr>
            <a:lstStyle/>
            <a:p>
              <a:pPr>
                <a:lnSpc>
                  <a:spcPct val="150000"/>
                </a:lnSpc>
                <a:spcBef>
                  <a:spcPct val="0"/>
                </a:spcBef>
              </a:pPr>
              <a:r>
                <a:rPr lang="en-US" altLang="zh-CN" sz="900" dirty="0"/>
                <a:t>Supporting text here. </a:t>
              </a:r>
            </a:p>
            <a:p>
              <a:pPr>
                <a:lnSpc>
                  <a:spcPct val="150000"/>
                </a:lnSpc>
                <a:spcBef>
                  <a:spcPct val="0"/>
                </a:spcBef>
              </a:pPr>
              <a:r>
                <a:rPr lang="en-US" altLang="zh-CN" sz="900" dirty="0"/>
                <a:t>When you copy &amp; paste, choose "keep text only" option.</a:t>
              </a:r>
              <a:endParaRPr lang="zh-CN" altLang="en-US" sz="900"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22</a:t>
            </a:fld>
            <a:endParaRPr lang="zh-CN" altLang="en-US"/>
          </a:p>
        </p:txBody>
      </p:sp>
      <p:grpSp>
        <p:nvGrpSpPr>
          <p:cNvPr id="5" name="7ba0475b-fd7d-4bb6-b0df-21317534d09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3100" y="1478020"/>
            <a:ext cx="10847388" cy="4665606"/>
            <a:chOff x="673100" y="1478020"/>
            <a:chExt cx="10847388" cy="4665606"/>
          </a:xfrm>
        </p:grpSpPr>
        <p:grpSp>
          <p:nvGrpSpPr>
            <p:cNvPr id="6" name="íśľíḋé"/>
            <p:cNvGrpSpPr/>
            <p:nvPr/>
          </p:nvGrpSpPr>
          <p:grpSpPr>
            <a:xfrm>
              <a:off x="3231103" y="1552577"/>
              <a:ext cx="5729796" cy="3985895"/>
              <a:chOff x="2905680" y="1326197"/>
              <a:chExt cx="6380640" cy="4438651"/>
            </a:xfrm>
          </p:grpSpPr>
          <p:sp>
            <p:nvSpPr>
              <p:cNvPr id="22" name="íṩļiḑe"/>
              <p:cNvSpPr/>
              <p:nvPr/>
            </p:nvSpPr>
            <p:spPr bwMode="auto">
              <a:xfrm>
                <a:off x="3833785" y="1760114"/>
                <a:ext cx="5452533" cy="1286933"/>
              </a:xfrm>
              <a:custGeom>
                <a:avLst/>
                <a:gdLst>
                  <a:gd name="T0" fmla="*/ 222 w 3106"/>
                  <a:gd name="T1" fmla="*/ 733 h 733"/>
                  <a:gd name="T2" fmla="*/ 2877 w 3106"/>
                  <a:gd name="T3" fmla="*/ 335 h 733"/>
                  <a:gd name="T4" fmla="*/ 3106 w 3106"/>
                  <a:gd name="T5" fmla="*/ 72 h 733"/>
                  <a:gd name="T6" fmla="*/ 0 w 3106"/>
                  <a:gd name="T7" fmla="*/ 403 h 733"/>
                  <a:gd name="T8" fmla="*/ 222 w 3106"/>
                  <a:gd name="T9" fmla="*/ 733 h 733"/>
                </a:gdLst>
                <a:ahLst/>
                <a:cxnLst>
                  <a:cxn ang="0">
                    <a:pos x="T0" y="T1"/>
                  </a:cxn>
                  <a:cxn ang="0">
                    <a:pos x="T2" y="T3"/>
                  </a:cxn>
                  <a:cxn ang="0">
                    <a:pos x="T4" y="T5"/>
                  </a:cxn>
                  <a:cxn ang="0">
                    <a:pos x="T6" y="T7"/>
                  </a:cxn>
                  <a:cxn ang="0">
                    <a:pos x="T8" y="T9"/>
                  </a:cxn>
                </a:cxnLst>
                <a:rect l="0" t="0" r="r" b="b"/>
                <a:pathLst>
                  <a:path w="3106" h="733">
                    <a:moveTo>
                      <a:pt x="222" y="733"/>
                    </a:moveTo>
                    <a:cubicBezTo>
                      <a:pt x="1084" y="459"/>
                      <a:pt x="1977" y="327"/>
                      <a:pt x="2877" y="335"/>
                    </a:cubicBezTo>
                    <a:cubicBezTo>
                      <a:pt x="2952" y="246"/>
                      <a:pt x="3028" y="158"/>
                      <a:pt x="3106" y="72"/>
                    </a:cubicBezTo>
                    <a:cubicBezTo>
                      <a:pt x="2060" y="0"/>
                      <a:pt x="1012" y="110"/>
                      <a:pt x="0" y="403"/>
                    </a:cubicBezTo>
                    <a:cubicBezTo>
                      <a:pt x="75" y="512"/>
                      <a:pt x="149" y="622"/>
                      <a:pt x="222" y="733"/>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2400"/>
              </a:p>
            </p:txBody>
          </p:sp>
          <p:sp>
            <p:nvSpPr>
              <p:cNvPr id="23" name="ïşľïḓé"/>
              <p:cNvSpPr/>
              <p:nvPr/>
            </p:nvSpPr>
            <p:spPr bwMode="auto">
              <a:xfrm>
                <a:off x="4441269" y="2625831"/>
                <a:ext cx="4214284" cy="1333500"/>
              </a:xfrm>
              <a:custGeom>
                <a:avLst/>
                <a:gdLst>
                  <a:gd name="T0" fmla="*/ 205 w 2401"/>
                  <a:gd name="T1" fmla="*/ 759 h 759"/>
                  <a:gd name="T2" fmla="*/ 2186 w 2401"/>
                  <a:gd name="T3" fmla="*/ 280 h 759"/>
                  <a:gd name="T4" fmla="*/ 2401 w 2401"/>
                  <a:gd name="T5" fmla="*/ 0 h 759"/>
                  <a:gd name="T6" fmla="*/ 0 w 2401"/>
                  <a:gd name="T7" fmla="*/ 431 h 759"/>
                  <a:gd name="T8" fmla="*/ 205 w 2401"/>
                  <a:gd name="T9" fmla="*/ 759 h 759"/>
                </a:gdLst>
                <a:ahLst/>
                <a:cxnLst>
                  <a:cxn ang="0">
                    <a:pos x="T0" y="T1"/>
                  </a:cxn>
                  <a:cxn ang="0">
                    <a:pos x="T2" y="T3"/>
                  </a:cxn>
                  <a:cxn ang="0">
                    <a:pos x="T4" y="T5"/>
                  </a:cxn>
                  <a:cxn ang="0">
                    <a:pos x="T6" y="T7"/>
                  </a:cxn>
                  <a:cxn ang="0">
                    <a:pos x="T8" y="T9"/>
                  </a:cxn>
                </a:cxnLst>
                <a:rect l="0" t="0" r="r" b="b"/>
                <a:pathLst>
                  <a:path w="2401" h="759">
                    <a:moveTo>
                      <a:pt x="205" y="759"/>
                    </a:moveTo>
                    <a:cubicBezTo>
                      <a:pt x="845" y="512"/>
                      <a:pt x="1509" y="353"/>
                      <a:pt x="2186" y="280"/>
                    </a:cubicBezTo>
                    <a:cubicBezTo>
                      <a:pt x="2256" y="186"/>
                      <a:pt x="2328" y="92"/>
                      <a:pt x="2401" y="0"/>
                    </a:cubicBezTo>
                    <a:cubicBezTo>
                      <a:pt x="1585" y="25"/>
                      <a:pt x="779" y="168"/>
                      <a:pt x="0" y="431"/>
                    </a:cubicBezTo>
                    <a:cubicBezTo>
                      <a:pt x="69" y="539"/>
                      <a:pt x="138" y="649"/>
                      <a:pt x="205" y="759"/>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2400"/>
              </a:p>
            </p:txBody>
          </p:sp>
          <p:sp>
            <p:nvSpPr>
              <p:cNvPr id="24" name="isḷíḍè"/>
              <p:cNvSpPr/>
              <p:nvPr/>
            </p:nvSpPr>
            <p:spPr bwMode="auto">
              <a:xfrm>
                <a:off x="5000068" y="3413230"/>
                <a:ext cx="3067051" cy="1447800"/>
              </a:xfrm>
              <a:custGeom>
                <a:avLst/>
                <a:gdLst>
                  <a:gd name="T0" fmla="*/ 187 w 1747"/>
                  <a:gd name="T1" fmla="*/ 825 h 825"/>
                  <a:gd name="T2" fmla="*/ 1547 w 1747"/>
                  <a:gd name="T3" fmla="*/ 297 h 825"/>
                  <a:gd name="T4" fmla="*/ 1747 w 1747"/>
                  <a:gd name="T5" fmla="*/ 0 h 825"/>
                  <a:gd name="T6" fmla="*/ 0 w 1747"/>
                  <a:gd name="T7" fmla="*/ 500 h 825"/>
                  <a:gd name="T8" fmla="*/ 187 w 1747"/>
                  <a:gd name="T9" fmla="*/ 825 h 825"/>
                </a:gdLst>
                <a:ahLst/>
                <a:cxnLst>
                  <a:cxn ang="0">
                    <a:pos x="T0" y="T1"/>
                  </a:cxn>
                  <a:cxn ang="0">
                    <a:pos x="T2" y="T3"/>
                  </a:cxn>
                  <a:cxn ang="0">
                    <a:pos x="T4" y="T5"/>
                  </a:cxn>
                  <a:cxn ang="0">
                    <a:pos x="T6" y="T7"/>
                  </a:cxn>
                  <a:cxn ang="0">
                    <a:pos x="T8" y="T9"/>
                  </a:cxn>
                </a:cxnLst>
                <a:rect l="0" t="0" r="r" b="b"/>
                <a:pathLst>
                  <a:path w="1747" h="825">
                    <a:moveTo>
                      <a:pt x="187" y="825"/>
                    </a:moveTo>
                    <a:cubicBezTo>
                      <a:pt x="623" y="601"/>
                      <a:pt x="1078" y="425"/>
                      <a:pt x="1547" y="297"/>
                    </a:cubicBezTo>
                    <a:cubicBezTo>
                      <a:pt x="1612" y="197"/>
                      <a:pt x="1679" y="98"/>
                      <a:pt x="1747" y="0"/>
                    </a:cubicBezTo>
                    <a:cubicBezTo>
                      <a:pt x="1148" y="96"/>
                      <a:pt x="563" y="262"/>
                      <a:pt x="0" y="500"/>
                    </a:cubicBezTo>
                    <a:cubicBezTo>
                      <a:pt x="64" y="608"/>
                      <a:pt x="126" y="716"/>
                      <a:pt x="187" y="825"/>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2400"/>
              </a:p>
            </p:txBody>
          </p:sp>
          <p:sp>
            <p:nvSpPr>
              <p:cNvPr id="25" name="iṡļíde"/>
              <p:cNvSpPr/>
              <p:nvPr/>
            </p:nvSpPr>
            <p:spPr bwMode="auto">
              <a:xfrm>
                <a:off x="5510185" y="4245081"/>
                <a:ext cx="2010833" cy="1519767"/>
              </a:xfrm>
              <a:custGeom>
                <a:avLst/>
                <a:gdLst>
                  <a:gd name="T0" fmla="*/ 171 w 1145"/>
                  <a:gd name="T1" fmla="*/ 865 h 865"/>
                  <a:gd name="T2" fmla="*/ 961 w 1145"/>
                  <a:gd name="T3" fmla="*/ 312 h 865"/>
                  <a:gd name="T4" fmla="*/ 1145 w 1145"/>
                  <a:gd name="T5" fmla="*/ 0 h 865"/>
                  <a:gd name="T6" fmla="*/ 0 w 1145"/>
                  <a:gd name="T7" fmla="*/ 539 h 865"/>
                  <a:gd name="T8" fmla="*/ 171 w 1145"/>
                  <a:gd name="T9" fmla="*/ 865 h 865"/>
                </a:gdLst>
                <a:ahLst/>
                <a:cxnLst>
                  <a:cxn ang="0">
                    <a:pos x="T0" y="T1"/>
                  </a:cxn>
                  <a:cxn ang="0">
                    <a:pos x="T2" y="T3"/>
                  </a:cxn>
                  <a:cxn ang="0">
                    <a:pos x="T4" y="T5"/>
                  </a:cxn>
                  <a:cxn ang="0">
                    <a:pos x="T6" y="T7"/>
                  </a:cxn>
                  <a:cxn ang="0">
                    <a:pos x="T8" y="T9"/>
                  </a:cxn>
                </a:cxnLst>
                <a:rect l="0" t="0" r="r" b="b"/>
                <a:pathLst>
                  <a:path w="1145" h="865">
                    <a:moveTo>
                      <a:pt x="171" y="865"/>
                    </a:moveTo>
                    <a:cubicBezTo>
                      <a:pt x="422" y="660"/>
                      <a:pt x="685" y="476"/>
                      <a:pt x="961" y="312"/>
                    </a:cubicBezTo>
                    <a:cubicBezTo>
                      <a:pt x="1020" y="207"/>
                      <a:pt x="1082" y="103"/>
                      <a:pt x="1145" y="0"/>
                    </a:cubicBezTo>
                    <a:cubicBezTo>
                      <a:pt x="748" y="144"/>
                      <a:pt x="366" y="323"/>
                      <a:pt x="0" y="539"/>
                    </a:cubicBezTo>
                    <a:cubicBezTo>
                      <a:pt x="58" y="647"/>
                      <a:pt x="115" y="756"/>
                      <a:pt x="171" y="865"/>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2400"/>
              </a:p>
            </p:txBody>
          </p:sp>
          <p:sp>
            <p:nvSpPr>
              <p:cNvPr id="26" name="íSļïḋè"/>
              <p:cNvSpPr/>
              <p:nvPr/>
            </p:nvSpPr>
            <p:spPr bwMode="auto">
              <a:xfrm>
                <a:off x="3833785" y="2301981"/>
                <a:ext cx="4821767" cy="814917"/>
              </a:xfrm>
              <a:custGeom>
                <a:avLst/>
                <a:gdLst>
                  <a:gd name="T0" fmla="*/ 0 w 2747"/>
                  <a:gd name="T1" fmla="*/ 94 h 464"/>
                  <a:gd name="T2" fmla="*/ 222 w 2747"/>
                  <a:gd name="T3" fmla="*/ 424 h 464"/>
                  <a:gd name="T4" fmla="*/ 2532 w 2747"/>
                  <a:gd name="T5" fmla="*/ 464 h 464"/>
                  <a:gd name="T6" fmla="*/ 2747 w 2747"/>
                  <a:gd name="T7" fmla="*/ 184 h 464"/>
                  <a:gd name="T8" fmla="*/ 0 w 2747"/>
                  <a:gd name="T9" fmla="*/ 94 h 464"/>
                </a:gdLst>
                <a:ahLst/>
                <a:cxnLst>
                  <a:cxn ang="0">
                    <a:pos x="T0" y="T1"/>
                  </a:cxn>
                  <a:cxn ang="0">
                    <a:pos x="T2" y="T3"/>
                  </a:cxn>
                  <a:cxn ang="0">
                    <a:pos x="T4" y="T5"/>
                  </a:cxn>
                  <a:cxn ang="0">
                    <a:pos x="T6" y="T7"/>
                  </a:cxn>
                  <a:cxn ang="0">
                    <a:pos x="T8" y="T9"/>
                  </a:cxn>
                </a:cxnLst>
                <a:rect l="0" t="0" r="r" b="b"/>
                <a:pathLst>
                  <a:path w="2747" h="464">
                    <a:moveTo>
                      <a:pt x="0" y="94"/>
                    </a:moveTo>
                    <a:cubicBezTo>
                      <a:pt x="75" y="203"/>
                      <a:pt x="149" y="313"/>
                      <a:pt x="222" y="424"/>
                    </a:cubicBezTo>
                    <a:cubicBezTo>
                      <a:pt x="992" y="348"/>
                      <a:pt x="1765" y="361"/>
                      <a:pt x="2532" y="464"/>
                    </a:cubicBezTo>
                    <a:cubicBezTo>
                      <a:pt x="2602" y="370"/>
                      <a:pt x="2674" y="276"/>
                      <a:pt x="2747" y="184"/>
                    </a:cubicBezTo>
                    <a:cubicBezTo>
                      <a:pt x="1838" y="31"/>
                      <a:pt x="916" y="0"/>
                      <a:pt x="0" y="94"/>
                    </a:cubicBezTo>
                    <a:close/>
                  </a:path>
                </a:pathLst>
              </a:custGeom>
              <a:solidFill>
                <a:schemeClr val="tx2">
                  <a:lumMod val="20000"/>
                  <a:lumOff val="80000"/>
                </a:schemeClr>
              </a:solidFill>
              <a:ln>
                <a:noFill/>
              </a:ln>
            </p:spPr>
            <p:txBody>
              <a:bodyPr vert="horz" wrap="square" lIns="121920" tIns="60960" rIns="121920" bIns="60960" numCol="1" anchor="t" anchorCtr="0" compatLnSpc="1"/>
              <a:lstStyle/>
              <a:p>
                <a:endParaRPr lang="en-US" sz="2400"/>
              </a:p>
            </p:txBody>
          </p:sp>
          <p:sp>
            <p:nvSpPr>
              <p:cNvPr id="27" name="îsḷíḍé"/>
              <p:cNvSpPr/>
              <p:nvPr/>
            </p:nvSpPr>
            <p:spPr bwMode="auto">
              <a:xfrm>
                <a:off x="4441268" y="3265063"/>
                <a:ext cx="3625851" cy="694267"/>
              </a:xfrm>
              <a:custGeom>
                <a:avLst/>
                <a:gdLst>
                  <a:gd name="T0" fmla="*/ 1865 w 2065"/>
                  <a:gd name="T1" fmla="*/ 381 h 395"/>
                  <a:gd name="T2" fmla="*/ 2065 w 2065"/>
                  <a:gd name="T3" fmla="*/ 84 h 395"/>
                  <a:gd name="T4" fmla="*/ 0 w 2065"/>
                  <a:gd name="T5" fmla="*/ 67 h 395"/>
                  <a:gd name="T6" fmla="*/ 205 w 2065"/>
                  <a:gd name="T7" fmla="*/ 395 h 395"/>
                  <a:gd name="T8" fmla="*/ 1865 w 2065"/>
                  <a:gd name="T9" fmla="*/ 381 h 395"/>
                </a:gdLst>
                <a:ahLst/>
                <a:cxnLst>
                  <a:cxn ang="0">
                    <a:pos x="T0" y="T1"/>
                  </a:cxn>
                  <a:cxn ang="0">
                    <a:pos x="T2" y="T3"/>
                  </a:cxn>
                  <a:cxn ang="0">
                    <a:pos x="T4" y="T5"/>
                  </a:cxn>
                  <a:cxn ang="0">
                    <a:pos x="T6" y="T7"/>
                  </a:cxn>
                  <a:cxn ang="0">
                    <a:pos x="T8" y="T9"/>
                  </a:cxn>
                </a:cxnLst>
                <a:rect l="0" t="0" r="r" b="b"/>
                <a:pathLst>
                  <a:path w="2065" h="395">
                    <a:moveTo>
                      <a:pt x="1865" y="381"/>
                    </a:moveTo>
                    <a:cubicBezTo>
                      <a:pt x="1930" y="281"/>
                      <a:pt x="1997" y="182"/>
                      <a:pt x="2065" y="84"/>
                    </a:cubicBezTo>
                    <a:cubicBezTo>
                      <a:pt x="1378" y="6"/>
                      <a:pt x="688" y="0"/>
                      <a:pt x="0" y="67"/>
                    </a:cubicBezTo>
                    <a:cubicBezTo>
                      <a:pt x="69" y="175"/>
                      <a:pt x="138" y="285"/>
                      <a:pt x="205" y="395"/>
                    </a:cubicBezTo>
                    <a:cubicBezTo>
                      <a:pt x="757" y="342"/>
                      <a:pt x="1312" y="337"/>
                      <a:pt x="1865" y="381"/>
                    </a:cubicBezTo>
                    <a:close/>
                  </a:path>
                </a:pathLst>
              </a:custGeom>
              <a:solidFill>
                <a:schemeClr val="tx2">
                  <a:lumMod val="20000"/>
                  <a:lumOff val="80000"/>
                </a:schemeClr>
              </a:solidFill>
              <a:ln>
                <a:noFill/>
              </a:ln>
            </p:spPr>
            <p:txBody>
              <a:bodyPr vert="horz" wrap="square" lIns="121920" tIns="60960" rIns="121920" bIns="60960" numCol="1" anchor="t" anchorCtr="0" compatLnSpc="1"/>
              <a:lstStyle/>
              <a:p>
                <a:endParaRPr lang="en-US" sz="2400" dirty="0"/>
              </a:p>
            </p:txBody>
          </p:sp>
          <p:sp>
            <p:nvSpPr>
              <p:cNvPr id="28" name="i$1ïďé"/>
              <p:cNvSpPr/>
              <p:nvPr/>
            </p:nvSpPr>
            <p:spPr bwMode="auto">
              <a:xfrm>
                <a:off x="5510184" y="5119263"/>
                <a:ext cx="1507067" cy="645584"/>
              </a:xfrm>
              <a:custGeom>
                <a:avLst/>
                <a:gdLst>
                  <a:gd name="T0" fmla="*/ 0 w 858"/>
                  <a:gd name="T1" fmla="*/ 41 h 367"/>
                  <a:gd name="T2" fmla="*/ 171 w 858"/>
                  <a:gd name="T3" fmla="*/ 367 h 367"/>
                  <a:gd name="T4" fmla="*/ 689 w 858"/>
                  <a:gd name="T5" fmla="*/ 331 h 367"/>
                  <a:gd name="T6" fmla="*/ 858 w 858"/>
                  <a:gd name="T7" fmla="*/ 0 h 367"/>
                  <a:gd name="T8" fmla="*/ 0 w 858"/>
                  <a:gd name="T9" fmla="*/ 41 h 367"/>
                </a:gdLst>
                <a:ahLst/>
                <a:cxnLst>
                  <a:cxn ang="0">
                    <a:pos x="T0" y="T1"/>
                  </a:cxn>
                  <a:cxn ang="0">
                    <a:pos x="T2" y="T3"/>
                  </a:cxn>
                  <a:cxn ang="0">
                    <a:pos x="T4" y="T5"/>
                  </a:cxn>
                  <a:cxn ang="0">
                    <a:pos x="T6" y="T7"/>
                  </a:cxn>
                  <a:cxn ang="0">
                    <a:pos x="T8" y="T9"/>
                  </a:cxn>
                </a:cxnLst>
                <a:rect l="0" t="0" r="r" b="b"/>
                <a:pathLst>
                  <a:path w="858" h="367">
                    <a:moveTo>
                      <a:pt x="0" y="41"/>
                    </a:moveTo>
                    <a:cubicBezTo>
                      <a:pt x="58" y="149"/>
                      <a:pt x="115" y="258"/>
                      <a:pt x="171" y="367"/>
                    </a:cubicBezTo>
                    <a:cubicBezTo>
                      <a:pt x="343" y="350"/>
                      <a:pt x="516" y="338"/>
                      <a:pt x="689" y="331"/>
                    </a:cubicBezTo>
                    <a:cubicBezTo>
                      <a:pt x="744" y="219"/>
                      <a:pt x="800" y="109"/>
                      <a:pt x="858" y="0"/>
                    </a:cubicBezTo>
                    <a:cubicBezTo>
                      <a:pt x="572" y="0"/>
                      <a:pt x="285" y="14"/>
                      <a:pt x="0" y="41"/>
                    </a:cubicBezTo>
                    <a:close/>
                  </a:path>
                </a:pathLst>
              </a:custGeom>
              <a:solidFill>
                <a:schemeClr val="tx2">
                  <a:lumMod val="20000"/>
                  <a:lumOff val="80000"/>
                </a:schemeClr>
              </a:solidFill>
              <a:ln>
                <a:noFill/>
              </a:ln>
            </p:spPr>
            <p:txBody>
              <a:bodyPr vert="horz" wrap="square" lIns="121920" tIns="60960" rIns="121920" bIns="60960" numCol="1" anchor="t" anchorCtr="0" compatLnSpc="1"/>
              <a:lstStyle/>
              <a:p>
                <a:endParaRPr lang="en-US" sz="2400"/>
              </a:p>
            </p:txBody>
          </p:sp>
          <p:sp>
            <p:nvSpPr>
              <p:cNvPr id="29" name="iṡḻïďé"/>
              <p:cNvSpPr/>
              <p:nvPr/>
            </p:nvSpPr>
            <p:spPr bwMode="auto">
              <a:xfrm>
                <a:off x="5000069" y="4196398"/>
                <a:ext cx="2520951" cy="664633"/>
              </a:xfrm>
              <a:custGeom>
                <a:avLst/>
                <a:gdLst>
                  <a:gd name="T0" fmla="*/ 1252 w 1436"/>
                  <a:gd name="T1" fmla="*/ 340 h 379"/>
                  <a:gd name="T2" fmla="*/ 1436 w 1436"/>
                  <a:gd name="T3" fmla="*/ 28 h 379"/>
                  <a:gd name="T4" fmla="*/ 0 w 1436"/>
                  <a:gd name="T5" fmla="*/ 54 h 379"/>
                  <a:gd name="T6" fmla="*/ 187 w 1436"/>
                  <a:gd name="T7" fmla="*/ 379 h 379"/>
                  <a:gd name="T8" fmla="*/ 1252 w 1436"/>
                  <a:gd name="T9" fmla="*/ 340 h 379"/>
                </a:gdLst>
                <a:ahLst/>
                <a:cxnLst>
                  <a:cxn ang="0">
                    <a:pos x="T0" y="T1"/>
                  </a:cxn>
                  <a:cxn ang="0">
                    <a:pos x="T2" y="T3"/>
                  </a:cxn>
                  <a:cxn ang="0">
                    <a:pos x="T4" y="T5"/>
                  </a:cxn>
                  <a:cxn ang="0">
                    <a:pos x="T6" y="T7"/>
                  </a:cxn>
                  <a:cxn ang="0">
                    <a:pos x="T8" y="T9"/>
                  </a:cxn>
                </a:cxnLst>
                <a:rect l="0" t="0" r="r" b="b"/>
                <a:pathLst>
                  <a:path w="1436" h="379">
                    <a:moveTo>
                      <a:pt x="1252" y="340"/>
                    </a:moveTo>
                    <a:cubicBezTo>
                      <a:pt x="1311" y="235"/>
                      <a:pt x="1373" y="131"/>
                      <a:pt x="1436" y="28"/>
                    </a:cubicBezTo>
                    <a:cubicBezTo>
                      <a:pt x="957" y="0"/>
                      <a:pt x="478" y="9"/>
                      <a:pt x="0" y="54"/>
                    </a:cubicBezTo>
                    <a:cubicBezTo>
                      <a:pt x="64" y="162"/>
                      <a:pt x="126" y="270"/>
                      <a:pt x="187" y="379"/>
                    </a:cubicBezTo>
                    <a:cubicBezTo>
                      <a:pt x="541" y="345"/>
                      <a:pt x="896" y="332"/>
                      <a:pt x="1252" y="340"/>
                    </a:cubicBezTo>
                    <a:close/>
                  </a:path>
                </a:pathLst>
              </a:custGeom>
              <a:solidFill>
                <a:schemeClr val="tx2">
                  <a:lumMod val="20000"/>
                  <a:lumOff val="80000"/>
                </a:schemeClr>
              </a:solidFill>
              <a:ln>
                <a:noFill/>
              </a:ln>
            </p:spPr>
            <p:txBody>
              <a:bodyPr vert="horz" wrap="square" lIns="121920" tIns="60960" rIns="121920" bIns="60960" numCol="1" anchor="t" anchorCtr="0" compatLnSpc="1"/>
              <a:lstStyle/>
              <a:p>
                <a:endParaRPr lang="en-US" sz="2400"/>
              </a:p>
            </p:txBody>
          </p:sp>
          <p:sp>
            <p:nvSpPr>
              <p:cNvPr id="30" name="isļiďè"/>
              <p:cNvSpPr/>
              <p:nvPr/>
            </p:nvSpPr>
            <p:spPr bwMode="auto">
              <a:xfrm>
                <a:off x="3175503" y="1326197"/>
                <a:ext cx="6110817" cy="1022351"/>
              </a:xfrm>
              <a:custGeom>
                <a:avLst/>
                <a:gdLst>
                  <a:gd name="T0" fmla="*/ 3252 w 3481"/>
                  <a:gd name="T1" fmla="*/ 582 h 582"/>
                  <a:gd name="T2" fmla="*/ 3481 w 3481"/>
                  <a:gd name="T3" fmla="*/ 319 h 582"/>
                  <a:gd name="T4" fmla="*/ 0 w 3481"/>
                  <a:gd name="T5" fmla="*/ 127 h 582"/>
                  <a:gd name="T6" fmla="*/ 240 w 3481"/>
                  <a:gd name="T7" fmla="*/ 458 h 582"/>
                  <a:gd name="T8" fmla="*/ 3252 w 3481"/>
                  <a:gd name="T9" fmla="*/ 582 h 582"/>
                </a:gdLst>
                <a:ahLst/>
                <a:cxnLst>
                  <a:cxn ang="0">
                    <a:pos x="T0" y="T1"/>
                  </a:cxn>
                  <a:cxn ang="0">
                    <a:pos x="T2" y="T3"/>
                  </a:cxn>
                  <a:cxn ang="0">
                    <a:pos x="T4" y="T5"/>
                  </a:cxn>
                  <a:cxn ang="0">
                    <a:pos x="T6" y="T7"/>
                  </a:cxn>
                  <a:cxn ang="0">
                    <a:pos x="T8" y="T9"/>
                  </a:cxn>
                </a:cxnLst>
                <a:rect l="0" t="0" r="r" b="b"/>
                <a:pathLst>
                  <a:path w="3481" h="582">
                    <a:moveTo>
                      <a:pt x="3252" y="582"/>
                    </a:moveTo>
                    <a:cubicBezTo>
                      <a:pt x="3327" y="493"/>
                      <a:pt x="3403" y="405"/>
                      <a:pt x="3481" y="319"/>
                    </a:cubicBezTo>
                    <a:cubicBezTo>
                      <a:pt x="2337" y="64"/>
                      <a:pt x="1163" y="0"/>
                      <a:pt x="0" y="127"/>
                    </a:cubicBezTo>
                    <a:cubicBezTo>
                      <a:pt x="81" y="237"/>
                      <a:pt x="161" y="347"/>
                      <a:pt x="240" y="458"/>
                    </a:cubicBezTo>
                    <a:cubicBezTo>
                      <a:pt x="1245" y="353"/>
                      <a:pt x="2257" y="394"/>
                      <a:pt x="3252" y="582"/>
                    </a:cubicBezTo>
                    <a:close/>
                  </a:path>
                </a:pathLst>
              </a:custGeom>
              <a:solidFill>
                <a:schemeClr val="accent1"/>
              </a:solidFill>
              <a:ln>
                <a:noFill/>
              </a:ln>
            </p:spPr>
            <p:txBody>
              <a:bodyPr vert="horz" wrap="square" lIns="121920" tIns="60960" rIns="121920" bIns="60960" numCol="1" anchor="t" anchorCtr="0" compatLnSpc="1"/>
              <a:lstStyle/>
              <a:p>
                <a:endParaRPr lang="en-US" sz="2400"/>
              </a:p>
            </p:txBody>
          </p:sp>
          <p:cxnSp>
            <p:nvCxnSpPr>
              <p:cNvPr id="31" name="直接箭头连接符 30"/>
              <p:cNvCxnSpPr/>
              <p:nvPr/>
            </p:nvCxnSpPr>
            <p:spPr>
              <a:xfrm flipH="1">
                <a:off x="2905680" y="1901502"/>
                <a:ext cx="414320" cy="0"/>
              </a:xfrm>
              <a:prstGeom prst="straightConnector1">
                <a:avLst/>
              </a:prstGeom>
              <a:ln w="3175">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4087995" y="3720142"/>
                <a:ext cx="414320" cy="0"/>
              </a:xfrm>
              <a:prstGeom prst="straightConnector1">
                <a:avLst/>
              </a:prstGeom>
              <a:ln w="3175">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5116184" y="5514321"/>
                <a:ext cx="414320" cy="0"/>
              </a:xfrm>
              <a:prstGeom prst="straightConnector1">
                <a:avLst/>
              </a:prstGeom>
              <a:ln w="3175">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7426395" y="4565585"/>
                <a:ext cx="414320" cy="0"/>
              </a:xfrm>
              <a:prstGeom prst="straightConnector1">
                <a:avLst/>
              </a:prstGeom>
              <a:ln w="3175">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8590652" y="2894443"/>
                <a:ext cx="414320" cy="0"/>
              </a:xfrm>
              <a:prstGeom prst="straightConnector1">
                <a:avLst/>
              </a:prstGeom>
              <a:ln w="3175">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7" name="ïsľîḑè"/>
            <p:cNvSpPr txBox="1"/>
            <p:nvPr/>
          </p:nvSpPr>
          <p:spPr bwMode="auto">
            <a:xfrm>
              <a:off x="673101" y="1478020"/>
              <a:ext cx="248652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a:t>2018 Q1</a:t>
              </a:r>
            </a:p>
          </p:txBody>
        </p:sp>
        <p:sp>
          <p:nvSpPr>
            <p:cNvPr id="8" name="îşḷidé"/>
            <p:cNvSpPr/>
            <p:nvPr/>
          </p:nvSpPr>
          <p:spPr bwMode="auto">
            <a:xfrm>
              <a:off x="673101" y="1919826"/>
              <a:ext cx="2486524" cy="96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en-US" altLang="zh-CN" sz="1100" dirty="0"/>
                <a:t>Copy paste fonts. Choose the only option to retain text. </a:t>
              </a:r>
            </a:p>
            <a:p>
              <a:pPr marL="171450" indent="-171450">
                <a:lnSpc>
                  <a:spcPct val="150000"/>
                </a:lnSpc>
                <a:buFont typeface="Arial" panose="020B0604020202090204" pitchFamily="34" charset="0"/>
                <a:buChar char="•"/>
              </a:pPr>
              <a:r>
                <a:rPr lang="en-US" altLang="zh-CN" sz="1100" dirty="0"/>
                <a:t>……</a:t>
              </a:r>
            </a:p>
          </p:txBody>
        </p:sp>
        <p:sp>
          <p:nvSpPr>
            <p:cNvPr id="9" name="ïṥḷiḋe"/>
            <p:cNvSpPr txBox="1"/>
            <p:nvPr/>
          </p:nvSpPr>
          <p:spPr bwMode="auto">
            <a:xfrm>
              <a:off x="673100" y="3205822"/>
              <a:ext cx="340854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en-US" altLang="zh-CN" sz="2000" b="1" dirty="0"/>
                <a:t>2017 Q3</a:t>
              </a:r>
            </a:p>
          </p:txBody>
        </p:sp>
        <p:sp>
          <p:nvSpPr>
            <p:cNvPr id="10" name="isļidé"/>
            <p:cNvSpPr/>
            <p:nvPr/>
          </p:nvSpPr>
          <p:spPr bwMode="auto">
            <a:xfrm>
              <a:off x="673100" y="3647628"/>
              <a:ext cx="3408543" cy="96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en-US" altLang="zh-CN" sz="1100" dirty="0"/>
                <a:t>Copy paste fonts. Choose the only option to retain text. </a:t>
              </a:r>
            </a:p>
            <a:p>
              <a:pPr marL="171450" indent="-171450">
                <a:lnSpc>
                  <a:spcPct val="150000"/>
                </a:lnSpc>
                <a:buFont typeface="Arial" panose="020B0604020202090204" pitchFamily="34" charset="0"/>
                <a:buChar char="•"/>
              </a:pPr>
              <a:r>
                <a:rPr lang="en-US" altLang="zh-CN" sz="1100" dirty="0"/>
                <a:t>……</a:t>
              </a:r>
            </a:p>
          </p:txBody>
        </p:sp>
        <p:sp>
          <p:nvSpPr>
            <p:cNvPr id="11" name="iṥlïḓe"/>
            <p:cNvSpPr txBox="1"/>
            <p:nvPr/>
          </p:nvSpPr>
          <p:spPr bwMode="auto">
            <a:xfrm>
              <a:off x="673100" y="4863619"/>
              <a:ext cx="4543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en-US" altLang="zh-CN" sz="2000" b="1" dirty="0"/>
                <a:t>2017 Q1</a:t>
              </a:r>
            </a:p>
          </p:txBody>
        </p:sp>
        <p:sp>
          <p:nvSpPr>
            <p:cNvPr id="12" name="îṩ1íḑè"/>
            <p:cNvSpPr/>
            <p:nvPr/>
          </p:nvSpPr>
          <p:spPr bwMode="auto">
            <a:xfrm>
              <a:off x="673100" y="5305426"/>
              <a:ext cx="4543026"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en-US" altLang="zh-CN" sz="1100" dirty="0"/>
                <a:t>Copy paste fonts. Choose the only option to retain text. </a:t>
              </a:r>
            </a:p>
            <a:p>
              <a:pPr marL="171450" indent="-171450">
                <a:lnSpc>
                  <a:spcPct val="150000"/>
                </a:lnSpc>
                <a:buFont typeface="Arial" panose="020B0604020202090204" pitchFamily="34" charset="0"/>
                <a:buChar char="•"/>
              </a:pPr>
              <a:r>
                <a:rPr lang="en-US" altLang="zh-CN" sz="1100" dirty="0"/>
                <a:t>……</a:t>
              </a:r>
            </a:p>
          </p:txBody>
        </p:sp>
        <p:sp>
          <p:nvSpPr>
            <p:cNvPr id="13" name="iṣļîḋê"/>
            <p:cNvSpPr txBox="1"/>
            <p:nvPr/>
          </p:nvSpPr>
          <p:spPr bwMode="auto">
            <a:xfrm>
              <a:off x="8841452" y="2613946"/>
              <a:ext cx="267903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pPr>
              <a:r>
                <a:rPr lang="en-US" altLang="zh-CN" sz="2000" b="1" dirty="0"/>
                <a:t>2017 Q4</a:t>
              </a:r>
            </a:p>
          </p:txBody>
        </p:sp>
        <p:sp>
          <p:nvSpPr>
            <p:cNvPr id="14" name="ïSlídè"/>
            <p:cNvSpPr/>
            <p:nvPr/>
          </p:nvSpPr>
          <p:spPr bwMode="auto">
            <a:xfrm>
              <a:off x="8841452" y="3055752"/>
              <a:ext cx="2679036" cy="96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gn="r">
                <a:lnSpc>
                  <a:spcPct val="150000"/>
                </a:lnSpc>
                <a:buFont typeface="Arial" panose="020B0604020202090204" pitchFamily="34" charset="0"/>
                <a:buChar char="•"/>
              </a:pPr>
              <a:r>
                <a:rPr lang="en-US" altLang="zh-CN" sz="1100" dirty="0"/>
                <a:t>Copy paste fonts. Choose the only option to retain text. </a:t>
              </a:r>
            </a:p>
            <a:p>
              <a:pPr marL="171450" indent="-171450" algn="r">
                <a:lnSpc>
                  <a:spcPct val="150000"/>
                </a:lnSpc>
                <a:buFont typeface="Arial" panose="020B0604020202090204" pitchFamily="34" charset="0"/>
                <a:buChar char="•"/>
              </a:pPr>
              <a:r>
                <a:rPr lang="en-US" altLang="zh-CN" sz="1100" dirty="0"/>
                <a:t>……</a:t>
              </a:r>
            </a:p>
          </p:txBody>
        </p:sp>
        <p:sp>
          <p:nvSpPr>
            <p:cNvPr id="15" name="iSḷîdê"/>
            <p:cNvSpPr txBox="1"/>
            <p:nvPr/>
          </p:nvSpPr>
          <p:spPr bwMode="auto">
            <a:xfrm>
              <a:off x="7736073" y="4149246"/>
              <a:ext cx="378441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a:spcBef>
                  <a:spcPct val="0"/>
                </a:spcBef>
              </a:pPr>
              <a:r>
                <a:rPr lang="en-US" altLang="zh-CN" sz="2000" b="1" dirty="0"/>
                <a:t>2017 Q2</a:t>
              </a:r>
            </a:p>
          </p:txBody>
        </p:sp>
        <p:sp>
          <p:nvSpPr>
            <p:cNvPr id="16" name="ïṧḻïḋe"/>
            <p:cNvSpPr/>
            <p:nvPr/>
          </p:nvSpPr>
          <p:spPr bwMode="auto">
            <a:xfrm>
              <a:off x="7736073" y="4591052"/>
              <a:ext cx="3784415" cy="96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gn="r">
                <a:lnSpc>
                  <a:spcPct val="150000"/>
                </a:lnSpc>
                <a:buFont typeface="Arial" panose="020B0604020202090204" pitchFamily="34" charset="0"/>
                <a:buChar char="•"/>
              </a:pPr>
              <a:r>
                <a:rPr lang="en-US" altLang="zh-CN" sz="1100" dirty="0"/>
                <a:t>Copy paste fonts. Choose the only option to retain text. </a:t>
              </a:r>
            </a:p>
            <a:p>
              <a:pPr marL="171450" indent="-171450" algn="r">
                <a:lnSpc>
                  <a:spcPct val="150000"/>
                </a:lnSpc>
                <a:buFont typeface="Arial" panose="020B0604020202090204" pitchFamily="34" charset="0"/>
                <a:buChar char="•"/>
              </a:pPr>
              <a:r>
                <a:rPr lang="en-US" altLang="zh-CN" sz="1100" dirty="0"/>
                <a:t>……</a:t>
              </a:r>
            </a:p>
          </p:txBody>
        </p:sp>
        <p:sp>
          <p:nvSpPr>
            <p:cNvPr id="17" name="íṧ1îḑé"/>
            <p:cNvSpPr/>
            <p:nvPr/>
          </p:nvSpPr>
          <p:spPr bwMode="auto">
            <a:xfrm>
              <a:off x="5494488" y="4983440"/>
              <a:ext cx="1445324" cy="530326"/>
            </a:xfrm>
            <a:prstGeom prst="rect">
              <a:avLst/>
            </a:prstGeom>
            <a:noFill/>
            <a:ln>
              <a:noFill/>
            </a:ln>
          </p:spPr>
          <p:txBody>
            <a:bodyPr vert="horz" wrap="none" lIns="91440" tIns="45720" rIns="91440" bIns="45720" numCol="1" anchor="ctr" anchorCtr="0" compatLnSpc="1">
              <a:normAutofit/>
            </a:bodyPr>
            <a:lstStyle/>
            <a:p>
              <a:pPr algn="ctr"/>
              <a:r>
                <a:rPr lang="en-US" sz="1200" b="1" dirty="0"/>
                <a:t>20,000K</a:t>
              </a:r>
              <a:endParaRPr lang="id-ID" sz="1200" b="1" dirty="0"/>
            </a:p>
          </p:txBody>
        </p:sp>
        <p:sp>
          <p:nvSpPr>
            <p:cNvPr id="18" name="íṡḻíďé"/>
            <p:cNvSpPr/>
            <p:nvPr/>
          </p:nvSpPr>
          <p:spPr bwMode="auto">
            <a:xfrm>
              <a:off x="5395325" y="4152807"/>
              <a:ext cx="1643650" cy="530326"/>
            </a:xfrm>
            <a:prstGeom prst="rect">
              <a:avLst/>
            </a:prstGeom>
            <a:noFill/>
            <a:ln>
              <a:noFill/>
            </a:ln>
          </p:spPr>
          <p:txBody>
            <a:bodyPr vert="horz" wrap="none" lIns="91440" tIns="45720" rIns="91440" bIns="45720" numCol="1" anchor="ctr" anchorCtr="0" compatLnSpc="1">
              <a:normAutofit/>
            </a:bodyPr>
            <a:lstStyle/>
            <a:p>
              <a:pPr algn="ctr"/>
              <a:r>
                <a:rPr lang="en-US" sz="1400" b="1" dirty="0"/>
                <a:t>30,000K</a:t>
              </a:r>
              <a:endParaRPr lang="id-ID" sz="1400" b="1" dirty="0"/>
            </a:p>
          </p:txBody>
        </p:sp>
        <p:sp>
          <p:nvSpPr>
            <p:cNvPr id="19" name="îṩḷîḋe"/>
            <p:cNvSpPr/>
            <p:nvPr/>
          </p:nvSpPr>
          <p:spPr bwMode="auto">
            <a:xfrm>
              <a:off x="5395325" y="3324019"/>
              <a:ext cx="1643650" cy="530326"/>
            </a:xfrm>
            <a:prstGeom prst="rect">
              <a:avLst/>
            </a:prstGeom>
            <a:noFill/>
            <a:ln>
              <a:noFill/>
            </a:ln>
          </p:spPr>
          <p:txBody>
            <a:bodyPr vert="horz" wrap="none" lIns="91440" tIns="45720" rIns="91440" bIns="45720" numCol="1" anchor="ctr" anchorCtr="0" compatLnSpc="1">
              <a:normAutofit/>
            </a:bodyPr>
            <a:lstStyle/>
            <a:p>
              <a:pPr algn="ctr"/>
              <a:r>
                <a:rPr lang="en-US" sz="1600" b="1" dirty="0"/>
                <a:t>40,000K</a:t>
              </a:r>
              <a:endParaRPr lang="id-ID" sz="1600" b="1" dirty="0"/>
            </a:p>
          </p:txBody>
        </p:sp>
        <p:sp>
          <p:nvSpPr>
            <p:cNvPr id="20" name="íšľïďé"/>
            <p:cNvSpPr/>
            <p:nvPr/>
          </p:nvSpPr>
          <p:spPr bwMode="auto">
            <a:xfrm>
              <a:off x="5395325" y="2495231"/>
              <a:ext cx="1643650" cy="530326"/>
            </a:xfrm>
            <a:prstGeom prst="rect">
              <a:avLst/>
            </a:prstGeom>
            <a:noFill/>
            <a:ln>
              <a:noFill/>
            </a:ln>
          </p:spPr>
          <p:txBody>
            <a:bodyPr vert="horz" wrap="none" lIns="91440" tIns="45720" rIns="91440" bIns="45720" numCol="1" anchor="ctr" anchorCtr="0" compatLnSpc="1">
              <a:normAutofit/>
            </a:bodyPr>
            <a:lstStyle/>
            <a:p>
              <a:pPr algn="ctr"/>
              <a:r>
                <a:rPr lang="en-US" b="1" dirty="0"/>
                <a:t>50,000K</a:t>
              </a:r>
              <a:endParaRPr lang="id-ID" b="1" dirty="0"/>
            </a:p>
          </p:txBody>
        </p:sp>
        <p:sp>
          <p:nvSpPr>
            <p:cNvPr id="21" name="ísľíḓê"/>
            <p:cNvSpPr/>
            <p:nvPr/>
          </p:nvSpPr>
          <p:spPr bwMode="auto">
            <a:xfrm>
              <a:off x="5395325" y="1666443"/>
              <a:ext cx="1643650" cy="530326"/>
            </a:xfrm>
            <a:prstGeom prst="rect">
              <a:avLst/>
            </a:prstGeom>
            <a:noFill/>
            <a:ln>
              <a:noFill/>
            </a:ln>
          </p:spPr>
          <p:txBody>
            <a:bodyPr vert="horz" wrap="none" lIns="91440" tIns="45720" rIns="91440" bIns="45720" numCol="1" anchor="ctr" anchorCtr="0" compatLnSpc="1">
              <a:normAutofit/>
            </a:bodyPr>
            <a:lstStyle/>
            <a:p>
              <a:pPr algn="ctr"/>
              <a:r>
                <a:rPr lang="en-US" sz="2000" b="1" dirty="0">
                  <a:solidFill>
                    <a:schemeClr val="bg1"/>
                  </a:solidFill>
                </a:rPr>
                <a:t>60,000K</a:t>
              </a:r>
              <a:endParaRPr lang="id-ID" sz="2000" b="1" dirty="0">
                <a:solidFill>
                  <a:schemeClr val="bg1"/>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23</a:t>
            </a:fld>
            <a:endParaRPr lang="zh-CN" altLang="en-US"/>
          </a:p>
        </p:txBody>
      </p:sp>
      <p:grpSp>
        <p:nvGrpSpPr>
          <p:cNvPr id="5" name="fd479647-3895-4f99-8de4-af4ce66e0f6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6458" y="1700808"/>
            <a:ext cx="10796401" cy="4442817"/>
            <a:chOff x="676458" y="1700808"/>
            <a:chExt cx="10796401" cy="4442817"/>
          </a:xfrm>
        </p:grpSpPr>
        <p:grpSp>
          <p:nvGrpSpPr>
            <p:cNvPr id="6" name="i$ľiḓe"/>
            <p:cNvGrpSpPr/>
            <p:nvPr/>
          </p:nvGrpSpPr>
          <p:grpSpPr>
            <a:xfrm>
              <a:off x="719141" y="1700808"/>
              <a:ext cx="10753718" cy="1987797"/>
              <a:chOff x="13592" y="1127001"/>
              <a:chExt cx="11695776" cy="4451258"/>
            </a:xfrm>
          </p:grpSpPr>
          <p:sp>
            <p:nvSpPr>
              <p:cNvPr id="18" name="iS1íḓé"/>
              <p:cNvSpPr/>
              <p:nvPr/>
            </p:nvSpPr>
            <p:spPr>
              <a:xfrm>
                <a:off x="13592" y="1127001"/>
                <a:ext cx="4209613" cy="3645023"/>
              </a:xfrm>
              <a:prstGeom prst="parallelogram">
                <a:avLst/>
              </a:prstGeom>
              <a:blipFill>
                <a:blip r:embed="rId3"/>
                <a:stretch>
                  <a:fillRect t="-29489" b="-29033"/>
                </a:stretch>
              </a:blip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iṣľîďè"/>
              <p:cNvSpPr/>
              <p:nvPr/>
            </p:nvSpPr>
            <p:spPr>
              <a:xfrm>
                <a:off x="7499755" y="1127001"/>
                <a:ext cx="4209613" cy="3645023"/>
              </a:xfrm>
              <a:prstGeom prst="parallelogram">
                <a:avLst/>
              </a:prstGeom>
              <a:blipFill>
                <a:blip r:embed="rId4"/>
                <a:stretch>
                  <a:fillRect t="-17010" b="-16744"/>
                </a:stretch>
              </a:blip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íšḷïḓé"/>
              <p:cNvSpPr/>
              <p:nvPr/>
            </p:nvSpPr>
            <p:spPr>
              <a:xfrm>
                <a:off x="3756675" y="1127001"/>
                <a:ext cx="4209613" cy="3645023"/>
              </a:xfrm>
              <a:prstGeom prst="parallelogram">
                <a:avLst/>
              </a:prstGeom>
              <a:blipFill>
                <a:blip r:embed="rId5"/>
                <a:stretch>
                  <a:fillRect t="-28990" b="-28542"/>
                </a:stretch>
              </a:blip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îṧḷïḓè"/>
              <p:cNvSpPr/>
              <p:nvPr/>
            </p:nvSpPr>
            <p:spPr>
              <a:xfrm>
                <a:off x="3065713" y="1933236"/>
                <a:ext cx="1639261" cy="3645023"/>
              </a:xfrm>
              <a:prstGeom prst="parallelogram">
                <a:avLst>
                  <a:gd name="adj" fmla="val 35011"/>
                </a:avLst>
              </a:prstGeom>
              <a:solidFill>
                <a:schemeClr val="accent1">
                  <a:alpha val="9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endParaRPr sz="1400" dirty="0"/>
              </a:p>
            </p:txBody>
          </p:sp>
          <p:sp>
            <p:nvSpPr>
              <p:cNvPr id="22" name="iSlide"/>
              <p:cNvSpPr/>
              <p:nvPr/>
            </p:nvSpPr>
            <p:spPr>
              <a:xfrm>
                <a:off x="6680124" y="1933235"/>
                <a:ext cx="1639261" cy="3645024"/>
              </a:xfrm>
              <a:prstGeom prst="parallelogram">
                <a:avLst>
                  <a:gd name="adj" fmla="val 35011"/>
                </a:avLst>
              </a:prstGeom>
              <a:solidFill>
                <a:schemeClr val="accent2">
                  <a:alpha val="9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endParaRPr sz="1400" dirty="0"/>
              </a:p>
            </p:txBody>
          </p:sp>
        </p:grpSp>
        <p:grpSp>
          <p:nvGrpSpPr>
            <p:cNvPr id="7" name="î$ľïďê"/>
            <p:cNvGrpSpPr/>
            <p:nvPr/>
          </p:nvGrpSpPr>
          <p:grpSpPr>
            <a:xfrm>
              <a:off x="676458" y="3933057"/>
              <a:ext cx="2764542" cy="1626134"/>
              <a:chOff x="726782" y="2589840"/>
              <a:chExt cx="2455459" cy="3329389"/>
            </a:xfrm>
          </p:grpSpPr>
          <p:sp>
            <p:nvSpPr>
              <p:cNvPr id="16" name="ïS1iḍé"/>
              <p:cNvSpPr/>
              <p:nvPr/>
            </p:nvSpPr>
            <p:spPr>
              <a:xfrm>
                <a:off x="726782" y="2589840"/>
                <a:ext cx="2455459" cy="669535"/>
              </a:xfrm>
              <a:prstGeom prst="rect">
                <a:avLst/>
              </a:prstGeom>
              <a:noFill/>
              <a:ln>
                <a:noFill/>
              </a:ln>
            </p:spPr>
            <p:txBody>
              <a:bodyPr wrap="none" anchor="ctr">
                <a:normAutofit lnSpcReduction="10000"/>
              </a:bodyPr>
              <a:lstStyle/>
              <a:p>
                <a:pPr lvl="0" algn="ctr" fontAlgn="base">
                  <a:spcBef>
                    <a:spcPct val="0"/>
                  </a:spcBef>
                  <a:spcAft>
                    <a:spcPct val="0"/>
                  </a:spcAft>
                  <a:tabLst>
                    <a:tab pos="227965" algn="l"/>
                  </a:tabLst>
                  <a:defRPr/>
                </a:pPr>
                <a:r>
                  <a:rPr lang="en-US" altLang="zh-CN" sz="1600" b="1" dirty="0"/>
                  <a:t>Text here</a:t>
                </a:r>
              </a:p>
            </p:txBody>
          </p:sp>
          <p:sp>
            <p:nvSpPr>
              <p:cNvPr id="17" name="iṩḻîḍê"/>
              <p:cNvSpPr/>
              <p:nvPr/>
            </p:nvSpPr>
            <p:spPr>
              <a:xfrm>
                <a:off x="726782" y="3394915"/>
                <a:ext cx="2455459" cy="2524314"/>
              </a:xfrm>
              <a:prstGeom prst="snip2SameRect">
                <a:avLst>
                  <a:gd name="adj1" fmla="val 0"/>
                  <a:gd name="adj2" fmla="val 0"/>
                </a:avLst>
              </a:prstGeom>
              <a:ln>
                <a:noFill/>
              </a:ln>
            </p:spPr>
            <p:txBody>
              <a:bodyPr wrap="square" anchor="t">
                <a:normAutofit/>
              </a:bodyPr>
              <a:lstStyle/>
              <a:p>
                <a:pPr algn="ctr">
                  <a:lnSpc>
                    <a:spcPct val="150000"/>
                  </a:lnSpc>
                </a:pPr>
                <a:r>
                  <a:rPr lang="en-US" altLang="zh-CN" sz="1000" dirty="0"/>
                  <a:t>Supporting text here.</a:t>
                </a:r>
              </a:p>
              <a:p>
                <a:pPr algn="ctr">
                  <a:lnSpc>
                    <a:spcPct val="150000"/>
                  </a:lnSpc>
                </a:pPr>
                <a:r>
                  <a:rPr lang="en-US" altLang="zh-CN" sz="1000" dirty="0"/>
                  <a:t>When you copy &amp; paste, choose "keep text only" option.</a:t>
                </a:r>
              </a:p>
            </p:txBody>
          </p:sp>
        </p:grpSp>
        <p:grpSp>
          <p:nvGrpSpPr>
            <p:cNvPr id="8" name="ïṧḷïḍè"/>
            <p:cNvGrpSpPr/>
            <p:nvPr/>
          </p:nvGrpSpPr>
          <p:grpSpPr>
            <a:xfrm>
              <a:off x="4142536" y="3933057"/>
              <a:ext cx="2764542" cy="1626134"/>
              <a:chOff x="726782" y="2589840"/>
              <a:chExt cx="2455459" cy="3329389"/>
            </a:xfrm>
          </p:grpSpPr>
          <p:sp>
            <p:nvSpPr>
              <p:cNvPr id="14" name="ïṧļíḋé"/>
              <p:cNvSpPr/>
              <p:nvPr/>
            </p:nvSpPr>
            <p:spPr>
              <a:xfrm>
                <a:off x="726782" y="2589840"/>
                <a:ext cx="2455459" cy="669535"/>
              </a:xfrm>
              <a:prstGeom prst="rect">
                <a:avLst/>
              </a:prstGeom>
              <a:noFill/>
              <a:ln>
                <a:noFill/>
              </a:ln>
            </p:spPr>
            <p:txBody>
              <a:bodyPr wrap="none" anchor="ctr">
                <a:normAutofit lnSpcReduction="10000"/>
              </a:bodyPr>
              <a:lstStyle/>
              <a:p>
                <a:pPr lvl="0" algn="ctr" fontAlgn="base">
                  <a:spcBef>
                    <a:spcPct val="0"/>
                  </a:spcBef>
                  <a:spcAft>
                    <a:spcPct val="0"/>
                  </a:spcAft>
                  <a:tabLst>
                    <a:tab pos="227965" algn="l"/>
                  </a:tabLst>
                  <a:defRPr/>
                </a:pPr>
                <a:r>
                  <a:rPr lang="en-US" altLang="zh-CN" sz="1600" b="1" dirty="0"/>
                  <a:t>Text here</a:t>
                </a:r>
              </a:p>
            </p:txBody>
          </p:sp>
          <p:sp>
            <p:nvSpPr>
              <p:cNvPr id="15" name="ïṣḷiḓè"/>
              <p:cNvSpPr/>
              <p:nvPr/>
            </p:nvSpPr>
            <p:spPr>
              <a:xfrm>
                <a:off x="726782" y="3394915"/>
                <a:ext cx="2455459" cy="2524314"/>
              </a:xfrm>
              <a:prstGeom prst="snip2SameRect">
                <a:avLst>
                  <a:gd name="adj1" fmla="val 0"/>
                  <a:gd name="adj2" fmla="val 0"/>
                </a:avLst>
              </a:prstGeom>
              <a:ln>
                <a:noFill/>
              </a:ln>
            </p:spPr>
            <p:txBody>
              <a:bodyPr wrap="square" anchor="t">
                <a:normAutofit/>
              </a:bodyPr>
              <a:lstStyle/>
              <a:p>
                <a:pPr algn="ctr">
                  <a:lnSpc>
                    <a:spcPct val="150000"/>
                  </a:lnSpc>
                </a:pPr>
                <a:r>
                  <a:rPr lang="en-US" altLang="zh-CN" sz="1000" dirty="0"/>
                  <a:t>Supporting text here.</a:t>
                </a:r>
              </a:p>
              <a:p>
                <a:pPr algn="ctr">
                  <a:lnSpc>
                    <a:spcPct val="150000"/>
                  </a:lnSpc>
                </a:pPr>
                <a:r>
                  <a:rPr lang="en-US" altLang="zh-CN" sz="1000" dirty="0"/>
                  <a:t>When you copy &amp; paste, choose "keep text only" option.</a:t>
                </a:r>
              </a:p>
            </p:txBody>
          </p:sp>
        </p:grpSp>
        <p:grpSp>
          <p:nvGrpSpPr>
            <p:cNvPr id="9" name="íšľïďe"/>
            <p:cNvGrpSpPr/>
            <p:nvPr/>
          </p:nvGrpSpPr>
          <p:grpSpPr>
            <a:xfrm>
              <a:off x="8011458" y="3933057"/>
              <a:ext cx="2764542" cy="1626134"/>
              <a:chOff x="726782" y="2589840"/>
              <a:chExt cx="2455459" cy="3329389"/>
            </a:xfrm>
          </p:grpSpPr>
          <p:sp>
            <p:nvSpPr>
              <p:cNvPr id="12" name="iślîḋé"/>
              <p:cNvSpPr/>
              <p:nvPr/>
            </p:nvSpPr>
            <p:spPr>
              <a:xfrm>
                <a:off x="726782" y="2589840"/>
                <a:ext cx="2455459" cy="669535"/>
              </a:xfrm>
              <a:prstGeom prst="rect">
                <a:avLst/>
              </a:prstGeom>
              <a:noFill/>
              <a:ln>
                <a:noFill/>
              </a:ln>
            </p:spPr>
            <p:txBody>
              <a:bodyPr wrap="none" anchor="ctr">
                <a:normAutofit lnSpcReduction="10000"/>
              </a:bodyPr>
              <a:lstStyle/>
              <a:p>
                <a:pPr lvl="0" algn="ctr" fontAlgn="base">
                  <a:spcBef>
                    <a:spcPct val="0"/>
                  </a:spcBef>
                  <a:spcAft>
                    <a:spcPct val="0"/>
                  </a:spcAft>
                  <a:tabLst>
                    <a:tab pos="227965" algn="l"/>
                  </a:tabLst>
                  <a:defRPr/>
                </a:pPr>
                <a:r>
                  <a:rPr lang="en-US" altLang="zh-CN" sz="1600" b="1" dirty="0"/>
                  <a:t>Text here</a:t>
                </a:r>
              </a:p>
            </p:txBody>
          </p:sp>
          <p:sp>
            <p:nvSpPr>
              <p:cNvPr id="13" name="išļíḓê"/>
              <p:cNvSpPr/>
              <p:nvPr/>
            </p:nvSpPr>
            <p:spPr>
              <a:xfrm>
                <a:off x="726782" y="3394915"/>
                <a:ext cx="2455459" cy="2524314"/>
              </a:xfrm>
              <a:prstGeom prst="snip2SameRect">
                <a:avLst>
                  <a:gd name="adj1" fmla="val 0"/>
                  <a:gd name="adj2" fmla="val 0"/>
                </a:avLst>
              </a:prstGeom>
              <a:ln>
                <a:noFill/>
              </a:ln>
            </p:spPr>
            <p:txBody>
              <a:bodyPr wrap="square" anchor="t">
                <a:normAutofit/>
              </a:bodyPr>
              <a:lstStyle/>
              <a:p>
                <a:pPr algn="ctr">
                  <a:lnSpc>
                    <a:spcPct val="150000"/>
                  </a:lnSpc>
                </a:pPr>
                <a:r>
                  <a:rPr lang="en-US" altLang="zh-CN" sz="1000" dirty="0"/>
                  <a:t>Supporting text here.</a:t>
                </a:r>
              </a:p>
              <a:p>
                <a:pPr algn="ctr">
                  <a:lnSpc>
                    <a:spcPct val="150000"/>
                  </a:lnSpc>
                </a:pPr>
                <a:r>
                  <a:rPr lang="en-US" altLang="zh-CN" sz="1000" dirty="0"/>
                  <a:t>When you copy &amp; paste, choose "keep text only" option.</a:t>
                </a:r>
              </a:p>
            </p:txBody>
          </p:sp>
        </p:grpSp>
        <p:cxnSp>
          <p:nvCxnSpPr>
            <p:cNvPr id="10" name="直接连接符 9"/>
            <p:cNvCxnSpPr/>
            <p:nvPr/>
          </p:nvCxnSpPr>
          <p:spPr>
            <a:xfrm flipH="1">
              <a:off x="3310947" y="1700808"/>
              <a:ext cx="1278736" cy="4442817"/>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752536" y="1700808"/>
              <a:ext cx="1278736" cy="4442817"/>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24</a:t>
            </a:fld>
            <a:endParaRPr lang="zh-CN" altLang="en-US"/>
          </a:p>
        </p:txBody>
      </p:sp>
      <p:grpSp>
        <p:nvGrpSpPr>
          <p:cNvPr id="6" name="iṣľíḓe"/>
          <p:cNvGrpSpPr/>
          <p:nvPr/>
        </p:nvGrpSpPr>
        <p:grpSpPr>
          <a:xfrm>
            <a:off x="759064" y="1409450"/>
            <a:ext cx="2272017" cy="3921598"/>
            <a:chOff x="1330113" y="1409451"/>
            <a:chExt cx="2272017" cy="3921598"/>
          </a:xfrm>
        </p:grpSpPr>
        <p:grpSp>
          <p:nvGrpSpPr>
            <p:cNvPr id="42" name="íṩļiḑe"/>
            <p:cNvGrpSpPr/>
            <p:nvPr/>
          </p:nvGrpSpPr>
          <p:grpSpPr>
            <a:xfrm>
              <a:off x="1330113" y="1409451"/>
              <a:ext cx="2272017" cy="2700655"/>
              <a:chOff x="898488" y="1755251"/>
              <a:chExt cx="2448156" cy="2910018"/>
            </a:xfrm>
          </p:grpSpPr>
          <p:sp>
            <p:nvSpPr>
              <p:cNvPr id="46" name="ïṩľîde"/>
              <p:cNvSpPr/>
              <p:nvPr/>
            </p:nvSpPr>
            <p:spPr>
              <a:xfrm rot="10800000">
                <a:off x="898488" y="2980372"/>
                <a:ext cx="2448154" cy="106052"/>
              </a:xfrm>
              <a:prstGeom prst="trapezoid">
                <a:avLst>
                  <a:gd name="adj" fmla="val 75086"/>
                </a:avLst>
              </a:prstGeom>
              <a:pattFill prst="dkDnDiag">
                <a:fgClr>
                  <a:schemeClr val="accent1">
                    <a:lumMod val="50000"/>
                  </a:schemeClr>
                </a:fgClr>
                <a:bgClr>
                  <a:schemeClr val="accent1">
                    <a:lumMod val="75000"/>
                  </a:schemeClr>
                </a:bgClr>
              </a:pattFill>
              <a:ln w="3175">
                <a:noFill/>
              </a:ln>
            </p:spPr>
            <p:txBody>
              <a:bodyPr anchor="ctr"/>
              <a:lstStyle/>
              <a:p>
                <a:pPr algn="ctr"/>
                <a:endParaRPr/>
              </a:p>
            </p:txBody>
          </p:sp>
          <p:sp>
            <p:nvSpPr>
              <p:cNvPr id="47" name="îśḷîdé"/>
              <p:cNvSpPr/>
              <p:nvPr/>
            </p:nvSpPr>
            <p:spPr>
              <a:xfrm rot="10800000">
                <a:off x="1354262" y="4559217"/>
                <a:ext cx="1549106" cy="106052"/>
              </a:xfrm>
              <a:prstGeom prst="trapezoid">
                <a:avLst>
                  <a:gd name="adj" fmla="val 75086"/>
                </a:avLst>
              </a:prstGeom>
              <a:pattFill prst="dkDnDiag">
                <a:fgClr>
                  <a:schemeClr val="accent1">
                    <a:lumMod val="50000"/>
                  </a:schemeClr>
                </a:fgClr>
                <a:bgClr>
                  <a:schemeClr val="accent1">
                    <a:lumMod val="75000"/>
                  </a:schemeClr>
                </a:bgClr>
              </a:pattFill>
              <a:ln w="3175">
                <a:noFill/>
              </a:ln>
            </p:spPr>
            <p:txBody>
              <a:bodyPr anchor="ctr"/>
              <a:lstStyle/>
              <a:p>
                <a:pPr algn="ctr"/>
                <a:endParaRPr/>
              </a:p>
            </p:txBody>
          </p:sp>
          <p:sp>
            <p:nvSpPr>
              <p:cNvPr id="48" name="íṩļiḓê"/>
              <p:cNvSpPr/>
              <p:nvPr/>
            </p:nvSpPr>
            <p:spPr>
              <a:xfrm>
                <a:off x="898490" y="1755251"/>
                <a:ext cx="2448154" cy="2801165"/>
              </a:xfrm>
              <a:prstGeom prst="upArrow">
                <a:avLst>
                  <a:gd name="adj1" fmla="val 63377"/>
                  <a:gd name="adj2" fmla="val 50000"/>
                </a:avLst>
              </a:prstGeom>
              <a:solidFill>
                <a:schemeClr val="accent1"/>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49" name="íṣļïḑe"/>
              <p:cNvSpPr/>
              <p:nvPr/>
            </p:nvSpPr>
            <p:spPr bwMode="auto">
              <a:xfrm>
                <a:off x="1818993" y="2487757"/>
                <a:ext cx="607144" cy="404762"/>
              </a:xfrm>
              <a:custGeom>
                <a:avLst/>
                <a:gdLst>
                  <a:gd name="T0" fmla="*/ 271245842 w 21600"/>
                  <a:gd name="T1" fmla="*/ 0 h 21600"/>
                  <a:gd name="T2" fmla="*/ 23038200 w 21600"/>
                  <a:gd name="T3" fmla="*/ 0 h 21600"/>
                  <a:gd name="T4" fmla="*/ 0 w 21600"/>
                  <a:gd name="T5" fmla="*/ 6760360 h 21600"/>
                  <a:gd name="T6" fmla="*/ 0 w 21600"/>
                  <a:gd name="T7" fmla="*/ 51369316 h 21600"/>
                  <a:gd name="T8" fmla="*/ 23038200 w 21600"/>
                  <a:gd name="T9" fmla="*/ 58129677 h 21600"/>
                  <a:gd name="T10" fmla="*/ 271245842 w 21600"/>
                  <a:gd name="T11" fmla="*/ 58129677 h 21600"/>
                  <a:gd name="T12" fmla="*/ 294284053 w 21600"/>
                  <a:gd name="T13" fmla="*/ 51369316 h 21600"/>
                  <a:gd name="T14" fmla="*/ 294284053 w 21600"/>
                  <a:gd name="T15" fmla="*/ 6760360 h 21600"/>
                  <a:gd name="T16" fmla="*/ 271245842 w 21600"/>
                  <a:gd name="T17" fmla="*/ 0 h 21600"/>
                  <a:gd name="T18" fmla="*/ 23038200 w 21600"/>
                  <a:gd name="T19" fmla="*/ 5366279 h 21600"/>
                  <a:gd name="T20" fmla="*/ 271245842 w 21600"/>
                  <a:gd name="T21" fmla="*/ 5366279 h 21600"/>
                  <a:gd name="T22" fmla="*/ 275999976 w 21600"/>
                  <a:gd name="T23" fmla="*/ 6760360 h 21600"/>
                  <a:gd name="T24" fmla="*/ 275999976 w 21600"/>
                  <a:gd name="T25" fmla="*/ 11677128 h 21600"/>
                  <a:gd name="T26" fmla="*/ 18284077 w 21600"/>
                  <a:gd name="T27" fmla="*/ 11677128 h 21600"/>
                  <a:gd name="T28" fmla="*/ 18284077 w 21600"/>
                  <a:gd name="T29" fmla="*/ 6760360 h 21600"/>
                  <a:gd name="T30" fmla="*/ 23038200 w 21600"/>
                  <a:gd name="T31" fmla="*/ 5366279 h 21600"/>
                  <a:gd name="T32" fmla="*/ 271245842 w 21600"/>
                  <a:gd name="T33" fmla="*/ 52763398 h 21600"/>
                  <a:gd name="T34" fmla="*/ 23038200 w 21600"/>
                  <a:gd name="T35" fmla="*/ 52763398 h 21600"/>
                  <a:gd name="T36" fmla="*/ 18284077 w 21600"/>
                  <a:gd name="T37" fmla="*/ 51371967 h 21600"/>
                  <a:gd name="T38" fmla="*/ 18284077 w 21600"/>
                  <a:gd name="T39" fmla="*/ 24535697 h 21600"/>
                  <a:gd name="T40" fmla="*/ 275999976 w 21600"/>
                  <a:gd name="T41" fmla="*/ 24535697 h 21600"/>
                  <a:gd name="T42" fmla="*/ 275999976 w 21600"/>
                  <a:gd name="T43" fmla="*/ 51371967 h 21600"/>
                  <a:gd name="T44" fmla="*/ 271245842 w 21600"/>
                  <a:gd name="T45" fmla="*/ 52763398 h 21600"/>
                  <a:gd name="T46" fmla="*/ 271245842 w 21600"/>
                  <a:gd name="T47" fmla="*/ 52763398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9909" y="0"/>
                    </a:moveTo>
                    <a:lnTo>
                      <a:pt x="1691" y="0"/>
                    </a:lnTo>
                    <a:cubicBezTo>
                      <a:pt x="761" y="0"/>
                      <a:pt x="0" y="1131"/>
                      <a:pt x="0" y="2512"/>
                    </a:cubicBezTo>
                    <a:lnTo>
                      <a:pt x="0" y="19088"/>
                    </a:lnTo>
                    <a:cubicBezTo>
                      <a:pt x="0" y="20469"/>
                      <a:pt x="761" y="21600"/>
                      <a:pt x="1691" y="21600"/>
                    </a:cubicBezTo>
                    <a:lnTo>
                      <a:pt x="19909" y="21600"/>
                    </a:lnTo>
                    <a:cubicBezTo>
                      <a:pt x="20840" y="21600"/>
                      <a:pt x="21600" y="20469"/>
                      <a:pt x="21600" y="19088"/>
                    </a:cubicBezTo>
                    <a:lnTo>
                      <a:pt x="21600" y="2512"/>
                    </a:lnTo>
                    <a:cubicBezTo>
                      <a:pt x="21600" y="1131"/>
                      <a:pt x="20839" y="0"/>
                      <a:pt x="19909" y="0"/>
                    </a:cubicBezTo>
                    <a:close/>
                    <a:moveTo>
                      <a:pt x="1691" y="1994"/>
                    </a:moveTo>
                    <a:lnTo>
                      <a:pt x="19909" y="1994"/>
                    </a:lnTo>
                    <a:cubicBezTo>
                      <a:pt x="20098" y="1994"/>
                      <a:pt x="20258" y="2232"/>
                      <a:pt x="20258" y="2512"/>
                    </a:cubicBezTo>
                    <a:lnTo>
                      <a:pt x="20258" y="4339"/>
                    </a:lnTo>
                    <a:lnTo>
                      <a:pt x="1342" y="4339"/>
                    </a:lnTo>
                    <a:lnTo>
                      <a:pt x="1342" y="2512"/>
                    </a:lnTo>
                    <a:cubicBezTo>
                      <a:pt x="1342" y="2232"/>
                      <a:pt x="1502" y="1994"/>
                      <a:pt x="1691" y="1994"/>
                    </a:cubicBezTo>
                    <a:close/>
                    <a:moveTo>
                      <a:pt x="19909" y="19606"/>
                    </a:moveTo>
                    <a:lnTo>
                      <a:pt x="1691" y="19606"/>
                    </a:lnTo>
                    <a:cubicBezTo>
                      <a:pt x="1502" y="19606"/>
                      <a:pt x="1342" y="19369"/>
                      <a:pt x="1342" y="19089"/>
                    </a:cubicBezTo>
                    <a:lnTo>
                      <a:pt x="1342" y="9117"/>
                    </a:lnTo>
                    <a:lnTo>
                      <a:pt x="20258" y="9117"/>
                    </a:lnTo>
                    <a:lnTo>
                      <a:pt x="20258" y="19089"/>
                    </a:lnTo>
                    <a:cubicBezTo>
                      <a:pt x="20258" y="19368"/>
                      <a:pt x="20098" y="19606"/>
                      <a:pt x="19909" y="19606"/>
                    </a:cubicBezTo>
                    <a:close/>
                    <a:moveTo>
                      <a:pt x="19909" y="19606"/>
                    </a:moveTo>
                  </a:path>
                </a:pathLst>
              </a:custGeom>
              <a:solidFill>
                <a:srgbClr val="FFFFFF"/>
              </a:solidFill>
              <a:ln>
                <a:noFill/>
              </a:ln>
            </p:spPr>
            <p:txBody>
              <a:bodyPr anchor="ctr"/>
              <a:lstStyle/>
              <a:p>
                <a:pPr algn="ctr"/>
                <a:endParaRPr/>
              </a:p>
            </p:txBody>
          </p:sp>
          <p:sp>
            <p:nvSpPr>
              <p:cNvPr id="50" name="ïšlíḋe"/>
              <p:cNvSpPr/>
              <p:nvPr/>
            </p:nvSpPr>
            <p:spPr>
              <a:xfrm>
                <a:off x="1354261" y="3524732"/>
                <a:ext cx="1549107" cy="309659"/>
              </a:xfrm>
              <a:prstGeom prst="rect">
                <a:avLst/>
              </a:prstGeom>
            </p:spPr>
            <p:txBody>
              <a:bodyPr wrap="none" lIns="90000" tIns="46800" rIns="90000" bIns="46800">
                <a:normAutofit fontScale="92500" lnSpcReduction="20000"/>
              </a:bodyPr>
              <a:lstStyle/>
              <a:p>
                <a:pPr algn="ctr"/>
                <a:r>
                  <a:rPr lang="en-US" altLang="zh-CN" sz="1600" b="1" dirty="0">
                    <a:solidFill>
                      <a:schemeClr val="bg1"/>
                    </a:solidFill>
                  </a:rPr>
                  <a:t>Keyword</a:t>
                </a:r>
                <a:endParaRPr lang="zh-CN" altLang="en-US" sz="1600" b="1" dirty="0">
                  <a:solidFill>
                    <a:schemeClr val="bg1"/>
                  </a:solidFill>
                </a:endParaRPr>
              </a:p>
            </p:txBody>
          </p:sp>
        </p:grpSp>
        <p:grpSp>
          <p:nvGrpSpPr>
            <p:cNvPr id="43" name="işḻiḍê"/>
            <p:cNvGrpSpPr/>
            <p:nvPr/>
          </p:nvGrpSpPr>
          <p:grpSpPr>
            <a:xfrm>
              <a:off x="1359550" y="4415850"/>
              <a:ext cx="2213143" cy="915199"/>
              <a:chOff x="1732858" y="4943311"/>
              <a:chExt cx="2213143" cy="915199"/>
            </a:xfrm>
          </p:grpSpPr>
          <p:sp>
            <p:nvSpPr>
              <p:cNvPr id="44" name="ïSlîḍe"/>
              <p:cNvSpPr txBox="1"/>
              <p:nvPr/>
            </p:nvSpPr>
            <p:spPr bwMode="auto">
              <a:xfrm>
                <a:off x="1732858" y="4943311"/>
                <a:ext cx="2213143" cy="340969"/>
              </a:xfrm>
              <a:prstGeom prst="rect">
                <a:avLst/>
              </a:prstGeom>
              <a:noFill/>
              <a:ln w="9525">
                <a:noFill/>
                <a:miter lim="800000"/>
              </a:ln>
            </p:spPr>
            <p:txBody>
              <a:bodyPr wrap="none" lIns="90000" tIns="46800" rIns="90000" bIns="46800" anchor="ctr" anchorCtr="1">
                <a:normAutofit/>
                <a:scene3d>
                  <a:camera prst="orthographicFront"/>
                  <a:lightRig rig="threePt" dir="t"/>
                </a:scene3d>
                <a:sp3d>
                  <a:bevelT w="0" h="0"/>
                </a:sp3d>
              </a:bodyPr>
              <a:lstStyle/>
              <a:p>
                <a:pPr marL="0" lvl="1" algn="ctr"/>
                <a:r>
                  <a:rPr lang="en-US" altLang="zh-CN" sz="1400" b="1" dirty="0"/>
                  <a:t>Text here</a:t>
                </a:r>
                <a:endParaRPr lang="zh-CN" altLang="en-US" sz="1400" b="1" dirty="0"/>
              </a:p>
            </p:txBody>
          </p:sp>
          <p:sp>
            <p:nvSpPr>
              <p:cNvPr id="45" name="íş1iḋê"/>
              <p:cNvSpPr txBox="1"/>
              <p:nvPr/>
            </p:nvSpPr>
            <p:spPr bwMode="auto">
              <a:xfrm>
                <a:off x="1732858" y="5284280"/>
                <a:ext cx="2213143" cy="574230"/>
              </a:xfrm>
              <a:prstGeom prst="rect">
                <a:avLst/>
              </a:prstGeom>
              <a:noFill/>
              <a:ln w="9525">
                <a:noFill/>
                <a:miter lim="800000"/>
              </a:ln>
            </p:spPr>
            <p:txBody>
              <a:bodyPr wrap="square" lIns="90000" tIns="46800" rIns="90000" bIns="46800" anchor="ctr" anchorCtr="1">
                <a:normAutofit/>
                <a:scene3d>
                  <a:camera prst="orthographicFront"/>
                  <a:lightRig rig="threePt" dir="t"/>
                </a:scene3d>
                <a:sp3d>
                  <a:bevelT w="0" h="0"/>
                </a:sp3d>
              </a:bodyPr>
              <a:lstStyle/>
              <a:p>
                <a:pPr algn="ctr">
                  <a:lnSpc>
                    <a:spcPct val="120000"/>
                  </a:lnSpc>
                </a:pPr>
                <a:r>
                  <a:rPr lang="en-US" altLang="zh-CN" sz="1100" dirty="0"/>
                  <a:t>Copy paste fonts. Choose the only option to retain text.</a:t>
                </a:r>
              </a:p>
            </p:txBody>
          </p:sp>
        </p:grpSp>
      </p:grpSp>
      <p:grpSp>
        <p:nvGrpSpPr>
          <p:cNvPr id="7" name="îṩľiḋè"/>
          <p:cNvGrpSpPr/>
          <p:nvPr/>
        </p:nvGrpSpPr>
        <p:grpSpPr>
          <a:xfrm>
            <a:off x="3566169" y="1409450"/>
            <a:ext cx="2272017" cy="3921598"/>
            <a:chOff x="3740220" y="1409451"/>
            <a:chExt cx="2272017" cy="3921598"/>
          </a:xfrm>
        </p:grpSpPr>
        <p:grpSp>
          <p:nvGrpSpPr>
            <p:cNvPr id="31" name="ïŝļîḑe"/>
            <p:cNvGrpSpPr/>
            <p:nvPr/>
          </p:nvGrpSpPr>
          <p:grpSpPr>
            <a:xfrm>
              <a:off x="3740220" y="1409451"/>
              <a:ext cx="2272017" cy="2700655"/>
              <a:chOff x="3547433" y="1755251"/>
              <a:chExt cx="2448156" cy="2910018"/>
            </a:xfrm>
          </p:grpSpPr>
          <p:sp>
            <p:nvSpPr>
              <p:cNvPr id="35" name="í$ḻíḋê"/>
              <p:cNvSpPr/>
              <p:nvPr/>
            </p:nvSpPr>
            <p:spPr>
              <a:xfrm rot="10800000">
                <a:off x="3547433" y="2980372"/>
                <a:ext cx="2448154" cy="106052"/>
              </a:xfrm>
              <a:prstGeom prst="trapezoid">
                <a:avLst>
                  <a:gd name="adj" fmla="val 75086"/>
                </a:avLst>
              </a:prstGeom>
              <a:pattFill prst="dkDnDiag">
                <a:fgClr>
                  <a:schemeClr val="accent2">
                    <a:lumMod val="50000"/>
                  </a:schemeClr>
                </a:fgClr>
                <a:bgClr>
                  <a:schemeClr val="accent2">
                    <a:lumMod val="75000"/>
                  </a:schemeClr>
                </a:bgClr>
              </a:pattFill>
              <a:ln w="3175">
                <a:noFill/>
              </a:ln>
            </p:spPr>
            <p:txBody>
              <a:bodyPr anchor="ctr"/>
              <a:lstStyle/>
              <a:p>
                <a:pPr algn="ctr"/>
                <a:endParaRPr/>
              </a:p>
            </p:txBody>
          </p:sp>
          <p:sp>
            <p:nvSpPr>
              <p:cNvPr id="36" name="ïṧļiḋe"/>
              <p:cNvSpPr/>
              <p:nvPr/>
            </p:nvSpPr>
            <p:spPr>
              <a:xfrm rot="10800000">
                <a:off x="4003207" y="4559217"/>
                <a:ext cx="1549106" cy="106052"/>
              </a:xfrm>
              <a:prstGeom prst="trapezoid">
                <a:avLst>
                  <a:gd name="adj" fmla="val 75086"/>
                </a:avLst>
              </a:prstGeom>
              <a:pattFill prst="dkDnDiag">
                <a:fgClr>
                  <a:schemeClr val="accent2">
                    <a:lumMod val="50000"/>
                  </a:schemeClr>
                </a:fgClr>
                <a:bgClr>
                  <a:schemeClr val="accent2">
                    <a:lumMod val="75000"/>
                  </a:schemeClr>
                </a:bgClr>
              </a:pattFill>
              <a:ln w="3175">
                <a:noFill/>
              </a:ln>
            </p:spPr>
            <p:txBody>
              <a:bodyPr anchor="ctr"/>
              <a:lstStyle/>
              <a:p>
                <a:pPr algn="ctr"/>
                <a:endParaRPr/>
              </a:p>
            </p:txBody>
          </p:sp>
          <p:sp>
            <p:nvSpPr>
              <p:cNvPr id="37" name="ïşḻíḓe"/>
              <p:cNvSpPr/>
              <p:nvPr/>
            </p:nvSpPr>
            <p:spPr>
              <a:xfrm>
                <a:off x="3547435" y="1755251"/>
                <a:ext cx="2448154" cy="2801165"/>
              </a:xfrm>
              <a:prstGeom prst="upArrow">
                <a:avLst>
                  <a:gd name="adj1" fmla="val 63377"/>
                  <a:gd name="adj2" fmla="val 50000"/>
                </a:avLst>
              </a:prstGeom>
              <a:solidFill>
                <a:schemeClr val="accent2"/>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8" name="ïsļiḓe"/>
              <p:cNvGrpSpPr/>
              <p:nvPr/>
            </p:nvGrpSpPr>
            <p:grpSpPr bwMode="auto">
              <a:xfrm>
                <a:off x="4470004" y="2483094"/>
                <a:ext cx="603010" cy="379981"/>
                <a:chOff x="0" y="0"/>
                <a:chExt cx="575" cy="363"/>
              </a:xfrm>
              <a:solidFill>
                <a:srgbClr val="FFFFFF"/>
              </a:solidFill>
            </p:grpSpPr>
            <p:sp>
              <p:nvSpPr>
                <p:cNvPr id="40" name="ïṡḻîḓe"/>
                <p:cNvSpPr/>
                <p:nvPr/>
              </p:nvSpPr>
              <p:spPr bwMode="auto">
                <a:xfrm>
                  <a:off x="0" y="104"/>
                  <a:ext cx="205" cy="259"/>
                </a:xfrm>
                <a:custGeom>
                  <a:avLst/>
                  <a:gdLst>
                    <a:gd name="T0" fmla="*/ 0 w 21470"/>
                    <a:gd name="T1" fmla="*/ 0 h 21600"/>
                    <a:gd name="T2" fmla="*/ 0 w 21470"/>
                    <a:gd name="T3" fmla="*/ 0 h 21600"/>
                    <a:gd name="T4" fmla="*/ 0 w 21470"/>
                    <a:gd name="T5" fmla="*/ 0 h 21600"/>
                    <a:gd name="T6" fmla="*/ 0 w 21470"/>
                    <a:gd name="T7" fmla="*/ 0 h 21600"/>
                    <a:gd name="T8" fmla="*/ 0 w 21470"/>
                    <a:gd name="T9" fmla="*/ 0 h 21600"/>
                    <a:gd name="T10" fmla="*/ 0 w 21470"/>
                    <a:gd name="T11" fmla="*/ 0 h 21600"/>
                    <a:gd name="T12" fmla="*/ 0 w 21470"/>
                    <a:gd name="T13" fmla="*/ 0 h 21600"/>
                    <a:gd name="T14" fmla="*/ 0 w 21470"/>
                    <a:gd name="T15" fmla="*/ 0 h 21600"/>
                    <a:gd name="T16" fmla="*/ 0 w 21470"/>
                    <a:gd name="T17" fmla="*/ 0 h 21600"/>
                    <a:gd name="T18" fmla="*/ 0 w 21470"/>
                    <a:gd name="T19" fmla="*/ 0 h 21600"/>
                    <a:gd name="T20" fmla="*/ 0 w 21470"/>
                    <a:gd name="T21" fmla="*/ 0 h 21600"/>
                    <a:gd name="T22" fmla="*/ 0 w 21470"/>
                    <a:gd name="T23" fmla="*/ 0 h 21600"/>
                    <a:gd name="T24" fmla="*/ 0 w 21470"/>
                    <a:gd name="T25" fmla="*/ 0 h 21600"/>
                    <a:gd name="T26" fmla="*/ 0 w 21470"/>
                    <a:gd name="T27" fmla="*/ 0 h 21600"/>
                    <a:gd name="T28" fmla="*/ 0 w 21470"/>
                    <a:gd name="T29" fmla="*/ 0 h 21600"/>
                    <a:gd name="T30" fmla="*/ 0 w 21470"/>
                    <a:gd name="T31" fmla="*/ 0 h 21600"/>
                    <a:gd name="T32" fmla="*/ 0 w 21470"/>
                    <a:gd name="T33" fmla="*/ 0 h 21600"/>
                    <a:gd name="T34" fmla="*/ 0 w 21470"/>
                    <a:gd name="T35" fmla="*/ 0 h 21600"/>
                    <a:gd name="T36" fmla="*/ 0 w 2147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70" h="2160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100"/>
                      </a:lnTo>
                      <a:lnTo>
                        <a:pt x="13940" y="18089"/>
                      </a:lnTo>
                      <a:lnTo>
                        <a:pt x="13938" y="18089"/>
                      </a:lnTo>
                      <a:close/>
                      <a:moveTo>
                        <a:pt x="13938" y="18089"/>
                      </a:moveTo>
                    </a:path>
                  </a:pathLst>
                </a:custGeom>
                <a:grpFill/>
                <a:ln>
                  <a:noFill/>
                </a:ln>
              </p:spPr>
              <p:txBody>
                <a:bodyPr anchor="ctr"/>
                <a:lstStyle/>
                <a:p>
                  <a:pPr algn="ctr"/>
                  <a:endParaRPr/>
                </a:p>
              </p:txBody>
            </p:sp>
            <p:sp>
              <p:nvSpPr>
                <p:cNvPr id="41" name="íš1íḑê"/>
                <p:cNvSpPr/>
                <p:nvPr/>
              </p:nvSpPr>
              <p:spPr bwMode="auto">
                <a:xfrm>
                  <a:off x="168" y="0"/>
                  <a:ext cx="407" cy="3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moveTo>
                        <a:pt x="18895" y="16182"/>
                      </a:moveTo>
                    </a:path>
                  </a:pathLst>
                </a:custGeom>
                <a:grpFill/>
                <a:ln>
                  <a:noFill/>
                </a:ln>
              </p:spPr>
              <p:txBody>
                <a:bodyPr anchor="ctr"/>
                <a:lstStyle/>
                <a:p>
                  <a:pPr algn="ctr"/>
                  <a:endParaRPr/>
                </a:p>
              </p:txBody>
            </p:sp>
          </p:grpSp>
          <p:sp>
            <p:nvSpPr>
              <p:cNvPr id="39" name="î$ľîḍè"/>
              <p:cNvSpPr/>
              <p:nvPr/>
            </p:nvSpPr>
            <p:spPr>
              <a:xfrm>
                <a:off x="4003206" y="3524732"/>
                <a:ext cx="1549107" cy="309659"/>
              </a:xfrm>
              <a:prstGeom prst="rect">
                <a:avLst/>
              </a:prstGeom>
            </p:spPr>
            <p:txBody>
              <a:bodyPr wrap="none" lIns="90000" tIns="46800" rIns="90000" bIns="46800">
                <a:normAutofit fontScale="92500" lnSpcReduction="20000"/>
              </a:bodyPr>
              <a:lstStyle/>
              <a:p>
                <a:pPr algn="ctr"/>
                <a:r>
                  <a:rPr lang="en-US" altLang="zh-CN" sz="1600" b="1" dirty="0">
                    <a:solidFill>
                      <a:schemeClr val="bg1"/>
                    </a:solidFill>
                  </a:rPr>
                  <a:t>Keyword</a:t>
                </a:r>
                <a:endParaRPr lang="zh-CN" altLang="en-US" sz="1600" b="1" dirty="0">
                  <a:solidFill>
                    <a:schemeClr val="bg1"/>
                  </a:solidFill>
                </a:endParaRPr>
              </a:p>
            </p:txBody>
          </p:sp>
        </p:grpSp>
        <p:grpSp>
          <p:nvGrpSpPr>
            <p:cNvPr id="32" name="íŝḷiďé"/>
            <p:cNvGrpSpPr/>
            <p:nvPr/>
          </p:nvGrpSpPr>
          <p:grpSpPr>
            <a:xfrm>
              <a:off x="3769657" y="4415850"/>
              <a:ext cx="2213143" cy="915199"/>
              <a:chOff x="1732858" y="4943311"/>
              <a:chExt cx="2213143" cy="915199"/>
            </a:xfrm>
          </p:grpSpPr>
          <p:sp>
            <p:nvSpPr>
              <p:cNvPr id="33" name="iṡļíḋé"/>
              <p:cNvSpPr txBox="1"/>
              <p:nvPr/>
            </p:nvSpPr>
            <p:spPr bwMode="auto">
              <a:xfrm>
                <a:off x="1732858" y="4943311"/>
                <a:ext cx="2213143" cy="340969"/>
              </a:xfrm>
              <a:prstGeom prst="rect">
                <a:avLst/>
              </a:prstGeom>
              <a:noFill/>
              <a:ln w="9525">
                <a:noFill/>
                <a:miter lim="800000"/>
              </a:ln>
            </p:spPr>
            <p:txBody>
              <a:bodyPr wrap="none" lIns="90000" tIns="46800" rIns="90000" bIns="46800" anchor="ctr" anchorCtr="1">
                <a:normAutofit/>
                <a:scene3d>
                  <a:camera prst="orthographicFront"/>
                  <a:lightRig rig="threePt" dir="t"/>
                </a:scene3d>
                <a:sp3d>
                  <a:bevelT w="0" h="0"/>
                </a:sp3d>
              </a:bodyPr>
              <a:lstStyle/>
              <a:p>
                <a:pPr marL="0" lvl="1" algn="ctr"/>
                <a:r>
                  <a:rPr lang="en-US" altLang="zh-CN" sz="1400" b="1" dirty="0"/>
                  <a:t>Text here</a:t>
                </a:r>
                <a:endParaRPr lang="zh-CN" altLang="en-US" sz="1400" b="1" dirty="0"/>
              </a:p>
            </p:txBody>
          </p:sp>
          <p:sp>
            <p:nvSpPr>
              <p:cNvPr id="34" name="íṣḷiḓè"/>
              <p:cNvSpPr txBox="1"/>
              <p:nvPr/>
            </p:nvSpPr>
            <p:spPr bwMode="auto">
              <a:xfrm>
                <a:off x="1732858" y="5284280"/>
                <a:ext cx="2213143" cy="574230"/>
              </a:xfrm>
              <a:prstGeom prst="rect">
                <a:avLst/>
              </a:prstGeom>
              <a:noFill/>
              <a:ln w="9525">
                <a:noFill/>
                <a:miter lim="800000"/>
              </a:ln>
            </p:spPr>
            <p:txBody>
              <a:bodyPr wrap="square" lIns="90000" tIns="46800" rIns="90000" bIns="46800" anchor="ctr" anchorCtr="1">
                <a:normAutofit/>
                <a:scene3d>
                  <a:camera prst="orthographicFront"/>
                  <a:lightRig rig="threePt" dir="t"/>
                </a:scene3d>
                <a:sp3d>
                  <a:bevelT w="0" h="0"/>
                </a:sp3d>
              </a:bodyPr>
              <a:lstStyle/>
              <a:p>
                <a:pPr algn="ctr">
                  <a:lnSpc>
                    <a:spcPct val="120000"/>
                  </a:lnSpc>
                </a:pPr>
                <a:r>
                  <a:rPr lang="en-US" altLang="zh-CN" sz="1100" dirty="0"/>
                  <a:t>Copy paste fonts. Choose the only option to retain text.</a:t>
                </a:r>
              </a:p>
            </p:txBody>
          </p:sp>
        </p:grpSp>
      </p:grpSp>
      <p:grpSp>
        <p:nvGrpSpPr>
          <p:cNvPr id="8" name="ïSḻïḍê"/>
          <p:cNvGrpSpPr/>
          <p:nvPr/>
        </p:nvGrpSpPr>
        <p:grpSpPr>
          <a:xfrm>
            <a:off x="6373274" y="1409450"/>
            <a:ext cx="2272017" cy="3921598"/>
            <a:chOff x="6179765" y="1409451"/>
            <a:chExt cx="2272017" cy="3921598"/>
          </a:xfrm>
        </p:grpSpPr>
        <p:grpSp>
          <p:nvGrpSpPr>
            <p:cNvPr id="19" name="î$ľiḍe"/>
            <p:cNvGrpSpPr/>
            <p:nvPr/>
          </p:nvGrpSpPr>
          <p:grpSpPr>
            <a:xfrm>
              <a:off x="6179765" y="1409451"/>
              <a:ext cx="2272017" cy="2700655"/>
              <a:chOff x="6196379" y="1755251"/>
              <a:chExt cx="2448156" cy="2910018"/>
            </a:xfrm>
          </p:grpSpPr>
          <p:sp>
            <p:nvSpPr>
              <p:cNvPr id="23" name="i$1iḋê"/>
              <p:cNvSpPr/>
              <p:nvPr/>
            </p:nvSpPr>
            <p:spPr>
              <a:xfrm rot="10800000">
                <a:off x="6196379" y="2980372"/>
                <a:ext cx="2448154" cy="106052"/>
              </a:xfrm>
              <a:prstGeom prst="trapezoid">
                <a:avLst>
                  <a:gd name="adj" fmla="val 75086"/>
                </a:avLst>
              </a:prstGeom>
              <a:pattFill prst="dkDnDiag">
                <a:fgClr>
                  <a:schemeClr val="accent3">
                    <a:lumMod val="50000"/>
                  </a:schemeClr>
                </a:fgClr>
                <a:bgClr>
                  <a:schemeClr val="accent3">
                    <a:lumMod val="75000"/>
                  </a:schemeClr>
                </a:bgClr>
              </a:pattFill>
              <a:ln w="3175">
                <a:noFill/>
              </a:ln>
            </p:spPr>
            <p:txBody>
              <a:bodyPr anchor="ctr"/>
              <a:lstStyle/>
              <a:p>
                <a:pPr algn="ctr"/>
                <a:endParaRPr/>
              </a:p>
            </p:txBody>
          </p:sp>
          <p:sp>
            <p:nvSpPr>
              <p:cNvPr id="24" name="ïṧľïdè"/>
              <p:cNvSpPr/>
              <p:nvPr/>
            </p:nvSpPr>
            <p:spPr>
              <a:xfrm rot="10800000">
                <a:off x="6652153" y="4559217"/>
                <a:ext cx="1549106" cy="106052"/>
              </a:xfrm>
              <a:prstGeom prst="trapezoid">
                <a:avLst>
                  <a:gd name="adj" fmla="val 75086"/>
                </a:avLst>
              </a:prstGeom>
              <a:pattFill prst="dkDnDiag">
                <a:fgClr>
                  <a:schemeClr val="accent3">
                    <a:lumMod val="50000"/>
                  </a:schemeClr>
                </a:fgClr>
                <a:bgClr>
                  <a:schemeClr val="accent3">
                    <a:lumMod val="75000"/>
                  </a:schemeClr>
                </a:bgClr>
              </a:pattFill>
              <a:ln w="3175">
                <a:noFill/>
              </a:ln>
            </p:spPr>
            <p:txBody>
              <a:bodyPr anchor="ctr"/>
              <a:lstStyle/>
              <a:p>
                <a:pPr algn="ctr"/>
                <a:endParaRPr/>
              </a:p>
            </p:txBody>
          </p:sp>
          <p:sp>
            <p:nvSpPr>
              <p:cNvPr id="25" name="ïṥlïḑe"/>
              <p:cNvSpPr/>
              <p:nvPr/>
            </p:nvSpPr>
            <p:spPr>
              <a:xfrm>
                <a:off x="6196381" y="1755251"/>
                <a:ext cx="2448154" cy="2801165"/>
              </a:xfrm>
              <a:prstGeom prst="upArrow">
                <a:avLst>
                  <a:gd name="adj1" fmla="val 63377"/>
                  <a:gd name="adj2" fmla="val 50000"/>
                </a:avLst>
              </a:prstGeom>
              <a:solidFill>
                <a:schemeClr val="accent3"/>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6" name="ïSľiḑe"/>
              <p:cNvGrpSpPr/>
              <p:nvPr/>
            </p:nvGrpSpPr>
            <p:grpSpPr bwMode="auto">
              <a:xfrm>
                <a:off x="7169570" y="2456843"/>
                <a:ext cx="501771" cy="501771"/>
                <a:chOff x="0" y="0"/>
                <a:chExt cx="576" cy="576"/>
              </a:xfrm>
              <a:solidFill>
                <a:srgbClr val="FFFFFF"/>
              </a:solidFill>
            </p:grpSpPr>
            <p:sp>
              <p:nvSpPr>
                <p:cNvPr id="28" name="îsļîdè"/>
                <p:cNvSpPr/>
                <p:nvPr/>
              </p:nvSpPr>
              <p:spPr bwMode="auto">
                <a:xfrm>
                  <a:off x="0" y="0"/>
                  <a:ext cx="344" cy="344"/>
                </a:xfrm>
                <a:custGeom>
                  <a:avLst/>
                  <a:gdLst>
                    <a:gd name="T0" fmla="*/ 0 w 20573"/>
                    <a:gd name="T1" fmla="*/ 0 h 20574"/>
                    <a:gd name="T2" fmla="*/ 0 w 20573"/>
                    <a:gd name="T3" fmla="*/ 0 h 20574"/>
                    <a:gd name="T4" fmla="*/ 0 w 20573"/>
                    <a:gd name="T5" fmla="*/ 0 h 20574"/>
                    <a:gd name="T6" fmla="*/ 0 w 20573"/>
                    <a:gd name="T7" fmla="*/ 0 h 20574"/>
                    <a:gd name="T8" fmla="*/ 0 w 20573"/>
                    <a:gd name="T9" fmla="*/ 0 h 20574"/>
                    <a:gd name="T10" fmla="*/ 0 w 20573"/>
                    <a:gd name="T11" fmla="*/ 0 h 20574"/>
                    <a:gd name="T12" fmla="*/ 0 w 20573"/>
                    <a:gd name="T13" fmla="*/ 0 h 20574"/>
                    <a:gd name="T14" fmla="*/ 0 w 20573"/>
                    <a:gd name="T15" fmla="*/ 0 h 20574"/>
                    <a:gd name="T16" fmla="*/ 0 w 20573"/>
                    <a:gd name="T17" fmla="*/ 0 h 20574"/>
                    <a:gd name="T18" fmla="*/ 0 w 20573"/>
                    <a:gd name="T19" fmla="*/ 0 h 20574"/>
                    <a:gd name="T20" fmla="*/ 0 w 20573"/>
                    <a:gd name="T21" fmla="*/ 0 h 20574"/>
                    <a:gd name="T22" fmla="*/ 0 w 20573"/>
                    <a:gd name="T23" fmla="*/ 0 h 20574"/>
                    <a:gd name="T24" fmla="*/ 0 w 20573"/>
                    <a:gd name="T25" fmla="*/ 0 h 20574"/>
                    <a:gd name="T26" fmla="*/ 0 w 20573"/>
                    <a:gd name="T27" fmla="*/ 0 h 20574"/>
                    <a:gd name="T28" fmla="*/ 0 w 20573"/>
                    <a:gd name="T29" fmla="*/ 0 h 20574"/>
                    <a:gd name="T30" fmla="*/ 0 w 20573"/>
                    <a:gd name="T31" fmla="*/ 0 h 20574"/>
                    <a:gd name="T32" fmla="*/ 0 w 20573"/>
                    <a:gd name="T33" fmla="*/ 0 h 20574"/>
                    <a:gd name="T34" fmla="*/ 0 w 20573"/>
                    <a:gd name="T35" fmla="*/ 0 h 205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573" h="20574">
                      <a:moveTo>
                        <a:pt x="11769" y="16478"/>
                      </a:moveTo>
                      <a:cubicBezTo>
                        <a:pt x="11279" y="16703"/>
                        <a:pt x="10682" y="16620"/>
                        <a:pt x="10279" y="16217"/>
                      </a:cubicBezTo>
                      <a:lnTo>
                        <a:pt x="4359" y="10297"/>
                      </a:lnTo>
                      <a:cubicBezTo>
                        <a:pt x="3843" y="9781"/>
                        <a:pt x="3843" y="8941"/>
                        <a:pt x="4359" y="8424"/>
                      </a:cubicBezTo>
                      <a:lnTo>
                        <a:pt x="8424" y="4359"/>
                      </a:lnTo>
                      <a:cubicBezTo>
                        <a:pt x="8941" y="3843"/>
                        <a:pt x="9781" y="3843"/>
                        <a:pt x="10296" y="4359"/>
                      </a:cubicBezTo>
                      <a:lnTo>
                        <a:pt x="16216" y="10279"/>
                      </a:lnTo>
                      <a:cubicBezTo>
                        <a:pt x="16630" y="10692"/>
                        <a:pt x="16705" y="11311"/>
                        <a:pt x="16459" y="11806"/>
                      </a:cubicBezTo>
                      <a:lnTo>
                        <a:pt x="19303" y="14651"/>
                      </a:lnTo>
                      <a:cubicBezTo>
                        <a:pt x="21083" y="12571"/>
                        <a:pt x="20993" y="9440"/>
                        <a:pt x="19025" y="7471"/>
                      </a:cubicBezTo>
                      <a:lnTo>
                        <a:pt x="13105" y="1551"/>
                      </a:lnTo>
                      <a:cubicBezTo>
                        <a:pt x="11036" y="-517"/>
                        <a:pt x="7684" y="-517"/>
                        <a:pt x="5617" y="1551"/>
                      </a:cubicBezTo>
                      <a:lnTo>
                        <a:pt x="1552" y="5617"/>
                      </a:lnTo>
                      <a:cubicBezTo>
                        <a:pt x="-517" y="7684"/>
                        <a:pt x="-517" y="11037"/>
                        <a:pt x="1552" y="13105"/>
                      </a:cubicBezTo>
                      <a:lnTo>
                        <a:pt x="7471" y="19025"/>
                      </a:lnTo>
                      <a:cubicBezTo>
                        <a:pt x="9430" y="20984"/>
                        <a:pt x="12541" y="21083"/>
                        <a:pt x="14621" y="19330"/>
                      </a:cubicBezTo>
                      <a:lnTo>
                        <a:pt x="11769" y="16478"/>
                      </a:lnTo>
                      <a:close/>
                      <a:moveTo>
                        <a:pt x="11769" y="16478"/>
                      </a:moveTo>
                    </a:path>
                  </a:pathLst>
                </a:custGeom>
                <a:grpFill/>
                <a:ln>
                  <a:noFill/>
                </a:ln>
              </p:spPr>
              <p:txBody>
                <a:bodyPr anchor="ctr"/>
                <a:lstStyle/>
                <a:p>
                  <a:pPr algn="ctr"/>
                  <a:endParaRPr/>
                </a:p>
              </p:txBody>
            </p:sp>
            <p:sp>
              <p:nvSpPr>
                <p:cNvPr id="29" name="îṥ1íḋe"/>
                <p:cNvSpPr/>
                <p:nvPr/>
              </p:nvSpPr>
              <p:spPr bwMode="auto">
                <a:xfrm>
                  <a:off x="231" y="231"/>
                  <a:ext cx="345" cy="345"/>
                </a:xfrm>
                <a:custGeom>
                  <a:avLst/>
                  <a:gdLst>
                    <a:gd name="T0" fmla="*/ 0 w 20573"/>
                    <a:gd name="T1" fmla="*/ 0 h 20573"/>
                    <a:gd name="T2" fmla="*/ 0 w 20573"/>
                    <a:gd name="T3" fmla="*/ 0 h 20573"/>
                    <a:gd name="T4" fmla="*/ 0 w 20573"/>
                    <a:gd name="T5" fmla="*/ 0 h 20573"/>
                    <a:gd name="T6" fmla="*/ 0 w 20573"/>
                    <a:gd name="T7" fmla="*/ 0 h 20573"/>
                    <a:gd name="T8" fmla="*/ 0 w 20573"/>
                    <a:gd name="T9" fmla="*/ 0 h 20573"/>
                    <a:gd name="T10" fmla="*/ 0 w 20573"/>
                    <a:gd name="T11" fmla="*/ 0 h 20573"/>
                    <a:gd name="T12" fmla="*/ 0 w 20573"/>
                    <a:gd name="T13" fmla="*/ 0 h 20573"/>
                    <a:gd name="T14" fmla="*/ 0 w 20573"/>
                    <a:gd name="T15" fmla="*/ 0 h 20573"/>
                    <a:gd name="T16" fmla="*/ 0 w 20573"/>
                    <a:gd name="T17" fmla="*/ 0 h 20573"/>
                    <a:gd name="T18" fmla="*/ 0 w 20573"/>
                    <a:gd name="T19" fmla="*/ 0 h 20573"/>
                    <a:gd name="T20" fmla="*/ 0 w 20573"/>
                    <a:gd name="T21" fmla="*/ 0 h 20573"/>
                    <a:gd name="T22" fmla="*/ 0 w 20573"/>
                    <a:gd name="T23" fmla="*/ 0 h 20573"/>
                    <a:gd name="T24" fmla="*/ 0 w 20573"/>
                    <a:gd name="T25" fmla="*/ 0 h 20573"/>
                    <a:gd name="T26" fmla="*/ 0 w 20573"/>
                    <a:gd name="T27" fmla="*/ 0 h 20573"/>
                    <a:gd name="T28" fmla="*/ 0 w 20573"/>
                    <a:gd name="T29" fmla="*/ 0 h 20573"/>
                    <a:gd name="T30" fmla="*/ 0 w 20573"/>
                    <a:gd name="T31" fmla="*/ 0 h 20573"/>
                    <a:gd name="T32" fmla="*/ 0 w 20573"/>
                    <a:gd name="T33" fmla="*/ 0 h 20573"/>
                    <a:gd name="T34" fmla="*/ 0 w 20573"/>
                    <a:gd name="T35" fmla="*/ 0 h 205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573" h="20573">
                      <a:moveTo>
                        <a:pt x="14956" y="19022"/>
                      </a:moveTo>
                      <a:lnTo>
                        <a:pt x="19023" y="14957"/>
                      </a:lnTo>
                      <a:cubicBezTo>
                        <a:pt x="21090" y="12888"/>
                        <a:pt x="21090" y="9536"/>
                        <a:pt x="19023" y="7469"/>
                      </a:cubicBezTo>
                      <a:lnTo>
                        <a:pt x="13103" y="1549"/>
                      </a:lnTo>
                      <a:cubicBezTo>
                        <a:pt x="11134" y="-420"/>
                        <a:pt x="8003" y="-510"/>
                        <a:pt x="5922" y="1270"/>
                      </a:cubicBezTo>
                      <a:lnTo>
                        <a:pt x="8767" y="4115"/>
                      </a:lnTo>
                      <a:cubicBezTo>
                        <a:pt x="9263" y="3867"/>
                        <a:pt x="9881" y="3944"/>
                        <a:pt x="10295" y="4357"/>
                      </a:cubicBezTo>
                      <a:lnTo>
                        <a:pt x="16214" y="10277"/>
                      </a:lnTo>
                      <a:cubicBezTo>
                        <a:pt x="16730" y="10793"/>
                        <a:pt x="16730" y="11633"/>
                        <a:pt x="16214" y="12149"/>
                      </a:cubicBezTo>
                      <a:lnTo>
                        <a:pt x="12149" y="16214"/>
                      </a:lnTo>
                      <a:cubicBezTo>
                        <a:pt x="11632" y="16730"/>
                        <a:pt x="10792" y="16730"/>
                        <a:pt x="10277" y="16214"/>
                      </a:cubicBezTo>
                      <a:lnTo>
                        <a:pt x="4357" y="10295"/>
                      </a:lnTo>
                      <a:cubicBezTo>
                        <a:pt x="3954" y="9892"/>
                        <a:pt x="3870" y="9294"/>
                        <a:pt x="4096" y="8805"/>
                      </a:cubicBezTo>
                      <a:lnTo>
                        <a:pt x="1243" y="5952"/>
                      </a:lnTo>
                      <a:cubicBezTo>
                        <a:pt x="-510" y="8032"/>
                        <a:pt x="-410" y="11143"/>
                        <a:pt x="1549" y="13102"/>
                      </a:cubicBezTo>
                      <a:lnTo>
                        <a:pt x="7469" y="19022"/>
                      </a:lnTo>
                      <a:cubicBezTo>
                        <a:pt x="9536" y="21090"/>
                        <a:pt x="12889" y="21090"/>
                        <a:pt x="14956" y="19022"/>
                      </a:cubicBezTo>
                      <a:close/>
                      <a:moveTo>
                        <a:pt x="14956" y="19022"/>
                      </a:moveTo>
                    </a:path>
                  </a:pathLst>
                </a:custGeom>
                <a:grpFill/>
                <a:ln>
                  <a:noFill/>
                </a:ln>
              </p:spPr>
              <p:txBody>
                <a:bodyPr anchor="ctr"/>
                <a:lstStyle/>
                <a:p>
                  <a:pPr algn="ctr"/>
                  <a:endParaRPr/>
                </a:p>
              </p:txBody>
            </p:sp>
            <p:sp>
              <p:nvSpPr>
                <p:cNvPr id="30" name="iślîḋè"/>
                <p:cNvSpPr/>
                <p:nvPr/>
              </p:nvSpPr>
              <p:spPr bwMode="auto">
                <a:xfrm>
                  <a:off x="152" y="151"/>
                  <a:ext cx="269" cy="270"/>
                </a:xfrm>
                <a:custGeom>
                  <a:avLst/>
                  <a:gdLst>
                    <a:gd name="T0" fmla="*/ 0 w 21091"/>
                    <a:gd name="T1" fmla="*/ 0 h 21090"/>
                    <a:gd name="T2" fmla="*/ 0 w 21091"/>
                    <a:gd name="T3" fmla="*/ 0 h 21090"/>
                    <a:gd name="T4" fmla="*/ 0 w 21091"/>
                    <a:gd name="T5" fmla="*/ 0 h 21090"/>
                    <a:gd name="T6" fmla="*/ 0 w 21091"/>
                    <a:gd name="T7" fmla="*/ 0 h 21090"/>
                    <a:gd name="T8" fmla="*/ 0 w 21091"/>
                    <a:gd name="T9" fmla="*/ 0 h 21090"/>
                    <a:gd name="T10" fmla="*/ 0 w 21091"/>
                    <a:gd name="T11" fmla="*/ 0 h 21090"/>
                    <a:gd name="T12" fmla="*/ 0 w 21091"/>
                    <a:gd name="T13" fmla="*/ 0 h 21090"/>
                    <a:gd name="T14" fmla="*/ 0 w 21091"/>
                    <a:gd name="T15" fmla="*/ 0 h 210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091" h="21090">
                      <a:moveTo>
                        <a:pt x="763" y="763"/>
                      </a:moveTo>
                      <a:cubicBezTo>
                        <a:pt x="-254" y="1780"/>
                        <a:pt x="-254" y="3428"/>
                        <a:pt x="762" y="4445"/>
                      </a:cubicBezTo>
                      <a:lnTo>
                        <a:pt x="16645" y="20328"/>
                      </a:lnTo>
                      <a:cubicBezTo>
                        <a:pt x="17663" y="21344"/>
                        <a:pt x="19312" y="21346"/>
                        <a:pt x="20329" y="20329"/>
                      </a:cubicBezTo>
                      <a:cubicBezTo>
                        <a:pt x="21346" y="19312"/>
                        <a:pt x="21345" y="17663"/>
                        <a:pt x="20328" y="16646"/>
                      </a:cubicBezTo>
                      <a:lnTo>
                        <a:pt x="4444" y="763"/>
                      </a:lnTo>
                      <a:cubicBezTo>
                        <a:pt x="3428" y="-254"/>
                        <a:pt x="1780" y="-253"/>
                        <a:pt x="763" y="763"/>
                      </a:cubicBezTo>
                      <a:close/>
                      <a:moveTo>
                        <a:pt x="763" y="763"/>
                      </a:moveTo>
                    </a:path>
                  </a:pathLst>
                </a:custGeom>
                <a:grpFill/>
                <a:ln>
                  <a:noFill/>
                </a:ln>
              </p:spPr>
              <p:txBody>
                <a:bodyPr anchor="ctr"/>
                <a:lstStyle/>
                <a:p>
                  <a:pPr algn="ctr"/>
                  <a:endParaRPr/>
                </a:p>
              </p:txBody>
            </p:sp>
          </p:grpSp>
          <p:sp>
            <p:nvSpPr>
              <p:cNvPr id="27" name="îṣḻíḓé"/>
              <p:cNvSpPr/>
              <p:nvPr/>
            </p:nvSpPr>
            <p:spPr>
              <a:xfrm>
                <a:off x="6652151" y="3524732"/>
                <a:ext cx="1549107" cy="309659"/>
              </a:xfrm>
              <a:prstGeom prst="rect">
                <a:avLst/>
              </a:prstGeom>
            </p:spPr>
            <p:txBody>
              <a:bodyPr wrap="none" lIns="90000" tIns="46800" rIns="90000" bIns="46800">
                <a:normAutofit fontScale="92500" lnSpcReduction="20000"/>
              </a:bodyPr>
              <a:lstStyle/>
              <a:p>
                <a:pPr algn="ctr"/>
                <a:r>
                  <a:rPr lang="en-US" altLang="zh-CN" sz="1600" b="1" dirty="0">
                    <a:solidFill>
                      <a:schemeClr val="bg1"/>
                    </a:solidFill>
                  </a:rPr>
                  <a:t>Keyword</a:t>
                </a:r>
                <a:endParaRPr lang="zh-CN" altLang="en-US" sz="1600" b="1" dirty="0">
                  <a:solidFill>
                    <a:schemeClr val="bg1"/>
                  </a:solidFill>
                </a:endParaRPr>
              </a:p>
            </p:txBody>
          </p:sp>
        </p:grpSp>
        <p:grpSp>
          <p:nvGrpSpPr>
            <p:cNvPr id="20" name="îŝḻíḋè"/>
            <p:cNvGrpSpPr/>
            <p:nvPr/>
          </p:nvGrpSpPr>
          <p:grpSpPr>
            <a:xfrm>
              <a:off x="6209202" y="4415850"/>
              <a:ext cx="2213143" cy="915199"/>
              <a:chOff x="1732858" y="4943311"/>
              <a:chExt cx="2213143" cy="915199"/>
            </a:xfrm>
          </p:grpSpPr>
          <p:sp>
            <p:nvSpPr>
              <p:cNvPr id="21" name="ï$liḍê"/>
              <p:cNvSpPr txBox="1"/>
              <p:nvPr/>
            </p:nvSpPr>
            <p:spPr bwMode="auto">
              <a:xfrm>
                <a:off x="1732858" y="4943311"/>
                <a:ext cx="2213143" cy="340969"/>
              </a:xfrm>
              <a:prstGeom prst="rect">
                <a:avLst/>
              </a:prstGeom>
              <a:noFill/>
              <a:ln w="9525">
                <a:noFill/>
                <a:miter lim="800000"/>
              </a:ln>
            </p:spPr>
            <p:txBody>
              <a:bodyPr wrap="none" lIns="90000" tIns="46800" rIns="90000" bIns="46800" anchor="ctr" anchorCtr="1">
                <a:normAutofit/>
                <a:scene3d>
                  <a:camera prst="orthographicFront"/>
                  <a:lightRig rig="threePt" dir="t"/>
                </a:scene3d>
                <a:sp3d>
                  <a:bevelT w="0" h="0"/>
                </a:sp3d>
              </a:bodyPr>
              <a:lstStyle/>
              <a:p>
                <a:pPr marL="0" lvl="1" algn="ctr"/>
                <a:r>
                  <a:rPr lang="en-US" altLang="zh-CN" sz="1400" b="1" dirty="0"/>
                  <a:t>Text here</a:t>
                </a:r>
                <a:endParaRPr lang="zh-CN" altLang="en-US" sz="1400" b="1" dirty="0"/>
              </a:p>
            </p:txBody>
          </p:sp>
          <p:sp>
            <p:nvSpPr>
              <p:cNvPr id="22" name="íŝ1ïḍé"/>
              <p:cNvSpPr txBox="1"/>
              <p:nvPr/>
            </p:nvSpPr>
            <p:spPr bwMode="auto">
              <a:xfrm>
                <a:off x="1732858" y="5284280"/>
                <a:ext cx="2213143" cy="574230"/>
              </a:xfrm>
              <a:prstGeom prst="rect">
                <a:avLst/>
              </a:prstGeom>
              <a:noFill/>
              <a:ln w="9525">
                <a:noFill/>
                <a:miter lim="800000"/>
              </a:ln>
            </p:spPr>
            <p:txBody>
              <a:bodyPr wrap="square" lIns="90000" tIns="46800" rIns="90000" bIns="46800" anchor="ctr" anchorCtr="1">
                <a:normAutofit/>
                <a:scene3d>
                  <a:camera prst="orthographicFront"/>
                  <a:lightRig rig="threePt" dir="t"/>
                </a:scene3d>
                <a:sp3d>
                  <a:bevelT w="0" h="0"/>
                </a:sp3d>
              </a:bodyPr>
              <a:lstStyle/>
              <a:p>
                <a:pPr algn="ctr">
                  <a:lnSpc>
                    <a:spcPct val="120000"/>
                  </a:lnSpc>
                </a:pPr>
                <a:r>
                  <a:rPr lang="en-US" altLang="zh-CN" sz="1100" dirty="0"/>
                  <a:t>Copy paste fonts. Choose the only option to retain text.</a:t>
                </a:r>
              </a:p>
            </p:txBody>
          </p:sp>
        </p:grpSp>
      </p:grpSp>
      <p:grpSp>
        <p:nvGrpSpPr>
          <p:cNvPr id="9" name="íS1ïḑê"/>
          <p:cNvGrpSpPr/>
          <p:nvPr/>
        </p:nvGrpSpPr>
        <p:grpSpPr>
          <a:xfrm>
            <a:off x="9180379" y="1409450"/>
            <a:ext cx="2272017" cy="3921598"/>
            <a:chOff x="8589872" y="1409451"/>
            <a:chExt cx="2272017" cy="3921598"/>
          </a:xfrm>
        </p:grpSpPr>
        <p:grpSp>
          <p:nvGrpSpPr>
            <p:cNvPr id="10" name="íṥļïde"/>
            <p:cNvGrpSpPr/>
            <p:nvPr/>
          </p:nvGrpSpPr>
          <p:grpSpPr>
            <a:xfrm>
              <a:off x="8589872" y="1409451"/>
              <a:ext cx="2272017" cy="2700655"/>
              <a:chOff x="8845325" y="1755251"/>
              <a:chExt cx="2448156" cy="2910018"/>
            </a:xfrm>
          </p:grpSpPr>
          <p:sp>
            <p:nvSpPr>
              <p:cNvPr id="14" name="ïṣ1îḍê"/>
              <p:cNvSpPr/>
              <p:nvPr/>
            </p:nvSpPr>
            <p:spPr>
              <a:xfrm rot="10800000">
                <a:off x="8845325" y="2980372"/>
                <a:ext cx="2448154" cy="106052"/>
              </a:xfrm>
              <a:prstGeom prst="trapezoid">
                <a:avLst>
                  <a:gd name="adj" fmla="val 75086"/>
                </a:avLst>
              </a:prstGeom>
              <a:pattFill prst="dkDnDiag">
                <a:fgClr>
                  <a:schemeClr val="accent4">
                    <a:lumMod val="50000"/>
                  </a:schemeClr>
                </a:fgClr>
                <a:bgClr>
                  <a:schemeClr val="accent4">
                    <a:lumMod val="75000"/>
                  </a:schemeClr>
                </a:bgClr>
              </a:pattFill>
              <a:ln w="3175">
                <a:noFill/>
              </a:ln>
            </p:spPr>
            <p:txBody>
              <a:bodyPr anchor="ctr"/>
              <a:lstStyle/>
              <a:p>
                <a:pPr algn="ctr"/>
                <a:endParaRPr/>
              </a:p>
            </p:txBody>
          </p:sp>
          <p:sp>
            <p:nvSpPr>
              <p:cNvPr id="15" name="ïṥļíḓê"/>
              <p:cNvSpPr/>
              <p:nvPr/>
            </p:nvSpPr>
            <p:spPr>
              <a:xfrm rot="10800000">
                <a:off x="9301099" y="4559217"/>
                <a:ext cx="1549106" cy="106052"/>
              </a:xfrm>
              <a:prstGeom prst="trapezoid">
                <a:avLst>
                  <a:gd name="adj" fmla="val 75086"/>
                </a:avLst>
              </a:prstGeom>
              <a:pattFill prst="dkDnDiag">
                <a:fgClr>
                  <a:schemeClr val="accent4">
                    <a:lumMod val="50000"/>
                  </a:schemeClr>
                </a:fgClr>
                <a:bgClr>
                  <a:schemeClr val="accent4">
                    <a:lumMod val="75000"/>
                  </a:schemeClr>
                </a:bgClr>
              </a:pattFill>
              <a:ln w="3175">
                <a:noFill/>
              </a:ln>
            </p:spPr>
            <p:txBody>
              <a:bodyPr anchor="ctr"/>
              <a:lstStyle/>
              <a:p>
                <a:pPr algn="ctr"/>
                <a:endParaRPr/>
              </a:p>
            </p:txBody>
          </p:sp>
          <p:sp>
            <p:nvSpPr>
              <p:cNvPr id="16" name="íśľïdê"/>
              <p:cNvSpPr/>
              <p:nvPr/>
            </p:nvSpPr>
            <p:spPr>
              <a:xfrm>
                <a:off x="8845327" y="1755251"/>
                <a:ext cx="2448154" cy="2801165"/>
              </a:xfrm>
              <a:prstGeom prst="upArrow">
                <a:avLst>
                  <a:gd name="adj1" fmla="val 63377"/>
                  <a:gd name="adj2" fmla="val 50000"/>
                </a:avLst>
              </a:prstGeom>
              <a:solidFill>
                <a:schemeClr val="accent4"/>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iśľïḓê"/>
              <p:cNvSpPr/>
              <p:nvPr/>
            </p:nvSpPr>
            <p:spPr bwMode="auto">
              <a:xfrm>
                <a:off x="9767895" y="2518501"/>
                <a:ext cx="603010" cy="379981"/>
              </a:xfrm>
              <a:custGeom>
                <a:avLst/>
                <a:gdLst>
                  <a:gd name="T0" fmla="*/ 205817445 w 21600"/>
                  <a:gd name="T1" fmla="*/ 12896655 h 21600"/>
                  <a:gd name="T2" fmla="*/ 205817445 w 21600"/>
                  <a:gd name="T3" fmla="*/ 3873124 h 21600"/>
                  <a:gd name="T4" fmla="*/ 190413453 w 21600"/>
                  <a:gd name="T5" fmla="*/ 0 h 21600"/>
                  <a:gd name="T6" fmla="*/ 15405247 w 21600"/>
                  <a:gd name="T7" fmla="*/ 0 h 21600"/>
                  <a:gd name="T8" fmla="*/ 0 w 21600"/>
                  <a:gd name="T9" fmla="*/ 3873124 h 21600"/>
                  <a:gd name="T10" fmla="*/ 0 w 21600"/>
                  <a:gd name="T11" fmla="*/ 41275556 h 21600"/>
                  <a:gd name="T12" fmla="*/ 15405247 w 21600"/>
                  <a:gd name="T13" fmla="*/ 45148680 h 21600"/>
                  <a:gd name="T14" fmla="*/ 190413453 w 21600"/>
                  <a:gd name="T15" fmla="*/ 45148680 h 21600"/>
                  <a:gd name="T16" fmla="*/ 205817445 w 21600"/>
                  <a:gd name="T17" fmla="*/ 41275556 h 21600"/>
                  <a:gd name="T18" fmla="*/ 205817445 w 21600"/>
                  <a:gd name="T19" fmla="*/ 32367006 h 21600"/>
                  <a:gd name="T20" fmla="*/ 205817445 w 21600"/>
                  <a:gd name="T21" fmla="*/ 32488207 h 21600"/>
                  <a:gd name="T22" fmla="*/ 286355233 w 21600"/>
                  <a:gd name="T23" fmla="*/ 41984108 h 21600"/>
                  <a:gd name="T24" fmla="*/ 286355233 w 21600"/>
                  <a:gd name="T25" fmla="*/ 3315119 h 21600"/>
                  <a:gd name="T26" fmla="*/ 205817445 w 21600"/>
                  <a:gd name="T27" fmla="*/ 12896655 h 21600"/>
                  <a:gd name="T28" fmla="*/ 205817445 w 21600"/>
                  <a:gd name="T29" fmla="*/ 12896655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5525" y="6170"/>
                    </a:moveTo>
                    <a:lnTo>
                      <a:pt x="15525" y="1853"/>
                    </a:lnTo>
                    <a:cubicBezTo>
                      <a:pt x="15525" y="834"/>
                      <a:pt x="15002" y="0"/>
                      <a:pt x="14363" y="0"/>
                    </a:cubicBezTo>
                    <a:lnTo>
                      <a:pt x="1162" y="0"/>
                    </a:lnTo>
                    <a:cubicBezTo>
                      <a:pt x="523" y="0"/>
                      <a:pt x="0" y="834"/>
                      <a:pt x="0" y="1853"/>
                    </a:cubicBezTo>
                    <a:lnTo>
                      <a:pt x="0" y="19747"/>
                    </a:lnTo>
                    <a:cubicBezTo>
                      <a:pt x="0" y="20766"/>
                      <a:pt x="523" y="21600"/>
                      <a:pt x="1162" y="21600"/>
                    </a:cubicBezTo>
                    <a:lnTo>
                      <a:pt x="14363" y="21600"/>
                    </a:lnTo>
                    <a:cubicBezTo>
                      <a:pt x="15002" y="21600"/>
                      <a:pt x="15525" y="20766"/>
                      <a:pt x="15525" y="19747"/>
                    </a:cubicBezTo>
                    <a:lnTo>
                      <a:pt x="15525" y="15485"/>
                    </a:lnTo>
                    <a:lnTo>
                      <a:pt x="15525" y="15543"/>
                    </a:lnTo>
                    <a:lnTo>
                      <a:pt x="21600" y="20086"/>
                    </a:lnTo>
                    <a:lnTo>
                      <a:pt x="21600" y="1586"/>
                    </a:lnTo>
                    <a:lnTo>
                      <a:pt x="15525" y="6170"/>
                    </a:lnTo>
                    <a:close/>
                    <a:moveTo>
                      <a:pt x="15525" y="6170"/>
                    </a:moveTo>
                  </a:path>
                </a:pathLst>
              </a:custGeom>
              <a:solidFill>
                <a:srgbClr val="FFFFFF"/>
              </a:solidFill>
              <a:ln>
                <a:noFill/>
              </a:ln>
            </p:spPr>
            <p:txBody>
              <a:bodyPr anchor="ctr"/>
              <a:lstStyle/>
              <a:p>
                <a:pPr algn="ctr"/>
                <a:endParaRPr/>
              </a:p>
            </p:txBody>
          </p:sp>
          <p:sp>
            <p:nvSpPr>
              <p:cNvPr id="18" name="iṩ1ídé"/>
              <p:cNvSpPr/>
              <p:nvPr/>
            </p:nvSpPr>
            <p:spPr>
              <a:xfrm>
                <a:off x="9301096" y="3524732"/>
                <a:ext cx="1549107" cy="309659"/>
              </a:xfrm>
              <a:prstGeom prst="rect">
                <a:avLst/>
              </a:prstGeom>
            </p:spPr>
            <p:txBody>
              <a:bodyPr wrap="none" lIns="90000" tIns="46800" rIns="90000" bIns="46800">
                <a:normAutofit fontScale="92500" lnSpcReduction="20000"/>
              </a:bodyPr>
              <a:lstStyle/>
              <a:p>
                <a:pPr algn="ctr"/>
                <a:r>
                  <a:rPr lang="en-US" altLang="zh-CN" sz="1600" b="1" dirty="0">
                    <a:solidFill>
                      <a:schemeClr val="bg1"/>
                    </a:solidFill>
                  </a:rPr>
                  <a:t>Keyword</a:t>
                </a:r>
                <a:endParaRPr lang="zh-CN" altLang="en-US" sz="1600" b="1" dirty="0">
                  <a:solidFill>
                    <a:schemeClr val="bg1"/>
                  </a:solidFill>
                </a:endParaRPr>
              </a:p>
            </p:txBody>
          </p:sp>
        </p:grpSp>
        <p:grpSp>
          <p:nvGrpSpPr>
            <p:cNvPr id="11" name="íslîdè"/>
            <p:cNvGrpSpPr/>
            <p:nvPr/>
          </p:nvGrpSpPr>
          <p:grpSpPr>
            <a:xfrm>
              <a:off x="8619309" y="4415850"/>
              <a:ext cx="2213143" cy="915199"/>
              <a:chOff x="1732858" y="4943311"/>
              <a:chExt cx="2213143" cy="915199"/>
            </a:xfrm>
          </p:grpSpPr>
          <p:sp>
            <p:nvSpPr>
              <p:cNvPr id="12" name="iṩḻîḓé"/>
              <p:cNvSpPr txBox="1"/>
              <p:nvPr/>
            </p:nvSpPr>
            <p:spPr bwMode="auto">
              <a:xfrm>
                <a:off x="1732858" y="4943311"/>
                <a:ext cx="2213143" cy="340969"/>
              </a:xfrm>
              <a:prstGeom prst="rect">
                <a:avLst/>
              </a:prstGeom>
              <a:noFill/>
              <a:ln w="9525">
                <a:noFill/>
                <a:miter lim="800000"/>
              </a:ln>
            </p:spPr>
            <p:txBody>
              <a:bodyPr wrap="none" lIns="90000" tIns="46800" rIns="90000" bIns="46800" anchor="ctr" anchorCtr="1">
                <a:normAutofit/>
                <a:scene3d>
                  <a:camera prst="orthographicFront"/>
                  <a:lightRig rig="threePt" dir="t"/>
                </a:scene3d>
                <a:sp3d>
                  <a:bevelT w="0" h="0"/>
                </a:sp3d>
              </a:bodyPr>
              <a:lstStyle/>
              <a:p>
                <a:pPr marL="0" lvl="1" algn="ctr"/>
                <a:r>
                  <a:rPr lang="en-US" altLang="zh-CN" sz="1400" b="1" dirty="0"/>
                  <a:t>Text here</a:t>
                </a:r>
                <a:endParaRPr lang="zh-CN" altLang="en-US" sz="1400" b="1" dirty="0"/>
              </a:p>
            </p:txBody>
          </p:sp>
          <p:sp>
            <p:nvSpPr>
              <p:cNvPr id="13" name="íşliḑè"/>
              <p:cNvSpPr txBox="1"/>
              <p:nvPr/>
            </p:nvSpPr>
            <p:spPr bwMode="auto">
              <a:xfrm>
                <a:off x="1732858" y="5284280"/>
                <a:ext cx="2213143" cy="574230"/>
              </a:xfrm>
              <a:prstGeom prst="rect">
                <a:avLst/>
              </a:prstGeom>
              <a:noFill/>
              <a:ln w="9525">
                <a:noFill/>
                <a:miter lim="800000"/>
              </a:ln>
            </p:spPr>
            <p:txBody>
              <a:bodyPr wrap="square" lIns="90000" tIns="46800" rIns="90000" bIns="46800" anchor="ctr" anchorCtr="1">
                <a:normAutofit/>
                <a:scene3d>
                  <a:camera prst="orthographicFront"/>
                  <a:lightRig rig="threePt" dir="t"/>
                </a:scene3d>
                <a:sp3d>
                  <a:bevelT w="0" h="0"/>
                </a:sp3d>
              </a:bodyPr>
              <a:lstStyle/>
              <a:p>
                <a:pPr algn="ctr">
                  <a:lnSpc>
                    <a:spcPct val="120000"/>
                  </a:lnSpc>
                </a:pPr>
                <a:r>
                  <a:rPr lang="en-US" altLang="zh-CN" sz="1100" dirty="0"/>
                  <a:t>Copy paste fonts. Choose the only option to retain text.</a:t>
                </a: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669925" y="3257710"/>
            <a:ext cx="5315923" cy="0"/>
          </a:xfrm>
          <a:prstGeom prst="line">
            <a:avLst/>
          </a:prstGeom>
          <a:ln>
            <a:solidFill>
              <a:schemeClr val="accent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29804" y="2204422"/>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/04</a:t>
            </a:r>
            <a:endParaRPr lang="zh-CN" altLang="en-US" spc="100" dirty="0">
              <a:solidFill>
                <a:schemeClr val="accent1"/>
              </a:solidFill>
              <a:latin typeface="Impact" panose="020B0806030902050204" pitchFamily="34" charset="0"/>
              <a:cs typeface="Arial" panose="020B0604020202090204" pitchFamily="34" charset="0"/>
            </a:endParaRPr>
          </a:p>
        </p:txBody>
      </p:sp>
      <p:sp>
        <p:nvSpPr>
          <p:cNvPr id="22" name="标题 21"/>
          <p:cNvSpPr>
            <a:spLocks noGrp="1"/>
          </p:cNvSpPr>
          <p:nvPr>
            <p:ph type="title"/>
          </p:nvPr>
        </p:nvSpPr>
        <p:spPr/>
        <p:txBody>
          <a:bodyPr/>
          <a:lstStyle/>
          <a:p>
            <a:r>
              <a:rPr lang="en-US" altLang="zh-CN"/>
              <a:t>Section Header Here</a:t>
            </a:r>
            <a:endParaRPr lang="zh-CN" altLang="en-US" dirty="0"/>
          </a:p>
        </p:txBody>
      </p:sp>
      <p:sp>
        <p:nvSpPr>
          <p:cNvPr id="23" name="文本占位符 22"/>
          <p:cNvSpPr>
            <a:spLocks noGrp="1"/>
          </p:cNvSpPr>
          <p:nvPr>
            <p:ph type="body" idx="1"/>
          </p:nvPr>
        </p:nvSpPr>
        <p:spPr/>
        <p:txBody>
          <a:bodyPr/>
          <a:lstStyle/>
          <a:p>
            <a:pPr lvl="0"/>
            <a:r>
              <a:rPr lang="en-US" altLang="zh-CN"/>
              <a:t>Supporting text here.</a:t>
            </a:r>
          </a:p>
          <a:p>
            <a:pPr lvl="0"/>
            <a:r>
              <a:rPr lang="en-US" altLang="zh-CN"/>
              <a:t>When you copy &amp; paste, choose "keep text only" option.</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26</a:t>
            </a:fld>
            <a:endParaRPr lang="zh-CN" altLang="en-US"/>
          </a:p>
        </p:txBody>
      </p:sp>
      <p:grpSp>
        <p:nvGrpSpPr>
          <p:cNvPr id="5" name="fe7d6a2a-6b39-48c2-bebb-d7b41482bc5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146697"/>
            <a:ext cx="10850563" cy="5044486"/>
            <a:chOff x="669925" y="1146697"/>
            <a:chExt cx="10850563" cy="5044486"/>
          </a:xfrm>
        </p:grpSpPr>
        <p:grpSp>
          <p:nvGrpSpPr>
            <p:cNvPr id="6" name="ïṧḷiḑé"/>
            <p:cNvGrpSpPr/>
            <p:nvPr/>
          </p:nvGrpSpPr>
          <p:grpSpPr>
            <a:xfrm>
              <a:off x="4185284" y="1600200"/>
              <a:ext cx="3821434" cy="4076696"/>
              <a:chOff x="7041000" y="1424253"/>
              <a:chExt cx="4151293" cy="4428595"/>
            </a:xfrm>
          </p:grpSpPr>
          <p:sp>
            <p:nvSpPr>
              <p:cNvPr id="17" name="iṥľîḑè"/>
              <p:cNvSpPr/>
              <p:nvPr/>
            </p:nvSpPr>
            <p:spPr bwMode="auto">
              <a:xfrm>
                <a:off x="7649834" y="2400933"/>
                <a:ext cx="560986" cy="346827"/>
              </a:xfrm>
              <a:custGeom>
                <a:avLst/>
                <a:gdLst>
                  <a:gd name="T0" fmla="*/ 73 w 85"/>
                  <a:gd name="T1" fmla="*/ 48 h 53"/>
                  <a:gd name="T2" fmla="*/ 52 w 85"/>
                  <a:gd name="T3" fmla="*/ 15 h 53"/>
                  <a:gd name="T4" fmla="*/ 0 w 85"/>
                  <a:gd name="T5" fmla="*/ 0 h 53"/>
                  <a:gd name="T6" fmla="*/ 27 w 85"/>
                  <a:gd name="T7" fmla="*/ 38 h 53"/>
                  <a:gd name="T8" fmla="*/ 54 w 85"/>
                  <a:gd name="T9" fmla="*/ 45 h 53"/>
                  <a:gd name="T10" fmla="*/ 85 w 85"/>
                  <a:gd name="T11" fmla="*/ 53 h 53"/>
                  <a:gd name="T12" fmla="*/ 73 w 85"/>
                  <a:gd name="T13" fmla="*/ 48 h 53"/>
                  <a:gd name="T14" fmla="*/ 73 w 85"/>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3">
                    <a:moveTo>
                      <a:pt x="73" y="48"/>
                    </a:moveTo>
                    <a:cubicBezTo>
                      <a:pt x="62" y="41"/>
                      <a:pt x="55" y="28"/>
                      <a:pt x="52" y="15"/>
                    </a:cubicBezTo>
                    <a:cubicBezTo>
                      <a:pt x="0" y="0"/>
                      <a:pt x="0" y="0"/>
                      <a:pt x="0" y="0"/>
                    </a:cubicBezTo>
                    <a:cubicBezTo>
                      <a:pt x="3" y="16"/>
                      <a:pt x="12" y="31"/>
                      <a:pt x="27" y="38"/>
                    </a:cubicBezTo>
                    <a:cubicBezTo>
                      <a:pt x="36" y="41"/>
                      <a:pt x="45" y="43"/>
                      <a:pt x="54" y="45"/>
                    </a:cubicBezTo>
                    <a:cubicBezTo>
                      <a:pt x="64" y="48"/>
                      <a:pt x="74" y="51"/>
                      <a:pt x="85" y="53"/>
                    </a:cubicBezTo>
                    <a:cubicBezTo>
                      <a:pt x="81" y="52"/>
                      <a:pt x="77" y="51"/>
                      <a:pt x="73" y="48"/>
                    </a:cubicBezTo>
                    <a:cubicBezTo>
                      <a:pt x="70" y="46"/>
                      <a:pt x="77" y="51"/>
                      <a:pt x="73" y="48"/>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18" name="íṧḻîḓê"/>
              <p:cNvSpPr/>
              <p:nvPr/>
            </p:nvSpPr>
            <p:spPr bwMode="auto">
              <a:xfrm>
                <a:off x="7351191" y="5157557"/>
                <a:ext cx="641834" cy="204498"/>
              </a:xfrm>
              <a:custGeom>
                <a:avLst/>
                <a:gdLst>
                  <a:gd name="T0" fmla="*/ 43 w 97"/>
                  <a:gd name="T1" fmla="*/ 0 h 31"/>
                  <a:gd name="T2" fmla="*/ 0 w 97"/>
                  <a:gd name="T3" fmla="*/ 29 h 31"/>
                  <a:gd name="T4" fmla="*/ 57 w 97"/>
                  <a:gd name="T5" fmla="*/ 31 h 31"/>
                  <a:gd name="T6" fmla="*/ 97 w 97"/>
                  <a:gd name="T7" fmla="*/ 3 h 31"/>
                  <a:gd name="T8" fmla="*/ 43 w 97"/>
                  <a:gd name="T9" fmla="*/ 0 h 31"/>
                </a:gdLst>
                <a:ahLst/>
                <a:cxnLst>
                  <a:cxn ang="0">
                    <a:pos x="T0" y="T1"/>
                  </a:cxn>
                  <a:cxn ang="0">
                    <a:pos x="T2" y="T3"/>
                  </a:cxn>
                  <a:cxn ang="0">
                    <a:pos x="T4" y="T5"/>
                  </a:cxn>
                  <a:cxn ang="0">
                    <a:pos x="T6" y="T7"/>
                  </a:cxn>
                  <a:cxn ang="0">
                    <a:pos x="T8" y="T9"/>
                  </a:cxn>
                </a:cxnLst>
                <a:rect l="0" t="0" r="r" b="b"/>
                <a:pathLst>
                  <a:path w="97" h="31">
                    <a:moveTo>
                      <a:pt x="43" y="0"/>
                    </a:moveTo>
                    <a:cubicBezTo>
                      <a:pt x="34" y="16"/>
                      <a:pt x="19" y="30"/>
                      <a:pt x="0" y="29"/>
                    </a:cubicBezTo>
                    <a:cubicBezTo>
                      <a:pt x="19" y="30"/>
                      <a:pt x="38" y="31"/>
                      <a:pt x="57" y="31"/>
                    </a:cubicBezTo>
                    <a:cubicBezTo>
                      <a:pt x="75" y="30"/>
                      <a:pt x="89" y="17"/>
                      <a:pt x="97" y="3"/>
                    </a:cubicBezTo>
                    <a:lnTo>
                      <a:pt x="43"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19" name="îṧḻîḋé"/>
              <p:cNvSpPr/>
              <p:nvPr/>
            </p:nvSpPr>
            <p:spPr bwMode="auto">
              <a:xfrm>
                <a:off x="7575585" y="3493766"/>
                <a:ext cx="721032" cy="714923"/>
              </a:xfrm>
              <a:custGeom>
                <a:avLst/>
                <a:gdLst>
                  <a:gd name="T0" fmla="*/ 108 w 109"/>
                  <a:gd name="T1" fmla="*/ 99 h 109"/>
                  <a:gd name="T2" fmla="*/ 72 w 109"/>
                  <a:gd name="T3" fmla="*/ 10 h 109"/>
                  <a:gd name="T4" fmla="*/ 18 w 109"/>
                  <a:gd name="T5" fmla="*/ 0 h 109"/>
                  <a:gd name="T6" fmla="*/ 41 w 109"/>
                  <a:gd name="T7" fmla="*/ 101 h 109"/>
                  <a:gd name="T8" fmla="*/ 60 w 109"/>
                  <a:gd name="T9" fmla="*/ 102 h 109"/>
                  <a:gd name="T10" fmla="*/ 65 w 109"/>
                  <a:gd name="T11" fmla="*/ 104 h 109"/>
                  <a:gd name="T12" fmla="*/ 109 w 109"/>
                  <a:gd name="T13" fmla="*/ 99 h 109"/>
                  <a:gd name="T14" fmla="*/ 108 w 109"/>
                  <a:gd name="T15" fmla="*/ 99 h 109"/>
                  <a:gd name="T16" fmla="*/ 108 w 109"/>
                  <a:gd name="T17"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09">
                    <a:moveTo>
                      <a:pt x="108" y="99"/>
                    </a:moveTo>
                    <a:cubicBezTo>
                      <a:pt x="68" y="95"/>
                      <a:pt x="61" y="41"/>
                      <a:pt x="72" y="10"/>
                    </a:cubicBezTo>
                    <a:cubicBezTo>
                      <a:pt x="18" y="0"/>
                      <a:pt x="18" y="0"/>
                      <a:pt x="18" y="0"/>
                    </a:cubicBezTo>
                    <a:cubicBezTo>
                      <a:pt x="7" y="32"/>
                      <a:pt x="0" y="95"/>
                      <a:pt x="41" y="101"/>
                    </a:cubicBezTo>
                    <a:cubicBezTo>
                      <a:pt x="41" y="101"/>
                      <a:pt x="61" y="109"/>
                      <a:pt x="60" y="102"/>
                    </a:cubicBezTo>
                    <a:cubicBezTo>
                      <a:pt x="60" y="102"/>
                      <a:pt x="65" y="104"/>
                      <a:pt x="65" y="104"/>
                    </a:cubicBezTo>
                    <a:cubicBezTo>
                      <a:pt x="109" y="99"/>
                      <a:pt x="109" y="99"/>
                      <a:pt x="109" y="99"/>
                    </a:cubicBezTo>
                    <a:cubicBezTo>
                      <a:pt x="108" y="99"/>
                      <a:pt x="108" y="99"/>
                      <a:pt x="108" y="99"/>
                    </a:cubicBezTo>
                    <a:cubicBezTo>
                      <a:pt x="108" y="99"/>
                      <a:pt x="108" y="99"/>
                      <a:pt x="108" y="99"/>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0" name="ïṡlidê"/>
              <p:cNvSpPr/>
              <p:nvPr/>
            </p:nvSpPr>
            <p:spPr bwMode="auto">
              <a:xfrm>
                <a:off x="7953426" y="3480678"/>
                <a:ext cx="694633" cy="610221"/>
              </a:xfrm>
              <a:custGeom>
                <a:avLst/>
                <a:gdLst>
                  <a:gd name="T0" fmla="*/ 103 w 105"/>
                  <a:gd name="T1" fmla="*/ 25 h 93"/>
                  <a:gd name="T2" fmla="*/ 100 w 105"/>
                  <a:gd name="T3" fmla="*/ 11 h 93"/>
                  <a:gd name="T4" fmla="*/ 48 w 105"/>
                  <a:gd name="T5" fmla="*/ 0 h 93"/>
                  <a:gd name="T6" fmla="*/ 44 w 105"/>
                  <a:gd name="T7" fmla="*/ 50 h 93"/>
                  <a:gd name="T8" fmla="*/ 0 w 105"/>
                  <a:gd name="T9" fmla="*/ 80 h 93"/>
                  <a:gd name="T10" fmla="*/ 53 w 105"/>
                  <a:gd name="T11" fmla="*/ 88 h 93"/>
                  <a:gd name="T12" fmla="*/ 103 w 105"/>
                  <a:gd name="T13" fmla="*/ 25 h 93"/>
                  <a:gd name="T14" fmla="*/ 103 w 105"/>
                  <a:gd name="T15" fmla="*/ 25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3">
                    <a:moveTo>
                      <a:pt x="103" y="25"/>
                    </a:moveTo>
                    <a:cubicBezTo>
                      <a:pt x="103" y="20"/>
                      <a:pt x="102" y="15"/>
                      <a:pt x="100" y="11"/>
                    </a:cubicBezTo>
                    <a:cubicBezTo>
                      <a:pt x="48" y="0"/>
                      <a:pt x="48" y="0"/>
                      <a:pt x="48" y="0"/>
                    </a:cubicBezTo>
                    <a:cubicBezTo>
                      <a:pt x="53" y="17"/>
                      <a:pt x="52" y="35"/>
                      <a:pt x="44" y="50"/>
                    </a:cubicBezTo>
                    <a:cubicBezTo>
                      <a:pt x="37" y="67"/>
                      <a:pt x="20" y="83"/>
                      <a:pt x="0" y="80"/>
                    </a:cubicBezTo>
                    <a:cubicBezTo>
                      <a:pt x="53" y="88"/>
                      <a:pt x="53" y="88"/>
                      <a:pt x="53" y="88"/>
                    </a:cubicBezTo>
                    <a:cubicBezTo>
                      <a:pt x="86" y="93"/>
                      <a:pt x="105" y="53"/>
                      <a:pt x="103" y="25"/>
                    </a:cubicBezTo>
                    <a:cubicBezTo>
                      <a:pt x="103" y="24"/>
                      <a:pt x="103" y="26"/>
                      <a:pt x="103" y="2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1" name="ïṡļïḍê"/>
              <p:cNvSpPr/>
              <p:nvPr/>
            </p:nvSpPr>
            <p:spPr bwMode="auto">
              <a:xfrm>
                <a:off x="8428614" y="2026293"/>
                <a:ext cx="925627" cy="1087926"/>
              </a:xfrm>
              <a:custGeom>
                <a:avLst/>
                <a:gdLst>
                  <a:gd name="T0" fmla="*/ 90 w 140"/>
                  <a:gd name="T1" fmla="*/ 15 h 166"/>
                  <a:gd name="T2" fmla="*/ 1 w 140"/>
                  <a:gd name="T3" fmla="*/ 85 h 166"/>
                  <a:gd name="T4" fmla="*/ 29 w 140"/>
                  <a:gd name="T5" fmla="*/ 155 h 166"/>
                  <a:gd name="T6" fmla="*/ 64 w 140"/>
                  <a:gd name="T7" fmla="*/ 157 h 166"/>
                  <a:gd name="T8" fmla="*/ 101 w 140"/>
                  <a:gd name="T9" fmla="*/ 166 h 166"/>
                  <a:gd name="T10" fmla="*/ 67 w 140"/>
                  <a:gd name="T11" fmla="*/ 79 h 166"/>
                  <a:gd name="T12" fmla="*/ 140 w 140"/>
                  <a:gd name="T13" fmla="*/ 32 h 166"/>
                  <a:gd name="T14" fmla="*/ 90 w 140"/>
                  <a:gd name="T15" fmla="*/ 15 h 166"/>
                  <a:gd name="T16" fmla="*/ 90 w 140"/>
                  <a:gd name="T17" fmla="*/ 1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66">
                    <a:moveTo>
                      <a:pt x="90" y="15"/>
                    </a:moveTo>
                    <a:cubicBezTo>
                      <a:pt x="47" y="0"/>
                      <a:pt x="4" y="48"/>
                      <a:pt x="1" y="85"/>
                    </a:cubicBezTo>
                    <a:cubicBezTo>
                      <a:pt x="0" y="107"/>
                      <a:pt x="11" y="141"/>
                      <a:pt x="29" y="155"/>
                    </a:cubicBezTo>
                    <a:cubicBezTo>
                      <a:pt x="38" y="162"/>
                      <a:pt x="53" y="154"/>
                      <a:pt x="64" y="157"/>
                    </a:cubicBezTo>
                    <a:cubicBezTo>
                      <a:pt x="76" y="160"/>
                      <a:pt x="88" y="163"/>
                      <a:pt x="101" y="166"/>
                    </a:cubicBezTo>
                    <a:cubicBezTo>
                      <a:pt x="64" y="157"/>
                      <a:pt x="56" y="110"/>
                      <a:pt x="67" y="79"/>
                    </a:cubicBezTo>
                    <a:cubicBezTo>
                      <a:pt x="77" y="50"/>
                      <a:pt x="107" y="21"/>
                      <a:pt x="140" y="32"/>
                    </a:cubicBezTo>
                    <a:cubicBezTo>
                      <a:pt x="124" y="27"/>
                      <a:pt x="107" y="21"/>
                      <a:pt x="90" y="15"/>
                    </a:cubicBezTo>
                    <a:cubicBezTo>
                      <a:pt x="89" y="15"/>
                      <a:pt x="107" y="21"/>
                      <a:pt x="90" y="15"/>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2" name="îşļîḑê"/>
              <p:cNvSpPr/>
              <p:nvPr/>
            </p:nvSpPr>
            <p:spPr bwMode="auto">
              <a:xfrm>
                <a:off x="9044047" y="1476603"/>
                <a:ext cx="428989" cy="765638"/>
              </a:xfrm>
              <a:custGeom>
                <a:avLst/>
                <a:gdLst>
                  <a:gd name="T0" fmla="*/ 0 w 260"/>
                  <a:gd name="T1" fmla="*/ 400 h 468"/>
                  <a:gd name="T2" fmla="*/ 200 w 260"/>
                  <a:gd name="T3" fmla="*/ 468 h 468"/>
                  <a:gd name="T4" fmla="*/ 260 w 260"/>
                  <a:gd name="T5" fmla="*/ 84 h 468"/>
                  <a:gd name="T6" fmla="*/ 64 w 260"/>
                  <a:gd name="T7" fmla="*/ 0 h 468"/>
                  <a:gd name="T8" fmla="*/ 0 w 260"/>
                  <a:gd name="T9" fmla="*/ 400 h 468"/>
                </a:gdLst>
                <a:ahLst/>
                <a:cxnLst>
                  <a:cxn ang="0">
                    <a:pos x="T0" y="T1"/>
                  </a:cxn>
                  <a:cxn ang="0">
                    <a:pos x="T2" y="T3"/>
                  </a:cxn>
                  <a:cxn ang="0">
                    <a:pos x="T4" y="T5"/>
                  </a:cxn>
                  <a:cxn ang="0">
                    <a:pos x="T6" y="T7"/>
                  </a:cxn>
                  <a:cxn ang="0">
                    <a:pos x="T8" y="T9"/>
                  </a:cxn>
                </a:cxnLst>
                <a:rect l="0" t="0" r="r" b="b"/>
                <a:pathLst>
                  <a:path w="260" h="468">
                    <a:moveTo>
                      <a:pt x="0" y="400"/>
                    </a:moveTo>
                    <a:lnTo>
                      <a:pt x="200" y="468"/>
                    </a:lnTo>
                    <a:lnTo>
                      <a:pt x="260" y="84"/>
                    </a:lnTo>
                    <a:lnTo>
                      <a:pt x="64" y="0"/>
                    </a:lnTo>
                    <a:lnTo>
                      <a:pt x="0" y="40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3" name="ïṥḻîdè"/>
              <p:cNvSpPr/>
              <p:nvPr/>
            </p:nvSpPr>
            <p:spPr bwMode="auto">
              <a:xfrm>
                <a:off x="8813053" y="3029148"/>
                <a:ext cx="415789" cy="595496"/>
              </a:xfrm>
              <a:custGeom>
                <a:avLst/>
                <a:gdLst>
                  <a:gd name="T0" fmla="*/ 0 w 252"/>
                  <a:gd name="T1" fmla="*/ 324 h 364"/>
                  <a:gd name="T2" fmla="*/ 204 w 252"/>
                  <a:gd name="T3" fmla="*/ 364 h 364"/>
                  <a:gd name="T4" fmla="*/ 252 w 252"/>
                  <a:gd name="T5" fmla="*/ 52 h 364"/>
                  <a:gd name="T6" fmla="*/ 52 w 252"/>
                  <a:gd name="T7" fmla="*/ 0 h 364"/>
                  <a:gd name="T8" fmla="*/ 0 w 252"/>
                  <a:gd name="T9" fmla="*/ 324 h 364"/>
                </a:gdLst>
                <a:ahLst/>
                <a:cxnLst>
                  <a:cxn ang="0">
                    <a:pos x="T0" y="T1"/>
                  </a:cxn>
                  <a:cxn ang="0">
                    <a:pos x="T2" y="T3"/>
                  </a:cxn>
                  <a:cxn ang="0">
                    <a:pos x="T4" y="T5"/>
                  </a:cxn>
                  <a:cxn ang="0">
                    <a:pos x="T6" y="T7"/>
                  </a:cxn>
                  <a:cxn ang="0">
                    <a:pos x="T8" y="T9"/>
                  </a:cxn>
                </a:cxnLst>
                <a:rect l="0" t="0" r="r" b="b"/>
                <a:pathLst>
                  <a:path w="252" h="364">
                    <a:moveTo>
                      <a:pt x="0" y="324"/>
                    </a:moveTo>
                    <a:lnTo>
                      <a:pt x="204" y="364"/>
                    </a:lnTo>
                    <a:lnTo>
                      <a:pt x="252" y="52"/>
                    </a:lnTo>
                    <a:lnTo>
                      <a:pt x="52" y="0"/>
                    </a:lnTo>
                    <a:lnTo>
                      <a:pt x="0" y="32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4" name="îSlïďê"/>
              <p:cNvSpPr/>
              <p:nvPr/>
            </p:nvSpPr>
            <p:spPr bwMode="auto">
              <a:xfrm>
                <a:off x="8270218" y="3480678"/>
                <a:ext cx="879428" cy="143966"/>
              </a:xfrm>
              <a:custGeom>
                <a:avLst/>
                <a:gdLst>
                  <a:gd name="T0" fmla="*/ 329 w 533"/>
                  <a:gd name="T1" fmla="*/ 48 h 88"/>
                  <a:gd name="T2" fmla="*/ 52 w 533"/>
                  <a:gd name="T3" fmla="*/ 8 h 88"/>
                  <a:gd name="T4" fmla="*/ 0 w 533"/>
                  <a:gd name="T5" fmla="*/ 0 h 88"/>
                  <a:gd name="T6" fmla="*/ 209 w 533"/>
                  <a:gd name="T7" fmla="*/ 44 h 88"/>
                  <a:gd name="T8" fmla="*/ 261 w 533"/>
                  <a:gd name="T9" fmla="*/ 48 h 88"/>
                  <a:gd name="T10" fmla="*/ 533 w 533"/>
                  <a:gd name="T11" fmla="*/ 88 h 88"/>
                  <a:gd name="T12" fmla="*/ 329 w 533"/>
                  <a:gd name="T13" fmla="*/ 48 h 88"/>
                </a:gdLst>
                <a:ahLst/>
                <a:cxnLst>
                  <a:cxn ang="0">
                    <a:pos x="T0" y="T1"/>
                  </a:cxn>
                  <a:cxn ang="0">
                    <a:pos x="T2" y="T3"/>
                  </a:cxn>
                  <a:cxn ang="0">
                    <a:pos x="T4" y="T5"/>
                  </a:cxn>
                  <a:cxn ang="0">
                    <a:pos x="T6" y="T7"/>
                  </a:cxn>
                  <a:cxn ang="0">
                    <a:pos x="T8" y="T9"/>
                  </a:cxn>
                  <a:cxn ang="0">
                    <a:pos x="T10" y="T11"/>
                  </a:cxn>
                  <a:cxn ang="0">
                    <a:pos x="T12" y="T13"/>
                  </a:cxn>
                </a:cxnLst>
                <a:rect l="0" t="0" r="r" b="b"/>
                <a:pathLst>
                  <a:path w="533" h="88">
                    <a:moveTo>
                      <a:pt x="329" y="48"/>
                    </a:moveTo>
                    <a:lnTo>
                      <a:pt x="52" y="8"/>
                    </a:lnTo>
                    <a:lnTo>
                      <a:pt x="0" y="0"/>
                    </a:lnTo>
                    <a:lnTo>
                      <a:pt x="209" y="44"/>
                    </a:lnTo>
                    <a:lnTo>
                      <a:pt x="261" y="48"/>
                    </a:lnTo>
                    <a:lnTo>
                      <a:pt x="533" y="88"/>
                    </a:lnTo>
                    <a:lnTo>
                      <a:pt x="329" y="48"/>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5" name="iš1ïďe"/>
              <p:cNvSpPr/>
              <p:nvPr/>
            </p:nvSpPr>
            <p:spPr bwMode="auto">
              <a:xfrm>
                <a:off x="8667857" y="3650821"/>
                <a:ext cx="461988" cy="819626"/>
              </a:xfrm>
              <a:custGeom>
                <a:avLst/>
                <a:gdLst>
                  <a:gd name="T0" fmla="*/ 76 w 280"/>
                  <a:gd name="T1" fmla="*/ 0 h 501"/>
                  <a:gd name="T2" fmla="*/ 12 w 280"/>
                  <a:gd name="T3" fmla="*/ 405 h 501"/>
                  <a:gd name="T4" fmla="*/ 0 w 280"/>
                  <a:gd name="T5" fmla="*/ 477 h 501"/>
                  <a:gd name="T6" fmla="*/ 208 w 280"/>
                  <a:gd name="T7" fmla="*/ 501 h 501"/>
                  <a:gd name="T8" fmla="*/ 220 w 280"/>
                  <a:gd name="T9" fmla="*/ 429 h 501"/>
                  <a:gd name="T10" fmla="*/ 280 w 280"/>
                  <a:gd name="T11" fmla="*/ 40 h 501"/>
                  <a:gd name="T12" fmla="*/ 76 w 280"/>
                  <a:gd name="T13" fmla="*/ 0 h 501"/>
                </a:gdLst>
                <a:ahLst/>
                <a:cxnLst>
                  <a:cxn ang="0">
                    <a:pos x="T0" y="T1"/>
                  </a:cxn>
                  <a:cxn ang="0">
                    <a:pos x="T2" y="T3"/>
                  </a:cxn>
                  <a:cxn ang="0">
                    <a:pos x="T4" y="T5"/>
                  </a:cxn>
                  <a:cxn ang="0">
                    <a:pos x="T6" y="T7"/>
                  </a:cxn>
                  <a:cxn ang="0">
                    <a:pos x="T8" y="T9"/>
                  </a:cxn>
                  <a:cxn ang="0">
                    <a:pos x="T10" y="T11"/>
                  </a:cxn>
                  <a:cxn ang="0">
                    <a:pos x="T12" y="T13"/>
                  </a:cxn>
                </a:cxnLst>
                <a:rect l="0" t="0" r="r" b="b"/>
                <a:pathLst>
                  <a:path w="280" h="501">
                    <a:moveTo>
                      <a:pt x="76" y="0"/>
                    </a:moveTo>
                    <a:lnTo>
                      <a:pt x="12" y="405"/>
                    </a:lnTo>
                    <a:lnTo>
                      <a:pt x="0" y="477"/>
                    </a:lnTo>
                    <a:lnTo>
                      <a:pt x="208" y="501"/>
                    </a:lnTo>
                    <a:lnTo>
                      <a:pt x="220" y="429"/>
                    </a:lnTo>
                    <a:lnTo>
                      <a:pt x="280" y="40"/>
                    </a:lnTo>
                    <a:lnTo>
                      <a:pt x="76"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26" name="îşľîḓe"/>
              <p:cNvSpPr/>
              <p:nvPr/>
            </p:nvSpPr>
            <p:spPr bwMode="auto">
              <a:xfrm>
                <a:off x="8780054" y="2891725"/>
                <a:ext cx="547786" cy="150510"/>
              </a:xfrm>
              <a:custGeom>
                <a:avLst/>
                <a:gdLst>
                  <a:gd name="T0" fmla="*/ 33 w 83"/>
                  <a:gd name="T1" fmla="*/ 0 h 23"/>
                  <a:gd name="T2" fmla="*/ 0 w 83"/>
                  <a:gd name="T3" fmla="*/ 7 h 23"/>
                  <a:gd name="T4" fmla="*/ 51 w 83"/>
                  <a:gd name="T5" fmla="*/ 20 h 23"/>
                  <a:gd name="T6" fmla="*/ 83 w 83"/>
                  <a:gd name="T7" fmla="*/ 14 h 23"/>
                  <a:gd name="T8" fmla="*/ 33 w 83"/>
                  <a:gd name="T9" fmla="*/ 0 h 23"/>
                </a:gdLst>
                <a:ahLst/>
                <a:cxnLst>
                  <a:cxn ang="0">
                    <a:pos x="T0" y="T1"/>
                  </a:cxn>
                  <a:cxn ang="0">
                    <a:pos x="T2" y="T3"/>
                  </a:cxn>
                  <a:cxn ang="0">
                    <a:pos x="T4" y="T5"/>
                  </a:cxn>
                  <a:cxn ang="0">
                    <a:pos x="T6" y="T7"/>
                  </a:cxn>
                  <a:cxn ang="0">
                    <a:pos x="T8" y="T9"/>
                  </a:cxn>
                </a:cxnLst>
                <a:rect l="0" t="0" r="r" b="b"/>
                <a:pathLst>
                  <a:path w="83" h="23">
                    <a:moveTo>
                      <a:pt x="33" y="0"/>
                    </a:moveTo>
                    <a:cubicBezTo>
                      <a:pt x="23" y="7"/>
                      <a:pt x="11" y="10"/>
                      <a:pt x="0" y="7"/>
                    </a:cubicBezTo>
                    <a:cubicBezTo>
                      <a:pt x="51" y="20"/>
                      <a:pt x="51" y="20"/>
                      <a:pt x="51" y="20"/>
                    </a:cubicBezTo>
                    <a:cubicBezTo>
                      <a:pt x="62" y="23"/>
                      <a:pt x="74" y="20"/>
                      <a:pt x="83" y="14"/>
                    </a:cubicBezTo>
                    <a:lnTo>
                      <a:pt x="33"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7" name="ïṥľiďê"/>
              <p:cNvSpPr/>
              <p:nvPr/>
            </p:nvSpPr>
            <p:spPr bwMode="auto">
              <a:xfrm>
                <a:off x="8448413" y="4993958"/>
                <a:ext cx="470238" cy="754187"/>
              </a:xfrm>
              <a:custGeom>
                <a:avLst/>
                <a:gdLst>
                  <a:gd name="T0" fmla="*/ 76 w 285"/>
                  <a:gd name="T1" fmla="*/ 0 h 461"/>
                  <a:gd name="T2" fmla="*/ 64 w 285"/>
                  <a:gd name="T3" fmla="*/ 72 h 461"/>
                  <a:gd name="T4" fmla="*/ 0 w 285"/>
                  <a:gd name="T5" fmla="*/ 461 h 461"/>
                  <a:gd name="T6" fmla="*/ 213 w 285"/>
                  <a:gd name="T7" fmla="*/ 461 h 461"/>
                  <a:gd name="T8" fmla="*/ 277 w 285"/>
                  <a:gd name="T9" fmla="*/ 84 h 461"/>
                  <a:gd name="T10" fmla="*/ 285 w 285"/>
                  <a:gd name="T11" fmla="*/ 12 h 461"/>
                  <a:gd name="T12" fmla="*/ 76 w 285"/>
                  <a:gd name="T13" fmla="*/ 0 h 461"/>
                </a:gdLst>
                <a:ahLst/>
                <a:cxnLst>
                  <a:cxn ang="0">
                    <a:pos x="T0" y="T1"/>
                  </a:cxn>
                  <a:cxn ang="0">
                    <a:pos x="T2" y="T3"/>
                  </a:cxn>
                  <a:cxn ang="0">
                    <a:pos x="T4" y="T5"/>
                  </a:cxn>
                  <a:cxn ang="0">
                    <a:pos x="T6" y="T7"/>
                  </a:cxn>
                  <a:cxn ang="0">
                    <a:pos x="T8" y="T9"/>
                  </a:cxn>
                  <a:cxn ang="0">
                    <a:pos x="T10" y="T11"/>
                  </a:cxn>
                  <a:cxn ang="0">
                    <a:pos x="T12" y="T13"/>
                  </a:cxn>
                </a:cxnLst>
                <a:rect l="0" t="0" r="r" b="b"/>
                <a:pathLst>
                  <a:path w="285" h="461">
                    <a:moveTo>
                      <a:pt x="76" y="0"/>
                    </a:moveTo>
                    <a:lnTo>
                      <a:pt x="64" y="72"/>
                    </a:lnTo>
                    <a:lnTo>
                      <a:pt x="0" y="461"/>
                    </a:lnTo>
                    <a:lnTo>
                      <a:pt x="213" y="461"/>
                    </a:lnTo>
                    <a:lnTo>
                      <a:pt x="277" y="84"/>
                    </a:lnTo>
                    <a:lnTo>
                      <a:pt x="285" y="12"/>
                    </a:lnTo>
                    <a:lnTo>
                      <a:pt x="76"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28" name="íşlïḓé"/>
              <p:cNvSpPr/>
              <p:nvPr/>
            </p:nvSpPr>
            <p:spPr bwMode="auto">
              <a:xfrm>
                <a:off x="8621658" y="5170643"/>
                <a:ext cx="514787" cy="152147"/>
              </a:xfrm>
              <a:custGeom>
                <a:avLst/>
                <a:gdLst>
                  <a:gd name="T0" fmla="*/ 76 w 78"/>
                  <a:gd name="T1" fmla="*/ 12 h 23"/>
                  <a:gd name="T2" fmla="*/ 53 w 78"/>
                  <a:gd name="T3" fmla="*/ 3 h 23"/>
                  <a:gd name="T4" fmla="*/ 0 w 78"/>
                  <a:gd name="T5" fmla="*/ 0 h 23"/>
                  <a:gd name="T6" fmla="*/ 34 w 78"/>
                  <a:gd name="T7" fmla="*/ 23 h 23"/>
                  <a:gd name="T8" fmla="*/ 78 w 78"/>
                  <a:gd name="T9" fmla="*/ 12 h 23"/>
                  <a:gd name="T10" fmla="*/ 76 w 78"/>
                  <a:gd name="T11" fmla="*/ 12 h 23"/>
                </a:gdLst>
                <a:ahLst/>
                <a:cxnLst>
                  <a:cxn ang="0">
                    <a:pos x="T0" y="T1"/>
                  </a:cxn>
                  <a:cxn ang="0">
                    <a:pos x="T2" y="T3"/>
                  </a:cxn>
                  <a:cxn ang="0">
                    <a:pos x="T4" y="T5"/>
                  </a:cxn>
                  <a:cxn ang="0">
                    <a:pos x="T6" y="T7"/>
                  </a:cxn>
                  <a:cxn ang="0">
                    <a:pos x="T8" y="T9"/>
                  </a:cxn>
                  <a:cxn ang="0">
                    <a:pos x="T10" y="T11"/>
                  </a:cxn>
                </a:cxnLst>
                <a:rect l="0" t="0" r="r" b="b"/>
                <a:pathLst>
                  <a:path w="78" h="23">
                    <a:moveTo>
                      <a:pt x="76" y="12"/>
                    </a:moveTo>
                    <a:cubicBezTo>
                      <a:pt x="68" y="11"/>
                      <a:pt x="60" y="8"/>
                      <a:pt x="53" y="3"/>
                    </a:cubicBezTo>
                    <a:cubicBezTo>
                      <a:pt x="0" y="0"/>
                      <a:pt x="0" y="0"/>
                      <a:pt x="0" y="0"/>
                    </a:cubicBezTo>
                    <a:cubicBezTo>
                      <a:pt x="11" y="8"/>
                      <a:pt x="21" y="22"/>
                      <a:pt x="34" y="23"/>
                    </a:cubicBezTo>
                    <a:cubicBezTo>
                      <a:pt x="48" y="23"/>
                      <a:pt x="64" y="11"/>
                      <a:pt x="78" y="12"/>
                    </a:cubicBezTo>
                    <a:cubicBezTo>
                      <a:pt x="78" y="12"/>
                      <a:pt x="77" y="12"/>
                      <a:pt x="76" y="12"/>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29" name="îśľïḑe"/>
              <p:cNvSpPr/>
              <p:nvPr/>
            </p:nvSpPr>
            <p:spPr bwMode="auto">
              <a:xfrm>
                <a:off x="8793254" y="4372286"/>
                <a:ext cx="692982" cy="785270"/>
              </a:xfrm>
              <a:custGeom>
                <a:avLst/>
                <a:gdLst>
                  <a:gd name="T0" fmla="*/ 101 w 105"/>
                  <a:gd name="T1" fmla="*/ 49 h 120"/>
                  <a:gd name="T2" fmla="*/ 63 w 105"/>
                  <a:gd name="T3" fmla="*/ 6 h 120"/>
                  <a:gd name="T4" fmla="*/ 62 w 105"/>
                  <a:gd name="T5" fmla="*/ 6 h 120"/>
                  <a:gd name="T6" fmla="*/ 11 w 105"/>
                  <a:gd name="T7" fmla="*/ 0 h 120"/>
                  <a:gd name="T8" fmla="*/ 11 w 105"/>
                  <a:gd name="T9" fmla="*/ 0 h 120"/>
                  <a:gd name="T10" fmla="*/ 12 w 105"/>
                  <a:gd name="T11" fmla="*/ 0 h 120"/>
                  <a:gd name="T12" fmla="*/ 12 w 105"/>
                  <a:gd name="T13" fmla="*/ 0 h 120"/>
                  <a:gd name="T14" fmla="*/ 51 w 105"/>
                  <a:gd name="T15" fmla="*/ 62 h 120"/>
                  <a:gd name="T16" fmla="*/ 0 w 105"/>
                  <a:gd name="T17" fmla="*/ 117 h 120"/>
                  <a:gd name="T18" fmla="*/ 41 w 105"/>
                  <a:gd name="T19" fmla="*/ 119 h 120"/>
                  <a:gd name="T20" fmla="*/ 75 w 105"/>
                  <a:gd name="T21" fmla="*/ 113 h 120"/>
                  <a:gd name="T22" fmla="*/ 101 w 105"/>
                  <a:gd name="T23" fmla="*/ 49 h 120"/>
                  <a:gd name="T24" fmla="*/ 101 w 105"/>
                  <a:gd name="T25" fmla="*/ 4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101" y="49"/>
                    </a:moveTo>
                    <a:cubicBezTo>
                      <a:pt x="97" y="29"/>
                      <a:pt x="84" y="10"/>
                      <a:pt x="63" y="6"/>
                    </a:cubicBezTo>
                    <a:cubicBezTo>
                      <a:pt x="62" y="6"/>
                      <a:pt x="62" y="6"/>
                      <a:pt x="62" y="6"/>
                    </a:cubicBezTo>
                    <a:cubicBezTo>
                      <a:pt x="11" y="0"/>
                      <a:pt x="11" y="0"/>
                      <a:pt x="11" y="0"/>
                    </a:cubicBezTo>
                    <a:cubicBezTo>
                      <a:pt x="11" y="0"/>
                      <a:pt x="11" y="0"/>
                      <a:pt x="11" y="0"/>
                    </a:cubicBezTo>
                    <a:cubicBezTo>
                      <a:pt x="11" y="0"/>
                      <a:pt x="12" y="0"/>
                      <a:pt x="12" y="0"/>
                    </a:cubicBezTo>
                    <a:cubicBezTo>
                      <a:pt x="12" y="0"/>
                      <a:pt x="12" y="0"/>
                      <a:pt x="12" y="0"/>
                    </a:cubicBezTo>
                    <a:cubicBezTo>
                      <a:pt x="40" y="6"/>
                      <a:pt x="53" y="36"/>
                      <a:pt x="51" y="62"/>
                    </a:cubicBezTo>
                    <a:cubicBezTo>
                      <a:pt x="48" y="88"/>
                      <a:pt x="30" y="118"/>
                      <a:pt x="0" y="117"/>
                    </a:cubicBezTo>
                    <a:cubicBezTo>
                      <a:pt x="14" y="117"/>
                      <a:pt x="27" y="118"/>
                      <a:pt x="41" y="119"/>
                    </a:cubicBezTo>
                    <a:cubicBezTo>
                      <a:pt x="53" y="119"/>
                      <a:pt x="64" y="120"/>
                      <a:pt x="75" y="113"/>
                    </a:cubicBezTo>
                    <a:cubicBezTo>
                      <a:pt x="96" y="100"/>
                      <a:pt x="105" y="72"/>
                      <a:pt x="101" y="49"/>
                    </a:cubicBezTo>
                    <a:cubicBezTo>
                      <a:pt x="100" y="42"/>
                      <a:pt x="102" y="56"/>
                      <a:pt x="101" y="49"/>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0" name="îSļïḑé"/>
              <p:cNvSpPr/>
              <p:nvPr/>
            </p:nvSpPr>
            <p:spPr bwMode="auto">
              <a:xfrm>
                <a:off x="9705681" y="1587850"/>
                <a:ext cx="640183" cy="327196"/>
              </a:xfrm>
              <a:custGeom>
                <a:avLst/>
                <a:gdLst>
                  <a:gd name="T0" fmla="*/ 85 w 97"/>
                  <a:gd name="T1" fmla="*/ 41 h 50"/>
                  <a:gd name="T2" fmla="*/ 0 w 97"/>
                  <a:gd name="T3" fmla="*/ 0 h 50"/>
                  <a:gd name="T4" fmla="*/ 50 w 97"/>
                  <a:gd name="T5" fmla="*/ 30 h 50"/>
                  <a:gd name="T6" fmla="*/ 97 w 97"/>
                  <a:gd name="T7" fmla="*/ 50 h 50"/>
                  <a:gd name="T8" fmla="*/ 85 w 97"/>
                  <a:gd name="T9" fmla="*/ 41 h 50"/>
                  <a:gd name="T10" fmla="*/ 85 w 97"/>
                  <a:gd name="T11" fmla="*/ 41 h 50"/>
                </a:gdLst>
                <a:ahLst/>
                <a:cxnLst>
                  <a:cxn ang="0">
                    <a:pos x="T0" y="T1"/>
                  </a:cxn>
                  <a:cxn ang="0">
                    <a:pos x="T2" y="T3"/>
                  </a:cxn>
                  <a:cxn ang="0">
                    <a:pos x="T4" y="T5"/>
                  </a:cxn>
                  <a:cxn ang="0">
                    <a:pos x="T6" y="T7"/>
                  </a:cxn>
                  <a:cxn ang="0">
                    <a:pos x="T8" y="T9"/>
                  </a:cxn>
                  <a:cxn ang="0">
                    <a:pos x="T10" y="T11"/>
                  </a:cxn>
                </a:cxnLst>
                <a:rect l="0" t="0" r="r" b="b"/>
                <a:pathLst>
                  <a:path w="97" h="50">
                    <a:moveTo>
                      <a:pt x="85" y="41"/>
                    </a:moveTo>
                    <a:cubicBezTo>
                      <a:pt x="59" y="23"/>
                      <a:pt x="29" y="12"/>
                      <a:pt x="0" y="0"/>
                    </a:cubicBezTo>
                    <a:cubicBezTo>
                      <a:pt x="18" y="8"/>
                      <a:pt x="35" y="18"/>
                      <a:pt x="50" y="30"/>
                    </a:cubicBezTo>
                    <a:cubicBezTo>
                      <a:pt x="97" y="50"/>
                      <a:pt x="97" y="50"/>
                      <a:pt x="97" y="50"/>
                    </a:cubicBezTo>
                    <a:cubicBezTo>
                      <a:pt x="93" y="47"/>
                      <a:pt x="90" y="44"/>
                      <a:pt x="85" y="41"/>
                    </a:cubicBezTo>
                    <a:cubicBezTo>
                      <a:pt x="82" y="38"/>
                      <a:pt x="90" y="44"/>
                      <a:pt x="85" y="41"/>
                    </a:cubicBezTo>
                    <a:close/>
                  </a:path>
                </a:pathLst>
              </a:custGeom>
              <a:solidFill>
                <a:schemeClr val="tx2">
                  <a:lumMod val="75000"/>
                </a:schemeClr>
              </a:solidFill>
              <a:ln>
                <a:noFill/>
              </a:ln>
            </p:spPr>
            <p:txBody>
              <a:bodyPr vert="horz" wrap="square" lIns="121920" tIns="60960" rIns="121920" bIns="60960" numCol="1" anchor="t" anchorCtr="0" compatLnSpc="1"/>
              <a:lstStyle/>
              <a:p>
                <a:endParaRPr lang="en-US" sz="3200"/>
              </a:p>
            </p:txBody>
          </p:sp>
          <p:sp>
            <p:nvSpPr>
              <p:cNvPr id="31" name="ïṧḻíďé"/>
              <p:cNvSpPr/>
              <p:nvPr/>
            </p:nvSpPr>
            <p:spPr bwMode="auto">
              <a:xfrm>
                <a:off x="9393838" y="2957166"/>
                <a:ext cx="879428" cy="746006"/>
              </a:xfrm>
              <a:custGeom>
                <a:avLst/>
                <a:gdLst>
                  <a:gd name="T0" fmla="*/ 133 w 133"/>
                  <a:gd name="T1" fmla="*/ 32 h 114"/>
                  <a:gd name="T2" fmla="*/ 40 w 133"/>
                  <a:gd name="T3" fmla="*/ 19 h 114"/>
                  <a:gd name="T4" fmla="*/ 2 w 133"/>
                  <a:gd name="T5" fmla="*/ 104 h 114"/>
                  <a:gd name="T6" fmla="*/ 52 w 133"/>
                  <a:gd name="T7" fmla="*/ 114 h 114"/>
                  <a:gd name="T8" fmla="*/ 133 w 133"/>
                  <a:gd name="T9" fmla="*/ 32 h 114"/>
                  <a:gd name="T10" fmla="*/ 133 w 133"/>
                  <a:gd name="T11" fmla="*/ 32 h 114"/>
                </a:gdLst>
                <a:ahLst/>
                <a:cxnLst>
                  <a:cxn ang="0">
                    <a:pos x="T0" y="T1"/>
                  </a:cxn>
                  <a:cxn ang="0">
                    <a:pos x="T2" y="T3"/>
                  </a:cxn>
                  <a:cxn ang="0">
                    <a:pos x="T4" y="T5"/>
                  </a:cxn>
                  <a:cxn ang="0">
                    <a:pos x="T6" y="T7"/>
                  </a:cxn>
                  <a:cxn ang="0">
                    <a:pos x="T8" y="T9"/>
                  </a:cxn>
                  <a:cxn ang="0">
                    <a:pos x="T10" y="T11"/>
                  </a:cxn>
                </a:cxnLst>
                <a:rect l="0" t="0" r="r" b="b"/>
                <a:pathLst>
                  <a:path w="133" h="114">
                    <a:moveTo>
                      <a:pt x="133" y="32"/>
                    </a:moveTo>
                    <a:cubicBezTo>
                      <a:pt x="103" y="24"/>
                      <a:pt x="70" y="0"/>
                      <a:pt x="40" y="19"/>
                    </a:cubicBezTo>
                    <a:cubicBezTo>
                      <a:pt x="15" y="35"/>
                      <a:pt x="0" y="74"/>
                      <a:pt x="2" y="104"/>
                    </a:cubicBezTo>
                    <a:cubicBezTo>
                      <a:pt x="19" y="108"/>
                      <a:pt x="35" y="111"/>
                      <a:pt x="52" y="114"/>
                    </a:cubicBezTo>
                    <a:cubicBezTo>
                      <a:pt x="49" y="71"/>
                      <a:pt x="85" y="19"/>
                      <a:pt x="133" y="32"/>
                    </a:cubicBezTo>
                    <a:cubicBezTo>
                      <a:pt x="120" y="28"/>
                      <a:pt x="131" y="31"/>
                      <a:pt x="133" y="32"/>
                    </a:cubicBez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3200"/>
              </a:p>
            </p:txBody>
          </p:sp>
          <p:sp>
            <p:nvSpPr>
              <p:cNvPr id="32" name="í$ḷïḓè"/>
              <p:cNvSpPr/>
              <p:nvPr/>
            </p:nvSpPr>
            <p:spPr bwMode="auto">
              <a:xfrm>
                <a:off x="8865852" y="5630354"/>
                <a:ext cx="1024624" cy="176686"/>
              </a:xfrm>
              <a:custGeom>
                <a:avLst/>
                <a:gdLst>
                  <a:gd name="T0" fmla="*/ 0 w 155"/>
                  <a:gd name="T1" fmla="*/ 27 h 27"/>
                  <a:gd name="T2" fmla="*/ 53 w 155"/>
                  <a:gd name="T3" fmla="*/ 26 h 27"/>
                  <a:gd name="T4" fmla="*/ 79 w 155"/>
                  <a:gd name="T5" fmla="*/ 24 h 27"/>
                  <a:gd name="T6" fmla="*/ 105 w 155"/>
                  <a:gd name="T7" fmla="*/ 19 h 27"/>
                  <a:gd name="T8" fmla="*/ 130 w 155"/>
                  <a:gd name="T9" fmla="*/ 11 h 27"/>
                  <a:gd name="T10" fmla="*/ 155 w 155"/>
                  <a:gd name="T11" fmla="*/ 0 h 27"/>
                  <a:gd name="T12" fmla="*/ 105 w 155"/>
                  <a:gd name="T13" fmla="*/ 0 h 27"/>
                  <a:gd name="T14" fmla="*/ 80 w 155"/>
                  <a:gd name="T15" fmla="*/ 11 h 27"/>
                  <a:gd name="T16" fmla="*/ 53 w 155"/>
                  <a:gd name="T17" fmla="*/ 20 h 27"/>
                  <a:gd name="T18" fmla="*/ 27 w 155"/>
                  <a:gd name="T19" fmla="*/ 25 h 27"/>
                  <a:gd name="T20" fmla="*/ 0 w 15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27">
                    <a:moveTo>
                      <a:pt x="0" y="27"/>
                    </a:moveTo>
                    <a:cubicBezTo>
                      <a:pt x="18" y="27"/>
                      <a:pt x="35" y="27"/>
                      <a:pt x="53" y="26"/>
                    </a:cubicBezTo>
                    <a:cubicBezTo>
                      <a:pt x="61" y="26"/>
                      <a:pt x="70" y="26"/>
                      <a:pt x="79" y="24"/>
                    </a:cubicBezTo>
                    <a:cubicBezTo>
                      <a:pt x="87" y="23"/>
                      <a:pt x="96" y="22"/>
                      <a:pt x="105" y="19"/>
                    </a:cubicBezTo>
                    <a:cubicBezTo>
                      <a:pt x="113" y="17"/>
                      <a:pt x="122" y="14"/>
                      <a:pt x="130" y="11"/>
                    </a:cubicBezTo>
                    <a:cubicBezTo>
                      <a:pt x="139" y="8"/>
                      <a:pt x="147" y="4"/>
                      <a:pt x="155" y="0"/>
                    </a:cubicBezTo>
                    <a:cubicBezTo>
                      <a:pt x="105" y="0"/>
                      <a:pt x="105" y="0"/>
                      <a:pt x="105" y="0"/>
                    </a:cubicBezTo>
                    <a:cubicBezTo>
                      <a:pt x="97" y="4"/>
                      <a:pt x="88" y="8"/>
                      <a:pt x="80" y="11"/>
                    </a:cubicBezTo>
                    <a:cubicBezTo>
                      <a:pt x="71" y="15"/>
                      <a:pt x="62" y="18"/>
                      <a:pt x="53" y="20"/>
                    </a:cubicBezTo>
                    <a:cubicBezTo>
                      <a:pt x="45" y="22"/>
                      <a:pt x="36" y="24"/>
                      <a:pt x="27" y="25"/>
                    </a:cubicBezTo>
                    <a:cubicBezTo>
                      <a:pt x="18" y="26"/>
                      <a:pt x="9" y="27"/>
                      <a:pt x="0" y="2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33" name="iṩ1íḑê"/>
              <p:cNvSpPr/>
              <p:nvPr/>
            </p:nvSpPr>
            <p:spPr bwMode="auto">
              <a:xfrm>
                <a:off x="8865852" y="5630354"/>
                <a:ext cx="1024624" cy="176686"/>
              </a:xfrm>
              <a:custGeom>
                <a:avLst/>
                <a:gdLst>
                  <a:gd name="T0" fmla="*/ 0 w 155"/>
                  <a:gd name="T1" fmla="*/ 27 h 27"/>
                  <a:gd name="T2" fmla="*/ 53 w 155"/>
                  <a:gd name="T3" fmla="*/ 26 h 27"/>
                  <a:gd name="T4" fmla="*/ 79 w 155"/>
                  <a:gd name="T5" fmla="*/ 24 h 27"/>
                  <a:gd name="T6" fmla="*/ 105 w 155"/>
                  <a:gd name="T7" fmla="*/ 19 h 27"/>
                  <a:gd name="T8" fmla="*/ 130 w 155"/>
                  <a:gd name="T9" fmla="*/ 11 h 27"/>
                  <a:gd name="T10" fmla="*/ 155 w 155"/>
                  <a:gd name="T11" fmla="*/ 0 h 27"/>
                  <a:gd name="T12" fmla="*/ 105 w 155"/>
                  <a:gd name="T13" fmla="*/ 0 h 27"/>
                  <a:gd name="T14" fmla="*/ 80 w 155"/>
                  <a:gd name="T15" fmla="*/ 11 h 27"/>
                  <a:gd name="T16" fmla="*/ 53 w 155"/>
                  <a:gd name="T17" fmla="*/ 20 h 27"/>
                  <a:gd name="T18" fmla="*/ 27 w 155"/>
                  <a:gd name="T19" fmla="*/ 25 h 27"/>
                  <a:gd name="T20" fmla="*/ 0 w 155"/>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27">
                    <a:moveTo>
                      <a:pt x="0" y="27"/>
                    </a:moveTo>
                    <a:cubicBezTo>
                      <a:pt x="53" y="26"/>
                      <a:pt x="53" y="26"/>
                      <a:pt x="53" y="26"/>
                    </a:cubicBezTo>
                    <a:cubicBezTo>
                      <a:pt x="61" y="26"/>
                      <a:pt x="70" y="26"/>
                      <a:pt x="79" y="24"/>
                    </a:cubicBezTo>
                    <a:cubicBezTo>
                      <a:pt x="87" y="23"/>
                      <a:pt x="96" y="22"/>
                      <a:pt x="105" y="19"/>
                    </a:cubicBezTo>
                    <a:cubicBezTo>
                      <a:pt x="113" y="17"/>
                      <a:pt x="122" y="14"/>
                      <a:pt x="130" y="11"/>
                    </a:cubicBezTo>
                    <a:cubicBezTo>
                      <a:pt x="139" y="8"/>
                      <a:pt x="147" y="4"/>
                      <a:pt x="155" y="0"/>
                    </a:cubicBezTo>
                    <a:cubicBezTo>
                      <a:pt x="105" y="0"/>
                      <a:pt x="105" y="0"/>
                      <a:pt x="105" y="0"/>
                    </a:cubicBezTo>
                    <a:cubicBezTo>
                      <a:pt x="97" y="4"/>
                      <a:pt x="88" y="8"/>
                      <a:pt x="80" y="11"/>
                    </a:cubicBezTo>
                    <a:cubicBezTo>
                      <a:pt x="71" y="15"/>
                      <a:pt x="62" y="18"/>
                      <a:pt x="53" y="20"/>
                    </a:cubicBezTo>
                    <a:cubicBezTo>
                      <a:pt x="45" y="22"/>
                      <a:pt x="36" y="24"/>
                      <a:pt x="27" y="25"/>
                    </a:cubicBezTo>
                    <a:cubicBezTo>
                      <a:pt x="18" y="26"/>
                      <a:pt x="9" y="27"/>
                      <a:pt x="0" y="27"/>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4" name="íś1ídé"/>
              <p:cNvSpPr/>
              <p:nvPr/>
            </p:nvSpPr>
            <p:spPr bwMode="auto">
              <a:xfrm>
                <a:off x="9301441" y="4588235"/>
                <a:ext cx="846429" cy="1042119"/>
              </a:xfrm>
              <a:custGeom>
                <a:avLst/>
                <a:gdLst>
                  <a:gd name="T0" fmla="*/ 69 w 128"/>
                  <a:gd name="T1" fmla="*/ 55 h 159"/>
                  <a:gd name="T2" fmla="*/ 128 w 128"/>
                  <a:gd name="T3" fmla="*/ 20 h 159"/>
                  <a:gd name="T4" fmla="*/ 97 w 128"/>
                  <a:gd name="T5" fmla="*/ 17 h 159"/>
                  <a:gd name="T6" fmla="*/ 62 w 128"/>
                  <a:gd name="T7" fmla="*/ 2 h 159"/>
                  <a:gd name="T8" fmla="*/ 18 w 128"/>
                  <a:gd name="T9" fmla="*/ 51 h 159"/>
                  <a:gd name="T10" fmla="*/ 39 w 128"/>
                  <a:gd name="T11" fmla="*/ 159 h 159"/>
                  <a:gd name="T12" fmla="*/ 89 w 128"/>
                  <a:gd name="T13" fmla="*/ 159 h 159"/>
                  <a:gd name="T14" fmla="*/ 69 w 128"/>
                  <a:gd name="T15" fmla="*/ 55 h 159"/>
                  <a:gd name="T16" fmla="*/ 69 w 128"/>
                  <a:gd name="T17" fmla="*/ 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59">
                    <a:moveTo>
                      <a:pt x="69" y="55"/>
                    </a:moveTo>
                    <a:cubicBezTo>
                      <a:pt x="80" y="33"/>
                      <a:pt x="103" y="17"/>
                      <a:pt x="128" y="20"/>
                    </a:cubicBezTo>
                    <a:cubicBezTo>
                      <a:pt x="118" y="19"/>
                      <a:pt x="107" y="18"/>
                      <a:pt x="97" y="17"/>
                    </a:cubicBezTo>
                    <a:cubicBezTo>
                      <a:pt x="86" y="16"/>
                      <a:pt x="73" y="0"/>
                      <a:pt x="62" y="2"/>
                    </a:cubicBezTo>
                    <a:cubicBezTo>
                      <a:pt x="43" y="6"/>
                      <a:pt x="27" y="34"/>
                      <a:pt x="18" y="51"/>
                    </a:cubicBezTo>
                    <a:cubicBezTo>
                      <a:pt x="0" y="86"/>
                      <a:pt x="6" y="135"/>
                      <a:pt x="39" y="159"/>
                    </a:cubicBezTo>
                    <a:cubicBezTo>
                      <a:pt x="89" y="159"/>
                      <a:pt x="89" y="159"/>
                      <a:pt x="89" y="159"/>
                    </a:cubicBezTo>
                    <a:cubicBezTo>
                      <a:pt x="58" y="136"/>
                      <a:pt x="51" y="89"/>
                      <a:pt x="69" y="55"/>
                    </a:cubicBezTo>
                    <a:cubicBezTo>
                      <a:pt x="73" y="47"/>
                      <a:pt x="65" y="63"/>
                      <a:pt x="69" y="55"/>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5" name="ïşľídé"/>
              <p:cNvSpPr/>
              <p:nvPr/>
            </p:nvSpPr>
            <p:spPr bwMode="auto">
              <a:xfrm>
                <a:off x="9923475" y="3179659"/>
                <a:ext cx="574185" cy="714923"/>
              </a:xfrm>
              <a:custGeom>
                <a:avLst/>
                <a:gdLst>
                  <a:gd name="T0" fmla="*/ 83 w 87"/>
                  <a:gd name="T1" fmla="*/ 54 h 109"/>
                  <a:gd name="T2" fmla="*/ 49 w 87"/>
                  <a:gd name="T3" fmla="*/ 12 h 109"/>
                  <a:gd name="T4" fmla="*/ 0 w 87"/>
                  <a:gd name="T5" fmla="*/ 0 h 109"/>
                  <a:gd name="T6" fmla="*/ 20 w 87"/>
                  <a:gd name="T7" fmla="*/ 100 h 109"/>
                  <a:gd name="T8" fmla="*/ 68 w 87"/>
                  <a:gd name="T9" fmla="*/ 109 h 109"/>
                  <a:gd name="T10" fmla="*/ 83 w 87"/>
                  <a:gd name="T11" fmla="*/ 54 h 109"/>
                  <a:gd name="T12" fmla="*/ 83 w 87"/>
                  <a:gd name="T13" fmla="*/ 54 h 109"/>
                </a:gdLst>
                <a:ahLst/>
                <a:cxnLst>
                  <a:cxn ang="0">
                    <a:pos x="T0" y="T1"/>
                  </a:cxn>
                  <a:cxn ang="0">
                    <a:pos x="T2" y="T3"/>
                  </a:cxn>
                  <a:cxn ang="0">
                    <a:pos x="T4" y="T5"/>
                  </a:cxn>
                  <a:cxn ang="0">
                    <a:pos x="T6" y="T7"/>
                  </a:cxn>
                  <a:cxn ang="0">
                    <a:pos x="T8" y="T9"/>
                  </a:cxn>
                  <a:cxn ang="0">
                    <a:pos x="T10" y="T11"/>
                  </a:cxn>
                  <a:cxn ang="0">
                    <a:pos x="T12" y="T13"/>
                  </a:cxn>
                </a:cxnLst>
                <a:rect l="0" t="0" r="r" b="b"/>
                <a:pathLst>
                  <a:path w="87" h="109">
                    <a:moveTo>
                      <a:pt x="83" y="54"/>
                    </a:moveTo>
                    <a:cubicBezTo>
                      <a:pt x="80" y="35"/>
                      <a:pt x="68" y="17"/>
                      <a:pt x="49" y="12"/>
                    </a:cubicBezTo>
                    <a:cubicBezTo>
                      <a:pt x="0" y="0"/>
                      <a:pt x="0" y="0"/>
                      <a:pt x="0" y="0"/>
                    </a:cubicBezTo>
                    <a:cubicBezTo>
                      <a:pt x="44" y="11"/>
                      <a:pt x="13" y="82"/>
                      <a:pt x="20" y="100"/>
                    </a:cubicBezTo>
                    <a:cubicBezTo>
                      <a:pt x="68" y="109"/>
                      <a:pt x="68" y="109"/>
                      <a:pt x="68" y="109"/>
                    </a:cubicBezTo>
                    <a:cubicBezTo>
                      <a:pt x="81" y="94"/>
                      <a:pt x="87" y="73"/>
                      <a:pt x="83" y="54"/>
                    </a:cubicBezTo>
                    <a:cubicBezTo>
                      <a:pt x="82" y="47"/>
                      <a:pt x="85" y="61"/>
                      <a:pt x="83" y="54"/>
                    </a:cubicBez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6" name="îSḻïḋe"/>
              <p:cNvSpPr/>
              <p:nvPr/>
            </p:nvSpPr>
            <p:spPr bwMode="auto">
              <a:xfrm>
                <a:off x="10510860" y="1424253"/>
                <a:ext cx="681433" cy="1055207"/>
              </a:xfrm>
              <a:custGeom>
                <a:avLst/>
                <a:gdLst>
                  <a:gd name="T0" fmla="*/ 102 w 103"/>
                  <a:gd name="T1" fmla="*/ 71 h 161"/>
                  <a:gd name="T2" fmla="*/ 96 w 103"/>
                  <a:gd name="T3" fmla="*/ 50 h 161"/>
                  <a:gd name="T4" fmla="*/ 85 w 103"/>
                  <a:gd name="T5" fmla="*/ 34 h 161"/>
                  <a:gd name="T6" fmla="*/ 70 w 103"/>
                  <a:gd name="T7" fmla="*/ 23 h 161"/>
                  <a:gd name="T8" fmla="*/ 25 w 103"/>
                  <a:gd name="T9" fmla="*/ 0 h 161"/>
                  <a:gd name="T10" fmla="*/ 40 w 103"/>
                  <a:gd name="T11" fmla="*/ 12 h 161"/>
                  <a:gd name="T12" fmla="*/ 51 w 103"/>
                  <a:gd name="T13" fmla="*/ 29 h 161"/>
                  <a:gd name="T14" fmla="*/ 57 w 103"/>
                  <a:gd name="T15" fmla="*/ 50 h 161"/>
                  <a:gd name="T16" fmla="*/ 57 w 103"/>
                  <a:gd name="T17" fmla="*/ 74 h 161"/>
                  <a:gd name="T18" fmla="*/ 50 w 103"/>
                  <a:gd name="T19" fmla="*/ 98 h 161"/>
                  <a:gd name="T20" fmla="*/ 37 w 103"/>
                  <a:gd name="T21" fmla="*/ 118 h 161"/>
                  <a:gd name="T22" fmla="*/ 20 w 103"/>
                  <a:gd name="T23" fmla="*/ 134 h 161"/>
                  <a:gd name="T24" fmla="*/ 0 w 103"/>
                  <a:gd name="T25" fmla="*/ 144 h 161"/>
                  <a:gd name="T26" fmla="*/ 46 w 103"/>
                  <a:gd name="T27" fmla="*/ 161 h 161"/>
                  <a:gd name="T28" fmla="*/ 66 w 103"/>
                  <a:gd name="T29" fmla="*/ 151 h 161"/>
                  <a:gd name="T30" fmla="*/ 82 w 103"/>
                  <a:gd name="T31" fmla="*/ 136 h 161"/>
                  <a:gd name="T32" fmla="*/ 95 w 103"/>
                  <a:gd name="T33" fmla="*/ 117 h 161"/>
                  <a:gd name="T34" fmla="*/ 102 w 103"/>
                  <a:gd name="T35" fmla="*/ 94 h 161"/>
                  <a:gd name="T36" fmla="*/ 102 w 103"/>
                  <a:gd name="T37"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61">
                    <a:moveTo>
                      <a:pt x="102" y="71"/>
                    </a:moveTo>
                    <a:cubicBezTo>
                      <a:pt x="101" y="63"/>
                      <a:pt x="99" y="56"/>
                      <a:pt x="96" y="50"/>
                    </a:cubicBezTo>
                    <a:cubicBezTo>
                      <a:pt x="93" y="44"/>
                      <a:pt x="90" y="39"/>
                      <a:pt x="85" y="34"/>
                    </a:cubicBezTo>
                    <a:cubicBezTo>
                      <a:pt x="81" y="29"/>
                      <a:pt x="76" y="25"/>
                      <a:pt x="70" y="23"/>
                    </a:cubicBezTo>
                    <a:cubicBezTo>
                      <a:pt x="55" y="15"/>
                      <a:pt x="40" y="8"/>
                      <a:pt x="25" y="0"/>
                    </a:cubicBezTo>
                    <a:cubicBezTo>
                      <a:pt x="30" y="3"/>
                      <a:pt x="36" y="7"/>
                      <a:pt x="40" y="12"/>
                    </a:cubicBezTo>
                    <a:cubicBezTo>
                      <a:pt x="45" y="17"/>
                      <a:pt x="49" y="22"/>
                      <a:pt x="51" y="29"/>
                    </a:cubicBezTo>
                    <a:cubicBezTo>
                      <a:pt x="54" y="35"/>
                      <a:pt x="56" y="42"/>
                      <a:pt x="57" y="50"/>
                    </a:cubicBezTo>
                    <a:cubicBezTo>
                      <a:pt x="58" y="57"/>
                      <a:pt x="58" y="65"/>
                      <a:pt x="57" y="74"/>
                    </a:cubicBezTo>
                    <a:cubicBezTo>
                      <a:pt x="55" y="82"/>
                      <a:pt x="53" y="90"/>
                      <a:pt x="50" y="98"/>
                    </a:cubicBezTo>
                    <a:cubicBezTo>
                      <a:pt x="46" y="105"/>
                      <a:pt x="42" y="112"/>
                      <a:pt x="37" y="118"/>
                    </a:cubicBezTo>
                    <a:cubicBezTo>
                      <a:pt x="32" y="124"/>
                      <a:pt x="26" y="129"/>
                      <a:pt x="20" y="134"/>
                    </a:cubicBezTo>
                    <a:cubicBezTo>
                      <a:pt x="14" y="138"/>
                      <a:pt x="7" y="141"/>
                      <a:pt x="0" y="144"/>
                    </a:cubicBezTo>
                    <a:cubicBezTo>
                      <a:pt x="46" y="161"/>
                      <a:pt x="46" y="161"/>
                      <a:pt x="46" y="161"/>
                    </a:cubicBezTo>
                    <a:cubicBezTo>
                      <a:pt x="53" y="159"/>
                      <a:pt x="60" y="156"/>
                      <a:pt x="66" y="151"/>
                    </a:cubicBezTo>
                    <a:cubicBezTo>
                      <a:pt x="72" y="147"/>
                      <a:pt x="77" y="142"/>
                      <a:pt x="82" y="136"/>
                    </a:cubicBezTo>
                    <a:cubicBezTo>
                      <a:pt x="87" y="130"/>
                      <a:pt x="91" y="124"/>
                      <a:pt x="95" y="117"/>
                    </a:cubicBezTo>
                    <a:cubicBezTo>
                      <a:pt x="98" y="109"/>
                      <a:pt x="100" y="102"/>
                      <a:pt x="102" y="94"/>
                    </a:cubicBezTo>
                    <a:cubicBezTo>
                      <a:pt x="103" y="86"/>
                      <a:pt x="103" y="78"/>
                      <a:pt x="102" y="71"/>
                    </a:cubicBezTo>
                    <a:close/>
                  </a:path>
                </a:pathLst>
              </a:custGeom>
              <a:solidFill>
                <a:schemeClr val="accent1">
                  <a:lumMod val="75000"/>
                </a:schemeClr>
              </a:solidFill>
              <a:ln>
                <a:noFill/>
              </a:ln>
            </p:spPr>
            <p:txBody>
              <a:bodyPr vert="horz" wrap="square" lIns="121920" tIns="60960" rIns="121920" bIns="60960" numCol="1" anchor="t" anchorCtr="0" compatLnSpc="1"/>
              <a:lstStyle/>
              <a:p>
                <a:endParaRPr lang="en-US" sz="3200"/>
              </a:p>
            </p:txBody>
          </p:sp>
          <p:sp>
            <p:nvSpPr>
              <p:cNvPr id="37" name="ïşḻïḍé"/>
              <p:cNvSpPr/>
              <p:nvPr/>
            </p:nvSpPr>
            <p:spPr bwMode="auto">
              <a:xfrm>
                <a:off x="10510860" y="2368212"/>
                <a:ext cx="562636" cy="1519825"/>
              </a:xfrm>
              <a:custGeom>
                <a:avLst/>
                <a:gdLst>
                  <a:gd name="T0" fmla="*/ 80 w 85"/>
                  <a:gd name="T1" fmla="*/ 117 h 232"/>
                  <a:gd name="T2" fmla="*/ 67 w 85"/>
                  <a:gd name="T3" fmla="*/ 64 h 232"/>
                  <a:gd name="T4" fmla="*/ 46 w 85"/>
                  <a:gd name="T5" fmla="*/ 17 h 232"/>
                  <a:gd name="T6" fmla="*/ 0 w 85"/>
                  <a:gd name="T7" fmla="*/ 0 h 232"/>
                  <a:gd name="T8" fmla="*/ 21 w 85"/>
                  <a:gd name="T9" fmla="*/ 49 h 232"/>
                  <a:gd name="T10" fmla="*/ 34 w 85"/>
                  <a:gd name="T11" fmla="*/ 103 h 232"/>
                  <a:gd name="T12" fmla="*/ 39 w 85"/>
                  <a:gd name="T13" fmla="*/ 161 h 232"/>
                  <a:gd name="T14" fmla="*/ 35 w 85"/>
                  <a:gd name="T15" fmla="*/ 222 h 232"/>
                  <a:gd name="T16" fmla="*/ 81 w 85"/>
                  <a:gd name="T17" fmla="*/ 232 h 232"/>
                  <a:gd name="T18" fmla="*/ 85 w 85"/>
                  <a:gd name="T19" fmla="*/ 173 h 232"/>
                  <a:gd name="T20" fmla="*/ 80 w 85"/>
                  <a:gd name="T21" fmla="*/ 11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32">
                    <a:moveTo>
                      <a:pt x="80" y="117"/>
                    </a:moveTo>
                    <a:cubicBezTo>
                      <a:pt x="77" y="99"/>
                      <a:pt x="72" y="81"/>
                      <a:pt x="67" y="64"/>
                    </a:cubicBezTo>
                    <a:cubicBezTo>
                      <a:pt x="61" y="48"/>
                      <a:pt x="54" y="32"/>
                      <a:pt x="46" y="17"/>
                    </a:cubicBezTo>
                    <a:cubicBezTo>
                      <a:pt x="0" y="0"/>
                      <a:pt x="0" y="0"/>
                      <a:pt x="0" y="0"/>
                    </a:cubicBezTo>
                    <a:cubicBezTo>
                      <a:pt x="8" y="15"/>
                      <a:pt x="15" y="31"/>
                      <a:pt x="21" y="49"/>
                    </a:cubicBezTo>
                    <a:cubicBezTo>
                      <a:pt x="27" y="66"/>
                      <a:pt x="31" y="84"/>
                      <a:pt x="34" y="103"/>
                    </a:cubicBezTo>
                    <a:cubicBezTo>
                      <a:pt x="37" y="122"/>
                      <a:pt x="39" y="141"/>
                      <a:pt x="39" y="161"/>
                    </a:cubicBezTo>
                    <a:cubicBezTo>
                      <a:pt x="39" y="181"/>
                      <a:pt x="38" y="202"/>
                      <a:pt x="35" y="222"/>
                    </a:cubicBezTo>
                    <a:cubicBezTo>
                      <a:pt x="81" y="232"/>
                      <a:pt x="81" y="232"/>
                      <a:pt x="81" y="232"/>
                    </a:cubicBezTo>
                    <a:cubicBezTo>
                      <a:pt x="84" y="212"/>
                      <a:pt x="85" y="193"/>
                      <a:pt x="85" y="173"/>
                    </a:cubicBezTo>
                    <a:cubicBezTo>
                      <a:pt x="84" y="154"/>
                      <a:pt x="83" y="135"/>
                      <a:pt x="80" y="117"/>
                    </a:cubicBezTo>
                    <a:close/>
                  </a:path>
                </a:pathLst>
              </a:custGeom>
              <a:solidFill>
                <a:schemeClr val="accent1">
                  <a:lumMod val="60000"/>
                  <a:lumOff val="40000"/>
                </a:schemeClr>
              </a:solidFill>
              <a:ln>
                <a:noFill/>
              </a:ln>
            </p:spPr>
            <p:txBody>
              <a:bodyPr vert="horz" wrap="square" lIns="121920" tIns="60960" rIns="121920" bIns="60960" numCol="1" anchor="t" anchorCtr="0" compatLnSpc="1"/>
              <a:lstStyle/>
              <a:p>
                <a:endParaRPr lang="en-US" sz="3200"/>
              </a:p>
            </p:txBody>
          </p:sp>
          <p:sp>
            <p:nvSpPr>
              <p:cNvPr id="38" name="ïşļïḓe"/>
              <p:cNvSpPr/>
              <p:nvPr/>
            </p:nvSpPr>
            <p:spPr bwMode="auto">
              <a:xfrm>
                <a:off x="10207268" y="3927299"/>
                <a:ext cx="826629" cy="1184449"/>
              </a:xfrm>
              <a:custGeom>
                <a:avLst/>
                <a:gdLst>
                  <a:gd name="T0" fmla="*/ 79 w 125"/>
                  <a:gd name="T1" fmla="*/ 0 h 181"/>
                  <a:gd name="T2" fmla="*/ 66 w 125"/>
                  <a:gd name="T3" fmla="*/ 50 h 181"/>
                  <a:gd name="T4" fmla="*/ 49 w 125"/>
                  <a:gd name="T5" fmla="*/ 97 h 181"/>
                  <a:gd name="T6" fmla="*/ 26 w 125"/>
                  <a:gd name="T7" fmla="*/ 140 h 181"/>
                  <a:gd name="T8" fmla="*/ 0 w 125"/>
                  <a:gd name="T9" fmla="*/ 178 h 181"/>
                  <a:gd name="T10" fmla="*/ 48 w 125"/>
                  <a:gd name="T11" fmla="*/ 181 h 181"/>
                  <a:gd name="T12" fmla="*/ 74 w 125"/>
                  <a:gd name="T13" fmla="*/ 144 h 181"/>
                  <a:gd name="T14" fmla="*/ 96 w 125"/>
                  <a:gd name="T15" fmla="*/ 103 h 181"/>
                  <a:gd name="T16" fmla="*/ 113 w 125"/>
                  <a:gd name="T17" fmla="*/ 58 h 181"/>
                  <a:gd name="T18" fmla="*/ 125 w 125"/>
                  <a:gd name="T19" fmla="*/ 10 h 181"/>
                  <a:gd name="T20" fmla="*/ 79 w 125"/>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81">
                    <a:moveTo>
                      <a:pt x="79" y="0"/>
                    </a:moveTo>
                    <a:cubicBezTo>
                      <a:pt x="76" y="18"/>
                      <a:pt x="71" y="34"/>
                      <a:pt x="66" y="50"/>
                    </a:cubicBezTo>
                    <a:cubicBezTo>
                      <a:pt x="61" y="67"/>
                      <a:pt x="56" y="82"/>
                      <a:pt x="49" y="97"/>
                    </a:cubicBezTo>
                    <a:cubicBezTo>
                      <a:pt x="42" y="112"/>
                      <a:pt x="35" y="126"/>
                      <a:pt x="26" y="140"/>
                    </a:cubicBezTo>
                    <a:cubicBezTo>
                      <a:pt x="18" y="153"/>
                      <a:pt x="9" y="166"/>
                      <a:pt x="0" y="178"/>
                    </a:cubicBezTo>
                    <a:cubicBezTo>
                      <a:pt x="48" y="181"/>
                      <a:pt x="48" y="181"/>
                      <a:pt x="48" y="181"/>
                    </a:cubicBezTo>
                    <a:cubicBezTo>
                      <a:pt x="57" y="169"/>
                      <a:pt x="66" y="157"/>
                      <a:pt x="74" y="144"/>
                    </a:cubicBezTo>
                    <a:cubicBezTo>
                      <a:pt x="82" y="131"/>
                      <a:pt x="89" y="117"/>
                      <a:pt x="96" y="103"/>
                    </a:cubicBezTo>
                    <a:cubicBezTo>
                      <a:pt x="102" y="89"/>
                      <a:pt x="108" y="74"/>
                      <a:pt x="113" y="58"/>
                    </a:cubicBezTo>
                    <a:cubicBezTo>
                      <a:pt x="118" y="42"/>
                      <a:pt x="122" y="26"/>
                      <a:pt x="125" y="10"/>
                    </a:cubicBezTo>
                    <a:lnTo>
                      <a:pt x="79" y="0"/>
                    </a:lnTo>
                    <a:close/>
                  </a:path>
                </a:pathLst>
              </a:custGeom>
              <a:solidFill>
                <a:schemeClr val="tx2">
                  <a:lumMod val="60000"/>
                  <a:lumOff val="40000"/>
                </a:schemeClr>
              </a:solidFill>
              <a:ln>
                <a:noFill/>
              </a:ln>
            </p:spPr>
            <p:txBody>
              <a:bodyPr vert="horz" wrap="square" lIns="121920" tIns="60960" rIns="121920" bIns="60960" numCol="1" anchor="t" anchorCtr="0" compatLnSpc="1"/>
              <a:lstStyle/>
              <a:p>
                <a:endParaRPr lang="en-US" sz="3200"/>
              </a:p>
            </p:txBody>
          </p:sp>
          <p:sp>
            <p:nvSpPr>
              <p:cNvPr id="39" name="ï$ļîḍè"/>
              <p:cNvSpPr/>
              <p:nvPr/>
            </p:nvSpPr>
            <p:spPr bwMode="auto">
              <a:xfrm>
                <a:off x="7278593" y="1476603"/>
                <a:ext cx="1871052" cy="2535767"/>
              </a:xfrm>
              <a:custGeom>
                <a:avLst/>
                <a:gdLst>
                  <a:gd name="T0" fmla="*/ 243 w 283"/>
                  <a:gd name="T1" fmla="*/ 4 h 387"/>
                  <a:gd name="T2" fmla="*/ 168 w 283"/>
                  <a:gd name="T3" fmla="*/ 31 h 387"/>
                  <a:gd name="T4" fmla="*/ 146 w 283"/>
                  <a:gd name="T5" fmla="*/ 64 h 387"/>
                  <a:gd name="T6" fmla="*/ 158 w 283"/>
                  <a:gd name="T7" fmla="*/ 98 h 387"/>
                  <a:gd name="T8" fmla="*/ 149 w 283"/>
                  <a:gd name="T9" fmla="*/ 144 h 387"/>
                  <a:gd name="T10" fmla="*/ 115 w 283"/>
                  <a:gd name="T11" fmla="*/ 178 h 387"/>
                  <a:gd name="T12" fmla="*/ 80 w 283"/>
                  <a:gd name="T13" fmla="*/ 178 h 387"/>
                  <a:gd name="T14" fmla="*/ 61 w 283"/>
                  <a:gd name="T15" fmla="*/ 156 h 387"/>
                  <a:gd name="T16" fmla="*/ 37 w 283"/>
                  <a:gd name="T17" fmla="*/ 174 h 387"/>
                  <a:gd name="T18" fmla="*/ 9 w 283"/>
                  <a:gd name="T19" fmla="*/ 246 h 387"/>
                  <a:gd name="T20" fmla="*/ 69 w 283"/>
                  <a:gd name="T21" fmla="*/ 295 h 387"/>
                  <a:gd name="T22" fmla="*/ 79 w 283"/>
                  <a:gd name="T23" fmla="*/ 300 h 387"/>
                  <a:gd name="T24" fmla="*/ 75 w 283"/>
                  <a:gd name="T25" fmla="*/ 306 h 387"/>
                  <a:gd name="T26" fmla="*/ 72 w 283"/>
                  <a:gd name="T27" fmla="*/ 313 h 387"/>
                  <a:gd name="T28" fmla="*/ 70 w 283"/>
                  <a:gd name="T29" fmla="*/ 321 h 387"/>
                  <a:gd name="T30" fmla="*/ 69 w 283"/>
                  <a:gd name="T31" fmla="*/ 347 h 387"/>
                  <a:gd name="T32" fmla="*/ 86 w 283"/>
                  <a:gd name="T33" fmla="*/ 379 h 387"/>
                  <a:gd name="T34" fmla="*/ 118 w 283"/>
                  <a:gd name="T35" fmla="*/ 384 h 387"/>
                  <a:gd name="T36" fmla="*/ 145 w 283"/>
                  <a:gd name="T37" fmla="*/ 359 h 387"/>
                  <a:gd name="T38" fmla="*/ 153 w 283"/>
                  <a:gd name="T39" fmla="*/ 333 h 387"/>
                  <a:gd name="T40" fmla="*/ 153 w 283"/>
                  <a:gd name="T41" fmla="*/ 325 h 387"/>
                  <a:gd name="T42" fmla="*/ 153 w 283"/>
                  <a:gd name="T43" fmla="*/ 317 h 387"/>
                  <a:gd name="T44" fmla="*/ 151 w 283"/>
                  <a:gd name="T45" fmla="*/ 310 h 387"/>
                  <a:gd name="T46" fmla="*/ 163 w 283"/>
                  <a:gd name="T47" fmla="*/ 308 h 387"/>
                  <a:gd name="T48" fmla="*/ 245 w 283"/>
                  <a:gd name="T49" fmla="*/ 237 h 387"/>
                  <a:gd name="T50" fmla="*/ 237 w 283"/>
                  <a:gd name="T51" fmla="*/ 238 h 387"/>
                  <a:gd name="T52" fmla="*/ 230 w 283"/>
                  <a:gd name="T53" fmla="*/ 238 h 387"/>
                  <a:gd name="T54" fmla="*/ 194 w 283"/>
                  <a:gd name="T55" fmla="*/ 213 h 387"/>
                  <a:gd name="T56" fmla="*/ 186 w 283"/>
                  <a:gd name="T57" fmla="*/ 163 h 387"/>
                  <a:gd name="T58" fmla="*/ 210 w 283"/>
                  <a:gd name="T59" fmla="*/ 115 h 387"/>
                  <a:gd name="T60" fmla="*/ 253 w 283"/>
                  <a:gd name="T61" fmla="*/ 97 h 387"/>
                  <a:gd name="T62" fmla="*/ 260 w 283"/>
                  <a:gd name="T63" fmla="*/ 98 h 387"/>
                  <a:gd name="T64" fmla="*/ 267 w 283"/>
                  <a:gd name="T65" fmla="*/ 10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387">
                    <a:moveTo>
                      <a:pt x="283" y="0"/>
                    </a:moveTo>
                    <a:cubicBezTo>
                      <a:pt x="270" y="0"/>
                      <a:pt x="256" y="1"/>
                      <a:pt x="243" y="4"/>
                    </a:cubicBezTo>
                    <a:cubicBezTo>
                      <a:pt x="230" y="6"/>
                      <a:pt x="217" y="10"/>
                      <a:pt x="205" y="15"/>
                    </a:cubicBezTo>
                    <a:cubicBezTo>
                      <a:pt x="192" y="19"/>
                      <a:pt x="180" y="25"/>
                      <a:pt x="168" y="31"/>
                    </a:cubicBezTo>
                    <a:cubicBezTo>
                      <a:pt x="157" y="38"/>
                      <a:pt x="146" y="45"/>
                      <a:pt x="135" y="54"/>
                    </a:cubicBezTo>
                    <a:cubicBezTo>
                      <a:pt x="139" y="56"/>
                      <a:pt x="143" y="60"/>
                      <a:pt x="146" y="64"/>
                    </a:cubicBezTo>
                    <a:cubicBezTo>
                      <a:pt x="149" y="69"/>
                      <a:pt x="152" y="74"/>
                      <a:pt x="154" y="79"/>
                    </a:cubicBezTo>
                    <a:cubicBezTo>
                      <a:pt x="156" y="85"/>
                      <a:pt x="157" y="91"/>
                      <a:pt x="158" y="98"/>
                    </a:cubicBezTo>
                    <a:cubicBezTo>
                      <a:pt x="159" y="104"/>
                      <a:pt x="158" y="111"/>
                      <a:pt x="157" y="118"/>
                    </a:cubicBezTo>
                    <a:cubicBezTo>
                      <a:pt x="156" y="128"/>
                      <a:pt x="153" y="136"/>
                      <a:pt x="149" y="144"/>
                    </a:cubicBezTo>
                    <a:cubicBezTo>
                      <a:pt x="145" y="152"/>
                      <a:pt x="140" y="159"/>
                      <a:pt x="134" y="165"/>
                    </a:cubicBezTo>
                    <a:cubicBezTo>
                      <a:pt x="128" y="171"/>
                      <a:pt x="122" y="175"/>
                      <a:pt x="115" y="178"/>
                    </a:cubicBezTo>
                    <a:cubicBezTo>
                      <a:pt x="108" y="181"/>
                      <a:pt x="101" y="182"/>
                      <a:pt x="94" y="182"/>
                    </a:cubicBezTo>
                    <a:cubicBezTo>
                      <a:pt x="89" y="181"/>
                      <a:pt x="85" y="180"/>
                      <a:pt x="80" y="178"/>
                    </a:cubicBezTo>
                    <a:cubicBezTo>
                      <a:pt x="76" y="175"/>
                      <a:pt x="72" y="172"/>
                      <a:pt x="69" y="169"/>
                    </a:cubicBezTo>
                    <a:cubicBezTo>
                      <a:pt x="66" y="165"/>
                      <a:pt x="63" y="161"/>
                      <a:pt x="61" y="156"/>
                    </a:cubicBezTo>
                    <a:cubicBezTo>
                      <a:pt x="59" y="152"/>
                      <a:pt x="57" y="146"/>
                      <a:pt x="56" y="141"/>
                    </a:cubicBezTo>
                    <a:cubicBezTo>
                      <a:pt x="49" y="151"/>
                      <a:pt x="43" y="162"/>
                      <a:pt x="37" y="174"/>
                    </a:cubicBezTo>
                    <a:cubicBezTo>
                      <a:pt x="31" y="185"/>
                      <a:pt x="26" y="197"/>
                      <a:pt x="21" y="209"/>
                    </a:cubicBezTo>
                    <a:cubicBezTo>
                      <a:pt x="17" y="221"/>
                      <a:pt x="12" y="233"/>
                      <a:pt x="9" y="246"/>
                    </a:cubicBezTo>
                    <a:cubicBezTo>
                      <a:pt x="5" y="259"/>
                      <a:pt x="2" y="272"/>
                      <a:pt x="0" y="285"/>
                    </a:cubicBezTo>
                    <a:cubicBezTo>
                      <a:pt x="69" y="295"/>
                      <a:pt x="69" y="295"/>
                      <a:pt x="69" y="295"/>
                    </a:cubicBezTo>
                    <a:cubicBezTo>
                      <a:pt x="81" y="297"/>
                      <a:pt x="81" y="297"/>
                      <a:pt x="81" y="297"/>
                    </a:cubicBezTo>
                    <a:cubicBezTo>
                      <a:pt x="80" y="298"/>
                      <a:pt x="80" y="299"/>
                      <a:pt x="79" y="300"/>
                    </a:cubicBezTo>
                    <a:cubicBezTo>
                      <a:pt x="78" y="301"/>
                      <a:pt x="78" y="302"/>
                      <a:pt x="77" y="303"/>
                    </a:cubicBezTo>
                    <a:cubicBezTo>
                      <a:pt x="77" y="304"/>
                      <a:pt x="76" y="305"/>
                      <a:pt x="75" y="306"/>
                    </a:cubicBezTo>
                    <a:cubicBezTo>
                      <a:pt x="75" y="307"/>
                      <a:pt x="74" y="308"/>
                      <a:pt x="74" y="310"/>
                    </a:cubicBezTo>
                    <a:cubicBezTo>
                      <a:pt x="73" y="311"/>
                      <a:pt x="73" y="312"/>
                      <a:pt x="72" y="313"/>
                    </a:cubicBezTo>
                    <a:cubicBezTo>
                      <a:pt x="72" y="315"/>
                      <a:pt x="72" y="316"/>
                      <a:pt x="71" y="317"/>
                    </a:cubicBezTo>
                    <a:cubicBezTo>
                      <a:pt x="71" y="318"/>
                      <a:pt x="71" y="320"/>
                      <a:pt x="70" y="321"/>
                    </a:cubicBezTo>
                    <a:cubicBezTo>
                      <a:pt x="70" y="322"/>
                      <a:pt x="70" y="324"/>
                      <a:pt x="69" y="325"/>
                    </a:cubicBezTo>
                    <a:cubicBezTo>
                      <a:pt x="68" y="333"/>
                      <a:pt x="68" y="340"/>
                      <a:pt x="69" y="347"/>
                    </a:cubicBezTo>
                    <a:cubicBezTo>
                      <a:pt x="70" y="353"/>
                      <a:pt x="72" y="360"/>
                      <a:pt x="75" y="365"/>
                    </a:cubicBezTo>
                    <a:cubicBezTo>
                      <a:pt x="78" y="371"/>
                      <a:pt x="82" y="375"/>
                      <a:pt x="86" y="379"/>
                    </a:cubicBezTo>
                    <a:cubicBezTo>
                      <a:pt x="90" y="383"/>
                      <a:pt x="96" y="385"/>
                      <a:pt x="101" y="386"/>
                    </a:cubicBezTo>
                    <a:cubicBezTo>
                      <a:pt x="107" y="387"/>
                      <a:pt x="113" y="386"/>
                      <a:pt x="118" y="384"/>
                    </a:cubicBezTo>
                    <a:cubicBezTo>
                      <a:pt x="124" y="382"/>
                      <a:pt x="129" y="379"/>
                      <a:pt x="133" y="375"/>
                    </a:cubicBezTo>
                    <a:cubicBezTo>
                      <a:pt x="138" y="370"/>
                      <a:pt x="142" y="365"/>
                      <a:pt x="145" y="359"/>
                    </a:cubicBezTo>
                    <a:cubicBezTo>
                      <a:pt x="149" y="352"/>
                      <a:pt x="151" y="345"/>
                      <a:pt x="152" y="338"/>
                    </a:cubicBezTo>
                    <a:cubicBezTo>
                      <a:pt x="152" y="336"/>
                      <a:pt x="153" y="335"/>
                      <a:pt x="153" y="333"/>
                    </a:cubicBezTo>
                    <a:cubicBezTo>
                      <a:pt x="153" y="332"/>
                      <a:pt x="153" y="331"/>
                      <a:pt x="153" y="329"/>
                    </a:cubicBezTo>
                    <a:cubicBezTo>
                      <a:pt x="153" y="328"/>
                      <a:pt x="153" y="326"/>
                      <a:pt x="153" y="325"/>
                    </a:cubicBezTo>
                    <a:cubicBezTo>
                      <a:pt x="153" y="324"/>
                      <a:pt x="153" y="322"/>
                      <a:pt x="153" y="321"/>
                    </a:cubicBezTo>
                    <a:cubicBezTo>
                      <a:pt x="153" y="320"/>
                      <a:pt x="153" y="318"/>
                      <a:pt x="153" y="317"/>
                    </a:cubicBezTo>
                    <a:cubicBezTo>
                      <a:pt x="152" y="316"/>
                      <a:pt x="152" y="315"/>
                      <a:pt x="152" y="313"/>
                    </a:cubicBezTo>
                    <a:cubicBezTo>
                      <a:pt x="152" y="312"/>
                      <a:pt x="151" y="311"/>
                      <a:pt x="151" y="310"/>
                    </a:cubicBezTo>
                    <a:cubicBezTo>
                      <a:pt x="151" y="309"/>
                      <a:pt x="151" y="307"/>
                      <a:pt x="150" y="306"/>
                    </a:cubicBezTo>
                    <a:cubicBezTo>
                      <a:pt x="163" y="308"/>
                      <a:pt x="163" y="308"/>
                      <a:pt x="163" y="308"/>
                    </a:cubicBezTo>
                    <a:cubicBezTo>
                      <a:pt x="232" y="318"/>
                      <a:pt x="232" y="318"/>
                      <a:pt x="232" y="318"/>
                    </a:cubicBezTo>
                    <a:cubicBezTo>
                      <a:pt x="245" y="237"/>
                      <a:pt x="245" y="237"/>
                      <a:pt x="245" y="237"/>
                    </a:cubicBezTo>
                    <a:cubicBezTo>
                      <a:pt x="243" y="238"/>
                      <a:pt x="242" y="238"/>
                      <a:pt x="241" y="238"/>
                    </a:cubicBezTo>
                    <a:cubicBezTo>
                      <a:pt x="240" y="238"/>
                      <a:pt x="238" y="238"/>
                      <a:pt x="237" y="238"/>
                    </a:cubicBezTo>
                    <a:cubicBezTo>
                      <a:pt x="236" y="238"/>
                      <a:pt x="235" y="238"/>
                      <a:pt x="233" y="238"/>
                    </a:cubicBezTo>
                    <a:cubicBezTo>
                      <a:pt x="232" y="238"/>
                      <a:pt x="231" y="238"/>
                      <a:pt x="230" y="238"/>
                    </a:cubicBezTo>
                    <a:cubicBezTo>
                      <a:pt x="222" y="237"/>
                      <a:pt x="215" y="234"/>
                      <a:pt x="209" y="230"/>
                    </a:cubicBezTo>
                    <a:cubicBezTo>
                      <a:pt x="203" y="226"/>
                      <a:pt x="198" y="220"/>
                      <a:pt x="194" y="213"/>
                    </a:cubicBezTo>
                    <a:cubicBezTo>
                      <a:pt x="190" y="207"/>
                      <a:pt x="187" y="199"/>
                      <a:pt x="186" y="190"/>
                    </a:cubicBezTo>
                    <a:cubicBezTo>
                      <a:pt x="184" y="182"/>
                      <a:pt x="184" y="172"/>
                      <a:pt x="186" y="163"/>
                    </a:cubicBezTo>
                    <a:cubicBezTo>
                      <a:pt x="187" y="153"/>
                      <a:pt x="191" y="144"/>
                      <a:pt x="195" y="136"/>
                    </a:cubicBezTo>
                    <a:cubicBezTo>
                      <a:pt x="199" y="128"/>
                      <a:pt x="204" y="121"/>
                      <a:pt x="210" y="115"/>
                    </a:cubicBezTo>
                    <a:cubicBezTo>
                      <a:pt x="216" y="109"/>
                      <a:pt x="223" y="104"/>
                      <a:pt x="230" y="101"/>
                    </a:cubicBezTo>
                    <a:cubicBezTo>
                      <a:pt x="237" y="98"/>
                      <a:pt x="245" y="96"/>
                      <a:pt x="253" y="97"/>
                    </a:cubicBezTo>
                    <a:cubicBezTo>
                      <a:pt x="254" y="97"/>
                      <a:pt x="255" y="97"/>
                      <a:pt x="256" y="97"/>
                    </a:cubicBezTo>
                    <a:cubicBezTo>
                      <a:pt x="258" y="97"/>
                      <a:pt x="259" y="98"/>
                      <a:pt x="260" y="98"/>
                    </a:cubicBezTo>
                    <a:cubicBezTo>
                      <a:pt x="261" y="98"/>
                      <a:pt x="262" y="99"/>
                      <a:pt x="264" y="99"/>
                    </a:cubicBezTo>
                    <a:cubicBezTo>
                      <a:pt x="265" y="99"/>
                      <a:pt x="266" y="100"/>
                      <a:pt x="267" y="100"/>
                    </a:cubicBezTo>
                    <a:lnTo>
                      <a:pt x="283"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40" name="íṡḷíḑe"/>
              <p:cNvSpPr/>
              <p:nvPr/>
            </p:nvSpPr>
            <p:spPr bwMode="auto">
              <a:xfrm>
                <a:off x="7041000" y="3428326"/>
                <a:ext cx="2088847" cy="2319818"/>
              </a:xfrm>
              <a:custGeom>
                <a:avLst/>
                <a:gdLst>
                  <a:gd name="T0" fmla="*/ 29 w 316"/>
                  <a:gd name="T1" fmla="*/ 42 h 354"/>
                  <a:gd name="T2" fmla="*/ 33 w 316"/>
                  <a:gd name="T3" fmla="*/ 121 h 354"/>
                  <a:gd name="T4" fmla="*/ 28 w 316"/>
                  <a:gd name="T5" fmla="*/ 166 h 354"/>
                  <a:gd name="T6" fmla="*/ 7 w 316"/>
                  <a:gd name="T7" fmla="*/ 195 h 354"/>
                  <a:gd name="T8" fmla="*/ 1 w 316"/>
                  <a:gd name="T9" fmla="*/ 240 h 354"/>
                  <a:gd name="T10" fmla="*/ 21 w 316"/>
                  <a:gd name="T11" fmla="*/ 282 h 354"/>
                  <a:gd name="T12" fmla="*/ 53 w 316"/>
                  <a:gd name="T13" fmla="*/ 293 h 354"/>
                  <a:gd name="T14" fmla="*/ 80 w 316"/>
                  <a:gd name="T15" fmla="*/ 278 h 354"/>
                  <a:gd name="T16" fmla="*/ 115 w 316"/>
                  <a:gd name="T17" fmla="*/ 294 h 354"/>
                  <a:gd name="T18" fmla="*/ 177 w 316"/>
                  <a:gd name="T19" fmla="*/ 340 h 354"/>
                  <a:gd name="T20" fmla="*/ 229 w 316"/>
                  <a:gd name="T21" fmla="*/ 257 h 354"/>
                  <a:gd name="T22" fmla="*/ 234 w 316"/>
                  <a:gd name="T23" fmla="*/ 242 h 354"/>
                  <a:gd name="T24" fmla="*/ 239 w 316"/>
                  <a:gd name="T25" fmla="*/ 248 h 354"/>
                  <a:gd name="T26" fmla="*/ 246 w 316"/>
                  <a:gd name="T27" fmla="*/ 254 h 354"/>
                  <a:gd name="T28" fmla="*/ 254 w 316"/>
                  <a:gd name="T29" fmla="*/ 258 h 354"/>
                  <a:gd name="T30" fmla="*/ 278 w 316"/>
                  <a:gd name="T31" fmla="*/ 259 h 354"/>
                  <a:gd name="T32" fmla="*/ 308 w 316"/>
                  <a:gd name="T33" fmla="*/ 233 h 354"/>
                  <a:gd name="T34" fmla="*/ 315 w 316"/>
                  <a:gd name="T35" fmla="*/ 188 h 354"/>
                  <a:gd name="T36" fmla="*/ 295 w 316"/>
                  <a:gd name="T37" fmla="*/ 152 h 354"/>
                  <a:gd name="T38" fmla="*/ 273 w 316"/>
                  <a:gd name="T39" fmla="*/ 144 h 354"/>
                  <a:gd name="T40" fmla="*/ 264 w 316"/>
                  <a:gd name="T41" fmla="*/ 144 h 354"/>
                  <a:gd name="T42" fmla="*/ 256 w 316"/>
                  <a:gd name="T43" fmla="*/ 147 h 354"/>
                  <a:gd name="T44" fmla="*/ 249 w 316"/>
                  <a:gd name="T45" fmla="*/ 150 h 354"/>
                  <a:gd name="T46" fmla="*/ 249 w 316"/>
                  <a:gd name="T47" fmla="*/ 135 h 354"/>
                  <a:gd name="T48" fmla="*/ 200 w 316"/>
                  <a:gd name="T49" fmla="*/ 25 h 354"/>
                  <a:gd name="T50" fmla="*/ 200 w 316"/>
                  <a:gd name="T51" fmla="*/ 33 h 354"/>
                  <a:gd name="T52" fmla="*/ 199 w 316"/>
                  <a:gd name="T53" fmla="*/ 41 h 354"/>
                  <a:gd name="T54" fmla="*/ 175 w 316"/>
                  <a:gd name="T55" fmla="*/ 88 h 354"/>
                  <a:gd name="T56" fmla="*/ 135 w 316"/>
                  <a:gd name="T57" fmla="*/ 102 h 354"/>
                  <a:gd name="T58" fmla="*/ 102 w 316"/>
                  <a:gd name="T59" fmla="*/ 76 h 354"/>
                  <a:gd name="T60" fmla="*/ 95 w 316"/>
                  <a:gd name="T61" fmla="*/ 26 h 354"/>
                  <a:gd name="T62" fmla="*/ 97 w 316"/>
                  <a:gd name="T63" fmla="*/ 18 h 354"/>
                  <a:gd name="T64" fmla="*/ 99 w 316"/>
                  <a:gd name="T65" fmla="*/ 1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6" h="354">
                    <a:moveTo>
                      <a:pt x="33" y="0"/>
                    </a:moveTo>
                    <a:cubicBezTo>
                      <a:pt x="31" y="14"/>
                      <a:pt x="30" y="28"/>
                      <a:pt x="29" y="42"/>
                    </a:cubicBezTo>
                    <a:cubicBezTo>
                      <a:pt x="29" y="55"/>
                      <a:pt x="29" y="69"/>
                      <a:pt x="29" y="82"/>
                    </a:cubicBezTo>
                    <a:cubicBezTo>
                      <a:pt x="30" y="95"/>
                      <a:pt x="31" y="109"/>
                      <a:pt x="33" y="121"/>
                    </a:cubicBezTo>
                    <a:cubicBezTo>
                      <a:pt x="35" y="134"/>
                      <a:pt x="38" y="147"/>
                      <a:pt x="41" y="159"/>
                    </a:cubicBezTo>
                    <a:cubicBezTo>
                      <a:pt x="36" y="161"/>
                      <a:pt x="32" y="163"/>
                      <a:pt x="28" y="166"/>
                    </a:cubicBezTo>
                    <a:cubicBezTo>
                      <a:pt x="23" y="170"/>
                      <a:pt x="19" y="174"/>
                      <a:pt x="16" y="179"/>
                    </a:cubicBezTo>
                    <a:cubicBezTo>
                      <a:pt x="13" y="183"/>
                      <a:pt x="10" y="189"/>
                      <a:pt x="7" y="195"/>
                    </a:cubicBezTo>
                    <a:cubicBezTo>
                      <a:pt x="5" y="200"/>
                      <a:pt x="3" y="207"/>
                      <a:pt x="2" y="214"/>
                    </a:cubicBezTo>
                    <a:cubicBezTo>
                      <a:pt x="0" y="223"/>
                      <a:pt x="0" y="232"/>
                      <a:pt x="1" y="240"/>
                    </a:cubicBezTo>
                    <a:cubicBezTo>
                      <a:pt x="2" y="249"/>
                      <a:pt x="5" y="257"/>
                      <a:pt x="8" y="264"/>
                    </a:cubicBezTo>
                    <a:cubicBezTo>
                      <a:pt x="11" y="271"/>
                      <a:pt x="16" y="277"/>
                      <a:pt x="21" y="282"/>
                    </a:cubicBezTo>
                    <a:cubicBezTo>
                      <a:pt x="26" y="287"/>
                      <a:pt x="32" y="290"/>
                      <a:pt x="39" y="292"/>
                    </a:cubicBezTo>
                    <a:cubicBezTo>
                      <a:pt x="44" y="293"/>
                      <a:pt x="48" y="293"/>
                      <a:pt x="53" y="293"/>
                    </a:cubicBezTo>
                    <a:cubicBezTo>
                      <a:pt x="58" y="292"/>
                      <a:pt x="63" y="290"/>
                      <a:pt x="67" y="288"/>
                    </a:cubicBezTo>
                    <a:cubicBezTo>
                      <a:pt x="72" y="286"/>
                      <a:pt x="76" y="282"/>
                      <a:pt x="80" y="278"/>
                    </a:cubicBezTo>
                    <a:cubicBezTo>
                      <a:pt x="84" y="274"/>
                      <a:pt x="87" y="270"/>
                      <a:pt x="90" y="264"/>
                    </a:cubicBezTo>
                    <a:cubicBezTo>
                      <a:pt x="98" y="275"/>
                      <a:pt x="106" y="285"/>
                      <a:pt x="115" y="294"/>
                    </a:cubicBezTo>
                    <a:cubicBezTo>
                      <a:pt x="124" y="303"/>
                      <a:pt x="134" y="312"/>
                      <a:pt x="144" y="319"/>
                    </a:cubicBezTo>
                    <a:cubicBezTo>
                      <a:pt x="154" y="327"/>
                      <a:pt x="165" y="334"/>
                      <a:pt x="177" y="340"/>
                    </a:cubicBezTo>
                    <a:cubicBezTo>
                      <a:pt x="188" y="346"/>
                      <a:pt x="200" y="351"/>
                      <a:pt x="213" y="354"/>
                    </a:cubicBezTo>
                    <a:cubicBezTo>
                      <a:pt x="229" y="257"/>
                      <a:pt x="229" y="257"/>
                      <a:pt x="229" y="257"/>
                    </a:cubicBezTo>
                    <a:cubicBezTo>
                      <a:pt x="232" y="239"/>
                      <a:pt x="232" y="239"/>
                      <a:pt x="232" y="239"/>
                    </a:cubicBezTo>
                    <a:cubicBezTo>
                      <a:pt x="233" y="240"/>
                      <a:pt x="233" y="241"/>
                      <a:pt x="234" y="242"/>
                    </a:cubicBezTo>
                    <a:cubicBezTo>
                      <a:pt x="235" y="243"/>
                      <a:pt x="236" y="245"/>
                      <a:pt x="237" y="245"/>
                    </a:cubicBezTo>
                    <a:cubicBezTo>
                      <a:pt x="237" y="246"/>
                      <a:pt x="238" y="247"/>
                      <a:pt x="239" y="248"/>
                    </a:cubicBezTo>
                    <a:cubicBezTo>
                      <a:pt x="240" y="249"/>
                      <a:pt x="241" y="250"/>
                      <a:pt x="242" y="251"/>
                    </a:cubicBezTo>
                    <a:cubicBezTo>
                      <a:pt x="243" y="252"/>
                      <a:pt x="244" y="253"/>
                      <a:pt x="246" y="254"/>
                    </a:cubicBezTo>
                    <a:cubicBezTo>
                      <a:pt x="247" y="255"/>
                      <a:pt x="248" y="256"/>
                      <a:pt x="250" y="256"/>
                    </a:cubicBezTo>
                    <a:cubicBezTo>
                      <a:pt x="251" y="257"/>
                      <a:pt x="253" y="258"/>
                      <a:pt x="254" y="258"/>
                    </a:cubicBezTo>
                    <a:cubicBezTo>
                      <a:pt x="256" y="259"/>
                      <a:pt x="257" y="259"/>
                      <a:pt x="259" y="260"/>
                    </a:cubicBezTo>
                    <a:cubicBezTo>
                      <a:pt x="265" y="261"/>
                      <a:pt x="272" y="261"/>
                      <a:pt x="278" y="259"/>
                    </a:cubicBezTo>
                    <a:cubicBezTo>
                      <a:pt x="284" y="257"/>
                      <a:pt x="289" y="254"/>
                      <a:pt x="294" y="250"/>
                    </a:cubicBezTo>
                    <a:cubicBezTo>
                      <a:pt x="300" y="246"/>
                      <a:pt x="304" y="240"/>
                      <a:pt x="308" y="233"/>
                    </a:cubicBezTo>
                    <a:cubicBezTo>
                      <a:pt x="311" y="227"/>
                      <a:pt x="314" y="219"/>
                      <a:pt x="315" y="211"/>
                    </a:cubicBezTo>
                    <a:cubicBezTo>
                      <a:pt x="316" y="203"/>
                      <a:pt x="316" y="195"/>
                      <a:pt x="315" y="188"/>
                    </a:cubicBezTo>
                    <a:cubicBezTo>
                      <a:pt x="314" y="180"/>
                      <a:pt x="311" y="173"/>
                      <a:pt x="308" y="167"/>
                    </a:cubicBezTo>
                    <a:cubicBezTo>
                      <a:pt x="304" y="161"/>
                      <a:pt x="300" y="156"/>
                      <a:pt x="295" y="152"/>
                    </a:cubicBezTo>
                    <a:cubicBezTo>
                      <a:pt x="290" y="148"/>
                      <a:pt x="284" y="145"/>
                      <a:pt x="278" y="144"/>
                    </a:cubicBezTo>
                    <a:cubicBezTo>
                      <a:pt x="276" y="144"/>
                      <a:pt x="275" y="144"/>
                      <a:pt x="273" y="144"/>
                    </a:cubicBezTo>
                    <a:cubicBezTo>
                      <a:pt x="271" y="143"/>
                      <a:pt x="270" y="144"/>
                      <a:pt x="268" y="144"/>
                    </a:cubicBezTo>
                    <a:cubicBezTo>
                      <a:pt x="267" y="144"/>
                      <a:pt x="265" y="144"/>
                      <a:pt x="264" y="144"/>
                    </a:cubicBezTo>
                    <a:cubicBezTo>
                      <a:pt x="262" y="145"/>
                      <a:pt x="260" y="145"/>
                      <a:pt x="259" y="146"/>
                    </a:cubicBezTo>
                    <a:cubicBezTo>
                      <a:pt x="258" y="146"/>
                      <a:pt x="257" y="146"/>
                      <a:pt x="256" y="147"/>
                    </a:cubicBezTo>
                    <a:cubicBezTo>
                      <a:pt x="254" y="147"/>
                      <a:pt x="253" y="148"/>
                      <a:pt x="252" y="148"/>
                    </a:cubicBezTo>
                    <a:cubicBezTo>
                      <a:pt x="251" y="149"/>
                      <a:pt x="250" y="150"/>
                      <a:pt x="249" y="150"/>
                    </a:cubicBezTo>
                    <a:cubicBezTo>
                      <a:pt x="248" y="151"/>
                      <a:pt x="247" y="152"/>
                      <a:pt x="246" y="153"/>
                    </a:cubicBezTo>
                    <a:cubicBezTo>
                      <a:pt x="249" y="135"/>
                      <a:pt x="249" y="135"/>
                      <a:pt x="249" y="135"/>
                    </a:cubicBezTo>
                    <a:cubicBezTo>
                      <a:pt x="265" y="34"/>
                      <a:pt x="265" y="34"/>
                      <a:pt x="265" y="34"/>
                    </a:cubicBezTo>
                    <a:cubicBezTo>
                      <a:pt x="200" y="25"/>
                      <a:pt x="200" y="25"/>
                      <a:pt x="200" y="25"/>
                    </a:cubicBezTo>
                    <a:cubicBezTo>
                      <a:pt x="200" y="26"/>
                      <a:pt x="200" y="27"/>
                      <a:pt x="200" y="29"/>
                    </a:cubicBezTo>
                    <a:cubicBezTo>
                      <a:pt x="200" y="30"/>
                      <a:pt x="200" y="32"/>
                      <a:pt x="200" y="33"/>
                    </a:cubicBezTo>
                    <a:cubicBezTo>
                      <a:pt x="200" y="34"/>
                      <a:pt x="200" y="36"/>
                      <a:pt x="200" y="37"/>
                    </a:cubicBezTo>
                    <a:cubicBezTo>
                      <a:pt x="200" y="39"/>
                      <a:pt x="199" y="40"/>
                      <a:pt x="199" y="41"/>
                    </a:cubicBezTo>
                    <a:cubicBezTo>
                      <a:pt x="198" y="51"/>
                      <a:pt x="195" y="60"/>
                      <a:pt x="190" y="68"/>
                    </a:cubicBezTo>
                    <a:cubicBezTo>
                      <a:pt x="186" y="76"/>
                      <a:pt x="181" y="83"/>
                      <a:pt x="175" y="88"/>
                    </a:cubicBezTo>
                    <a:cubicBezTo>
                      <a:pt x="170" y="93"/>
                      <a:pt x="163" y="98"/>
                      <a:pt x="156" y="100"/>
                    </a:cubicBezTo>
                    <a:cubicBezTo>
                      <a:pt x="149" y="102"/>
                      <a:pt x="142" y="103"/>
                      <a:pt x="135" y="102"/>
                    </a:cubicBezTo>
                    <a:cubicBezTo>
                      <a:pt x="128" y="101"/>
                      <a:pt x="121" y="97"/>
                      <a:pt x="116" y="93"/>
                    </a:cubicBezTo>
                    <a:cubicBezTo>
                      <a:pt x="110" y="88"/>
                      <a:pt x="106" y="82"/>
                      <a:pt x="102" y="76"/>
                    </a:cubicBezTo>
                    <a:cubicBezTo>
                      <a:pt x="99" y="69"/>
                      <a:pt x="96" y="61"/>
                      <a:pt x="95" y="52"/>
                    </a:cubicBezTo>
                    <a:cubicBezTo>
                      <a:pt x="94" y="44"/>
                      <a:pt x="94" y="35"/>
                      <a:pt x="95" y="26"/>
                    </a:cubicBezTo>
                    <a:cubicBezTo>
                      <a:pt x="96" y="24"/>
                      <a:pt x="96" y="23"/>
                      <a:pt x="96" y="22"/>
                    </a:cubicBezTo>
                    <a:cubicBezTo>
                      <a:pt x="96" y="20"/>
                      <a:pt x="97" y="19"/>
                      <a:pt x="97" y="18"/>
                    </a:cubicBezTo>
                    <a:cubicBezTo>
                      <a:pt x="97" y="16"/>
                      <a:pt x="98" y="15"/>
                      <a:pt x="98" y="14"/>
                    </a:cubicBezTo>
                    <a:cubicBezTo>
                      <a:pt x="99" y="13"/>
                      <a:pt x="99" y="11"/>
                      <a:pt x="99" y="10"/>
                    </a:cubicBezTo>
                    <a:lnTo>
                      <a:pt x="33"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41" name="iSlidé"/>
              <p:cNvSpPr/>
              <p:nvPr/>
            </p:nvSpPr>
            <p:spPr bwMode="auto">
              <a:xfrm>
                <a:off x="8671230" y="1433779"/>
                <a:ext cx="2328091" cy="2431064"/>
              </a:xfrm>
              <a:custGeom>
                <a:avLst/>
                <a:gdLst>
                  <a:gd name="T0" fmla="*/ 271 w 352"/>
                  <a:gd name="T1" fmla="*/ 4 h 371"/>
                  <a:gd name="T2" fmla="*/ 233 w 352"/>
                  <a:gd name="T3" fmla="*/ 36 h 371"/>
                  <a:gd name="T4" fmla="*/ 193 w 352"/>
                  <a:gd name="T5" fmla="*/ 41 h 371"/>
                  <a:gd name="T6" fmla="*/ 132 w 352"/>
                  <a:gd name="T7" fmla="*/ 18 h 371"/>
                  <a:gd name="T8" fmla="*/ 82 w 352"/>
                  <a:gd name="T9" fmla="*/ 119 h 371"/>
                  <a:gd name="T10" fmla="*/ 77 w 352"/>
                  <a:gd name="T11" fmla="*/ 134 h 371"/>
                  <a:gd name="T12" fmla="*/ 71 w 352"/>
                  <a:gd name="T13" fmla="*/ 130 h 371"/>
                  <a:gd name="T14" fmla="*/ 65 w 352"/>
                  <a:gd name="T15" fmla="*/ 127 h 371"/>
                  <a:gd name="T16" fmla="*/ 58 w 352"/>
                  <a:gd name="T17" fmla="*/ 125 h 371"/>
                  <a:gd name="T18" fmla="*/ 36 w 352"/>
                  <a:gd name="T19" fmla="*/ 127 h 371"/>
                  <a:gd name="T20" fmla="*/ 8 w 352"/>
                  <a:gd name="T21" fmla="*/ 155 h 371"/>
                  <a:gd name="T22" fmla="*/ 1 w 352"/>
                  <a:gd name="T23" fmla="*/ 199 h 371"/>
                  <a:gd name="T24" fmla="*/ 19 w 352"/>
                  <a:gd name="T25" fmla="*/ 231 h 371"/>
                  <a:gd name="T26" fmla="*/ 40 w 352"/>
                  <a:gd name="T27" fmla="*/ 237 h 371"/>
                  <a:gd name="T28" fmla="*/ 47 w 352"/>
                  <a:gd name="T29" fmla="*/ 236 h 371"/>
                  <a:gd name="T30" fmla="*/ 54 w 352"/>
                  <a:gd name="T31" fmla="*/ 234 h 371"/>
                  <a:gd name="T32" fmla="*/ 61 w 352"/>
                  <a:gd name="T33" fmla="*/ 231 h 371"/>
                  <a:gd name="T34" fmla="*/ 61 w 352"/>
                  <a:gd name="T35" fmla="*/ 246 h 371"/>
                  <a:gd name="T36" fmla="*/ 126 w 352"/>
                  <a:gd name="T37" fmla="*/ 343 h 371"/>
                  <a:gd name="T38" fmla="*/ 126 w 352"/>
                  <a:gd name="T39" fmla="*/ 333 h 371"/>
                  <a:gd name="T40" fmla="*/ 127 w 352"/>
                  <a:gd name="T41" fmla="*/ 323 h 371"/>
                  <a:gd name="T42" fmla="*/ 153 w 352"/>
                  <a:gd name="T43" fmla="*/ 273 h 371"/>
                  <a:gd name="T44" fmla="*/ 201 w 352"/>
                  <a:gd name="T45" fmla="*/ 256 h 371"/>
                  <a:gd name="T46" fmla="*/ 242 w 352"/>
                  <a:gd name="T47" fmla="*/ 283 h 371"/>
                  <a:gd name="T48" fmla="*/ 253 w 352"/>
                  <a:gd name="T49" fmla="*/ 340 h 371"/>
                  <a:gd name="T50" fmla="*/ 251 w 352"/>
                  <a:gd name="T51" fmla="*/ 350 h 371"/>
                  <a:gd name="T52" fmla="*/ 247 w 352"/>
                  <a:gd name="T53" fmla="*/ 360 h 371"/>
                  <a:gd name="T54" fmla="*/ 332 w 352"/>
                  <a:gd name="T55" fmla="*/ 310 h 371"/>
                  <a:gd name="T56" fmla="*/ 314 w 352"/>
                  <a:gd name="T57" fmla="*/ 198 h 371"/>
                  <a:gd name="T58" fmla="*/ 313 w 352"/>
                  <a:gd name="T59" fmla="*/ 139 h 371"/>
                  <a:gd name="T60" fmla="*/ 343 w 352"/>
                  <a:gd name="T61" fmla="*/ 103 h 371"/>
                  <a:gd name="T62" fmla="*/ 349 w 352"/>
                  <a:gd name="T63" fmla="*/ 48 h 371"/>
                  <a:gd name="T64" fmla="*/ 320 w 352"/>
                  <a:gd name="T65" fmla="*/ 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71">
                    <a:moveTo>
                      <a:pt x="295" y="0"/>
                    </a:moveTo>
                    <a:cubicBezTo>
                      <a:pt x="286" y="0"/>
                      <a:pt x="278" y="1"/>
                      <a:pt x="271" y="4"/>
                    </a:cubicBezTo>
                    <a:cubicBezTo>
                      <a:pt x="263" y="7"/>
                      <a:pt x="256" y="11"/>
                      <a:pt x="250" y="17"/>
                    </a:cubicBezTo>
                    <a:cubicBezTo>
                      <a:pt x="243" y="22"/>
                      <a:pt x="237" y="29"/>
                      <a:pt x="233" y="36"/>
                    </a:cubicBezTo>
                    <a:cubicBezTo>
                      <a:pt x="228" y="43"/>
                      <a:pt x="224" y="51"/>
                      <a:pt x="221" y="60"/>
                    </a:cubicBezTo>
                    <a:cubicBezTo>
                      <a:pt x="212" y="53"/>
                      <a:pt x="203" y="47"/>
                      <a:pt x="193" y="41"/>
                    </a:cubicBezTo>
                    <a:cubicBezTo>
                      <a:pt x="184" y="36"/>
                      <a:pt x="174" y="31"/>
                      <a:pt x="163" y="27"/>
                    </a:cubicBezTo>
                    <a:cubicBezTo>
                      <a:pt x="153" y="23"/>
                      <a:pt x="143" y="20"/>
                      <a:pt x="132" y="18"/>
                    </a:cubicBezTo>
                    <a:cubicBezTo>
                      <a:pt x="121" y="15"/>
                      <a:pt x="110" y="14"/>
                      <a:pt x="99" y="13"/>
                    </a:cubicBezTo>
                    <a:cubicBezTo>
                      <a:pt x="82" y="119"/>
                      <a:pt x="82" y="119"/>
                      <a:pt x="82" y="119"/>
                    </a:cubicBezTo>
                    <a:cubicBezTo>
                      <a:pt x="79" y="136"/>
                      <a:pt x="79" y="136"/>
                      <a:pt x="79" y="136"/>
                    </a:cubicBezTo>
                    <a:cubicBezTo>
                      <a:pt x="78" y="135"/>
                      <a:pt x="77" y="135"/>
                      <a:pt x="77" y="134"/>
                    </a:cubicBezTo>
                    <a:cubicBezTo>
                      <a:pt x="76" y="133"/>
                      <a:pt x="75" y="132"/>
                      <a:pt x="74" y="132"/>
                    </a:cubicBezTo>
                    <a:cubicBezTo>
                      <a:pt x="73" y="131"/>
                      <a:pt x="72" y="130"/>
                      <a:pt x="71" y="130"/>
                    </a:cubicBezTo>
                    <a:cubicBezTo>
                      <a:pt x="70" y="129"/>
                      <a:pt x="69" y="129"/>
                      <a:pt x="69" y="128"/>
                    </a:cubicBezTo>
                    <a:cubicBezTo>
                      <a:pt x="67" y="128"/>
                      <a:pt x="66" y="127"/>
                      <a:pt x="65" y="127"/>
                    </a:cubicBezTo>
                    <a:cubicBezTo>
                      <a:pt x="64" y="126"/>
                      <a:pt x="63" y="126"/>
                      <a:pt x="62" y="125"/>
                    </a:cubicBezTo>
                    <a:cubicBezTo>
                      <a:pt x="61" y="125"/>
                      <a:pt x="59" y="125"/>
                      <a:pt x="58" y="125"/>
                    </a:cubicBezTo>
                    <a:cubicBezTo>
                      <a:pt x="57" y="124"/>
                      <a:pt x="56" y="124"/>
                      <a:pt x="54" y="124"/>
                    </a:cubicBezTo>
                    <a:cubicBezTo>
                      <a:pt x="48" y="124"/>
                      <a:pt x="42" y="125"/>
                      <a:pt x="36" y="127"/>
                    </a:cubicBezTo>
                    <a:cubicBezTo>
                      <a:pt x="30" y="130"/>
                      <a:pt x="25" y="134"/>
                      <a:pt x="20" y="138"/>
                    </a:cubicBezTo>
                    <a:cubicBezTo>
                      <a:pt x="15" y="143"/>
                      <a:pt x="11" y="149"/>
                      <a:pt x="8" y="155"/>
                    </a:cubicBezTo>
                    <a:cubicBezTo>
                      <a:pt x="5" y="162"/>
                      <a:pt x="2" y="169"/>
                      <a:pt x="1" y="177"/>
                    </a:cubicBezTo>
                    <a:cubicBezTo>
                      <a:pt x="0" y="184"/>
                      <a:pt x="0" y="192"/>
                      <a:pt x="1" y="199"/>
                    </a:cubicBezTo>
                    <a:cubicBezTo>
                      <a:pt x="2" y="205"/>
                      <a:pt x="4" y="212"/>
                      <a:pt x="7" y="217"/>
                    </a:cubicBezTo>
                    <a:cubicBezTo>
                      <a:pt x="11" y="223"/>
                      <a:pt x="15" y="227"/>
                      <a:pt x="19" y="231"/>
                    </a:cubicBezTo>
                    <a:cubicBezTo>
                      <a:pt x="24" y="234"/>
                      <a:pt x="30" y="236"/>
                      <a:pt x="36" y="237"/>
                    </a:cubicBezTo>
                    <a:cubicBezTo>
                      <a:pt x="37" y="237"/>
                      <a:pt x="39" y="237"/>
                      <a:pt x="40" y="237"/>
                    </a:cubicBezTo>
                    <a:cubicBezTo>
                      <a:pt x="41" y="237"/>
                      <a:pt x="42" y="237"/>
                      <a:pt x="44" y="237"/>
                    </a:cubicBezTo>
                    <a:cubicBezTo>
                      <a:pt x="45" y="237"/>
                      <a:pt x="46" y="236"/>
                      <a:pt x="47" y="236"/>
                    </a:cubicBezTo>
                    <a:cubicBezTo>
                      <a:pt x="49" y="236"/>
                      <a:pt x="50" y="236"/>
                      <a:pt x="51" y="235"/>
                    </a:cubicBezTo>
                    <a:cubicBezTo>
                      <a:pt x="52" y="235"/>
                      <a:pt x="53" y="235"/>
                      <a:pt x="54" y="234"/>
                    </a:cubicBezTo>
                    <a:cubicBezTo>
                      <a:pt x="56" y="234"/>
                      <a:pt x="57" y="233"/>
                      <a:pt x="58" y="233"/>
                    </a:cubicBezTo>
                    <a:cubicBezTo>
                      <a:pt x="59" y="232"/>
                      <a:pt x="60" y="232"/>
                      <a:pt x="61" y="231"/>
                    </a:cubicBezTo>
                    <a:cubicBezTo>
                      <a:pt x="62" y="230"/>
                      <a:pt x="63" y="230"/>
                      <a:pt x="64" y="229"/>
                    </a:cubicBezTo>
                    <a:cubicBezTo>
                      <a:pt x="61" y="246"/>
                      <a:pt x="61" y="246"/>
                      <a:pt x="61" y="246"/>
                    </a:cubicBezTo>
                    <a:cubicBezTo>
                      <a:pt x="47" y="332"/>
                      <a:pt x="47" y="332"/>
                      <a:pt x="47" y="332"/>
                    </a:cubicBezTo>
                    <a:cubicBezTo>
                      <a:pt x="126" y="343"/>
                      <a:pt x="126" y="343"/>
                      <a:pt x="126" y="343"/>
                    </a:cubicBezTo>
                    <a:cubicBezTo>
                      <a:pt x="126" y="342"/>
                      <a:pt x="126" y="340"/>
                      <a:pt x="126" y="338"/>
                    </a:cubicBezTo>
                    <a:cubicBezTo>
                      <a:pt x="126" y="337"/>
                      <a:pt x="126" y="335"/>
                      <a:pt x="126" y="333"/>
                    </a:cubicBezTo>
                    <a:cubicBezTo>
                      <a:pt x="126" y="332"/>
                      <a:pt x="126" y="330"/>
                      <a:pt x="126" y="328"/>
                    </a:cubicBezTo>
                    <a:cubicBezTo>
                      <a:pt x="127" y="327"/>
                      <a:pt x="127" y="325"/>
                      <a:pt x="127" y="323"/>
                    </a:cubicBezTo>
                    <a:cubicBezTo>
                      <a:pt x="129" y="313"/>
                      <a:pt x="132" y="303"/>
                      <a:pt x="136" y="295"/>
                    </a:cubicBezTo>
                    <a:cubicBezTo>
                      <a:pt x="141" y="287"/>
                      <a:pt x="147" y="279"/>
                      <a:pt x="153" y="273"/>
                    </a:cubicBezTo>
                    <a:cubicBezTo>
                      <a:pt x="160" y="267"/>
                      <a:pt x="167" y="262"/>
                      <a:pt x="175" y="259"/>
                    </a:cubicBezTo>
                    <a:cubicBezTo>
                      <a:pt x="183" y="256"/>
                      <a:pt x="192" y="255"/>
                      <a:pt x="201" y="256"/>
                    </a:cubicBezTo>
                    <a:cubicBezTo>
                      <a:pt x="209" y="257"/>
                      <a:pt x="217" y="260"/>
                      <a:pt x="225" y="265"/>
                    </a:cubicBezTo>
                    <a:cubicBezTo>
                      <a:pt x="232" y="269"/>
                      <a:pt x="238" y="276"/>
                      <a:pt x="242" y="283"/>
                    </a:cubicBezTo>
                    <a:cubicBezTo>
                      <a:pt x="247" y="291"/>
                      <a:pt x="251" y="300"/>
                      <a:pt x="253" y="309"/>
                    </a:cubicBezTo>
                    <a:cubicBezTo>
                      <a:pt x="254" y="319"/>
                      <a:pt x="255" y="329"/>
                      <a:pt x="253" y="340"/>
                    </a:cubicBezTo>
                    <a:cubicBezTo>
                      <a:pt x="253" y="342"/>
                      <a:pt x="252" y="343"/>
                      <a:pt x="252" y="345"/>
                    </a:cubicBezTo>
                    <a:cubicBezTo>
                      <a:pt x="252" y="347"/>
                      <a:pt x="251" y="349"/>
                      <a:pt x="251" y="350"/>
                    </a:cubicBezTo>
                    <a:cubicBezTo>
                      <a:pt x="250" y="352"/>
                      <a:pt x="250" y="354"/>
                      <a:pt x="249" y="355"/>
                    </a:cubicBezTo>
                    <a:cubicBezTo>
                      <a:pt x="248" y="357"/>
                      <a:pt x="248" y="359"/>
                      <a:pt x="247" y="360"/>
                    </a:cubicBezTo>
                    <a:cubicBezTo>
                      <a:pt x="328" y="371"/>
                      <a:pt x="328" y="371"/>
                      <a:pt x="328" y="371"/>
                    </a:cubicBezTo>
                    <a:cubicBezTo>
                      <a:pt x="331" y="351"/>
                      <a:pt x="332" y="330"/>
                      <a:pt x="332" y="310"/>
                    </a:cubicBezTo>
                    <a:cubicBezTo>
                      <a:pt x="332" y="290"/>
                      <a:pt x="330" y="271"/>
                      <a:pt x="327" y="252"/>
                    </a:cubicBezTo>
                    <a:cubicBezTo>
                      <a:pt x="324" y="233"/>
                      <a:pt x="320" y="215"/>
                      <a:pt x="314" y="198"/>
                    </a:cubicBezTo>
                    <a:cubicBezTo>
                      <a:pt x="308" y="180"/>
                      <a:pt x="301" y="164"/>
                      <a:pt x="293" y="149"/>
                    </a:cubicBezTo>
                    <a:cubicBezTo>
                      <a:pt x="300" y="146"/>
                      <a:pt x="307" y="143"/>
                      <a:pt x="313" y="139"/>
                    </a:cubicBezTo>
                    <a:cubicBezTo>
                      <a:pt x="319" y="134"/>
                      <a:pt x="325" y="129"/>
                      <a:pt x="330" y="123"/>
                    </a:cubicBezTo>
                    <a:cubicBezTo>
                      <a:pt x="335" y="117"/>
                      <a:pt x="339" y="110"/>
                      <a:pt x="343" y="103"/>
                    </a:cubicBezTo>
                    <a:cubicBezTo>
                      <a:pt x="346" y="95"/>
                      <a:pt x="348" y="87"/>
                      <a:pt x="350" y="79"/>
                    </a:cubicBezTo>
                    <a:cubicBezTo>
                      <a:pt x="352" y="68"/>
                      <a:pt x="351" y="58"/>
                      <a:pt x="349" y="48"/>
                    </a:cubicBezTo>
                    <a:cubicBezTo>
                      <a:pt x="347" y="39"/>
                      <a:pt x="343" y="30"/>
                      <a:pt x="338" y="23"/>
                    </a:cubicBezTo>
                    <a:cubicBezTo>
                      <a:pt x="333" y="16"/>
                      <a:pt x="327" y="10"/>
                      <a:pt x="320" y="6"/>
                    </a:cubicBezTo>
                    <a:cubicBezTo>
                      <a:pt x="312" y="2"/>
                      <a:pt x="304" y="0"/>
                      <a:pt x="295" y="0"/>
                    </a:cubicBezTo>
                    <a:close/>
                  </a:path>
                </a:pathLst>
              </a:custGeom>
              <a:solidFill>
                <a:schemeClr val="accent1"/>
              </a:solidFill>
              <a:ln>
                <a:noFill/>
              </a:ln>
            </p:spPr>
            <p:txBody>
              <a:bodyPr vert="horz" wrap="square" lIns="121920" tIns="60960" rIns="121920" bIns="60960" numCol="1" anchor="t" anchorCtr="0" compatLnSpc="1"/>
              <a:lstStyle/>
              <a:p>
                <a:endParaRPr lang="en-US" sz="3200"/>
              </a:p>
            </p:txBody>
          </p:sp>
          <p:sp>
            <p:nvSpPr>
              <p:cNvPr id="42" name="í$1ïḍé"/>
              <p:cNvSpPr/>
              <p:nvPr/>
            </p:nvSpPr>
            <p:spPr bwMode="auto">
              <a:xfrm>
                <a:off x="8527611" y="3166571"/>
                <a:ext cx="2202694" cy="2686277"/>
              </a:xfrm>
              <a:custGeom>
                <a:avLst/>
                <a:gdLst>
                  <a:gd name="T0" fmla="*/ 205 w 333"/>
                  <a:gd name="T1" fmla="*/ 0 h 410"/>
                  <a:gd name="T2" fmla="*/ 185 w 333"/>
                  <a:gd name="T3" fmla="*/ 3 h 410"/>
                  <a:gd name="T4" fmla="*/ 167 w 333"/>
                  <a:gd name="T5" fmla="*/ 14 h 410"/>
                  <a:gd name="T6" fmla="*/ 154 w 333"/>
                  <a:gd name="T7" fmla="*/ 31 h 410"/>
                  <a:gd name="T8" fmla="*/ 146 w 333"/>
                  <a:gd name="T9" fmla="*/ 54 h 410"/>
                  <a:gd name="T10" fmla="*/ 146 w 333"/>
                  <a:gd name="T11" fmla="*/ 59 h 410"/>
                  <a:gd name="T12" fmla="*/ 145 w 333"/>
                  <a:gd name="T13" fmla="*/ 64 h 410"/>
                  <a:gd name="T14" fmla="*/ 146 w 333"/>
                  <a:gd name="T15" fmla="*/ 69 h 410"/>
                  <a:gd name="T16" fmla="*/ 146 w 333"/>
                  <a:gd name="T17" fmla="*/ 74 h 410"/>
                  <a:gd name="T18" fmla="*/ 150 w 333"/>
                  <a:gd name="T19" fmla="*/ 90 h 410"/>
                  <a:gd name="T20" fmla="*/ 136 w 333"/>
                  <a:gd name="T21" fmla="*/ 88 h 410"/>
                  <a:gd name="T22" fmla="*/ 52 w 333"/>
                  <a:gd name="T23" fmla="*/ 76 h 410"/>
                  <a:gd name="T24" fmla="*/ 36 w 333"/>
                  <a:gd name="T25" fmla="*/ 170 h 410"/>
                  <a:gd name="T26" fmla="*/ 41 w 333"/>
                  <a:gd name="T27" fmla="*/ 169 h 410"/>
                  <a:gd name="T28" fmla="*/ 46 w 333"/>
                  <a:gd name="T29" fmla="*/ 169 h 410"/>
                  <a:gd name="T30" fmla="*/ 50 w 333"/>
                  <a:gd name="T31" fmla="*/ 169 h 410"/>
                  <a:gd name="T32" fmla="*/ 55 w 333"/>
                  <a:gd name="T33" fmla="*/ 169 h 410"/>
                  <a:gd name="T34" fmla="*/ 77 w 333"/>
                  <a:gd name="T35" fmla="*/ 179 h 410"/>
                  <a:gd name="T36" fmla="*/ 93 w 333"/>
                  <a:gd name="T37" fmla="*/ 198 h 410"/>
                  <a:gd name="T38" fmla="*/ 102 w 333"/>
                  <a:gd name="T39" fmla="*/ 224 h 410"/>
                  <a:gd name="T40" fmla="*/ 102 w 333"/>
                  <a:gd name="T41" fmla="*/ 254 h 410"/>
                  <a:gd name="T42" fmla="*/ 93 w 333"/>
                  <a:gd name="T43" fmla="*/ 282 h 410"/>
                  <a:gd name="T44" fmla="*/ 76 w 333"/>
                  <a:gd name="T45" fmla="*/ 302 h 410"/>
                  <a:gd name="T46" fmla="*/ 55 w 333"/>
                  <a:gd name="T47" fmla="*/ 314 h 410"/>
                  <a:gd name="T48" fmla="*/ 32 w 333"/>
                  <a:gd name="T49" fmla="*/ 314 h 410"/>
                  <a:gd name="T50" fmla="*/ 14 w 333"/>
                  <a:gd name="T51" fmla="*/ 306 h 410"/>
                  <a:gd name="T52" fmla="*/ 0 w 333"/>
                  <a:gd name="T53" fmla="*/ 397 h 410"/>
                  <a:gd name="T54" fmla="*/ 156 w 333"/>
                  <a:gd name="T55" fmla="*/ 376 h 410"/>
                  <a:gd name="T56" fmla="*/ 141 w 333"/>
                  <a:gd name="T57" fmla="*/ 361 h 410"/>
                  <a:gd name="T58" fmla="*/ 131 w 333"/>
                  <a:gd name="T59" fmla="*/ 342 h 410"/>
                  <a:gd name="T60" fmla="*/ 126 w 333"/>
                  <a:gd name="T61" fmla="*/ 319 h 410"/>
                  <a:gd name="T62" fmla="*/ 126 w 333"/>
                  <a:gd name="T63" fmla="*/ 295 h 410"/>
                  <a:gd name="T64" fmla="*/ 136 w 333"/>
                  <a:gd name="T65" fmla="*/ 267 h 410"/>
                  <a:gd name="T66" fmla="*/ 153 w 333"/>
                  <a:gd name="T67" fmla="*/ 246 h 410"/>
                  <a:gd name="T68" fmla="*/ 175 w 333"/>
                  <a:gd name="T69" fmla="*/ 234 h 410"/>
                  <a:gd name="T70" fmla="*/ 201 w 333"/>
                  <a:gd name="T71" fmla="*/ 233 h 410"/>
                  <a:gd name="T72" fmla="*/ 254 w 333"/>
                  <a:gd name="T73" fmla="*/ 294 h 410"/>
                  <a:gd name="T74" fmla="*/ 333 w 333"/>
                  <a:gd name="T75" fmla="*/ 116 h 410"/>
                  <a:gd name="T76" fmla="*/ 246 w 333"/>
                  <a:gd name="T77" fmla="*/ 104 h 410"/>
                  <a:gd name="T78" fmla="*/ 231 w 333"/>
                  <a:gd name="T79" fmla="*/ 102 h 410"/>
                  <a:gd name="T80" fmla="*/ 234 w 333"/>
                  <a:gd name="T81" fmla="*/ 98 h 410"/>
                  <a:gd name="T82" fmla="*/ 236 w 333"/>
                  <a:gd name="T83" fmla="*/ 95 h 410"/>
                  <a:gd name="T84" fmla="*/ 238 w 333"/>
                  <a:gd name="T85" fmla="*/ 91 h 410"/>
                  <a:gd name="T86" fmla="*/ 240 w 333"/>
                  <a:gd name="T87" fmla="*/ 87 h 410"/>
                  <a:gd name="T88" fmla="*/ 242 w 333"/>
                  <a:gd name="T89" fmla="*/ 82 h 410"/>
                  <a:gd name="T90" fmla="*/ 244 w 333"/>
                  <a:gd name="T91" fmla="*/ 78 h 410"/>
                  <a:gd name="T92" fmla="*/ 246 w 333"/>
                  <a:gd name="T93" fmla="*/ 72 h 410"/>
                  <a:gd name="T94" fmla="*/ 247 w 333"/>
                  <a:gd name="T95" fmla="*/ 67 h 410"/>
                  <a:gd name="T96" fmla="*/ 246 w 333"/>
                  <a:gd name="T97" fmla="*/ 43 h 410"/>
                  <a:gd name="T98" fmla="*/ 238 w 333"/>
                  <a:gd name="T99" fmla="*/ 22 h 410"/>
                  <a:gd name="T100" fmla="*/ 224 w 333"/>
                  <a:gd name="T101" fmla="*/ 7 h 410"/>
                  <a:gd name="T102" fmla="*/ 205 w 333"/>
                  <a:gd name="T103" fmla="*/ 0 h 410"/>
                  <a:gd name="T104" fmla="*/ 205 w 333"/>
                  <a:gd name="T105"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3" h="410">
                    <a:moveTo>
                      <a:pt x="205" y="0"/>
                    </a:moveTo>
                    <a:cubicBezTo>
                      <a:pt x="198" y="0"/>
                      <a:pt x="192" y="1"/>
                      <a:pt x="185" y="3"/>
                    </a:cubicBezTo>
                    <a:cubicBezTo>
                      <a:pt x="179" y="5"/>
                      <a:pt x="173" y="9"/>
                      <a:pt x="167" y="14"/>
                    </a:cubicBezTo>
                    <a:cubicBezTo>
                      <a:pt x="162" y="19"/>
                      <a:pt x="157" y="25"/>
                      <a:pt x="154" y="31"/>
                    </a:cubicBezTo>
                    <a:cubicBezTo>
                      <a:pt x="150" y="38"/>
                      <a:pt x="148" y="46"/>
                      <a:pt x="146" y="54"/>
                    </a:cubicBezTo>
                    <a:cubicBezTo>
                      <a:pt x="146" y="55"/>
                      <a:pt x="146" y="57"/>
                      <a:pt x="146" y="59"/>
                    </a:cubicBezTo>
                    <a:cubicBezTo>
                      <a:pt x="146" y="61"/>
                      <a:pt x="145" y="62"/>
                      <a:pt x="145" y="64"/>
                    </a:cubicBezTo>
                    <a:cubicBezTo>
                      <a:pt x="145" y="66"/>
                      <a:pt x="145" y="67"/>
                      <a:pt x="146" y="69"/>
                    </a:cubicBezTo>
                    <a:cubicBezTo>
                      <a:pt x="146" y="71"/>
                      <a:pt x="146" y="72"/>
                      <a:pt x="146" y="74"/>
                    </a:cubicBezTo>
                    <a:cubicBezTo>
                      <a:pt x="147" y="80"/>
                      <a:pt x="148" y="85"/>
                      <a:pt x="150" y="90"/>
                    </a:cubicBezTo>
                    <a:cubicBezTo>
                      <a:pt x="136" y="88"/>
                      <a:pt x="136" y="88"/>
                      <a:pt x="136" y="88"/>
                    </a:cubicBezTo>
                    <a:cubicBezTo>
                      <a:pt x="52" y="76"/>
                      <a:pt x="52" y="76"/>
                      <a:pt x="52" y="76"/>
                    </a:cubicBezTo>
                    <a:cubicBezTo>
                      <a:pt x="36" y="170"/>
                      <a:pt x="36" y="170"/>
                      <a:pt x="36" y="170"/>
                    </a:cubicBezTo>
                    <a:cubicBezTo>
                      <a:pt x="38" y="170"/>
                      <a:pt x="40" y="169"/>
                      <a:pt x="41" y="169"/>
                    </a:cubicBezTo>
                    <a:cubicBezTo>
                      <a:pt x="43" y="169"/>
                      <a:pt x="44" y="169"/>
                      <a:pt x="46" y="169"/>
                    </a:cubicBezTo>
                    <a:cubicBezTo>
                      <a:pt x="47" y="169"/>
                      <a:pt x="49" y="169"/>
                      <a:pt x="50" y="169"/>
                    </a:cubicBezTo>
                    <a:cubicBezTo>
                      <a:pt x="52" y="169"/>
                      <a:pt x="54" y="169"/>
                      <a:pt x="55" y="169"/>
                    </a:cubicBezTo>
                    <a:cubicBezTo>
                      <a:pt x="63" y="171"/>
                      <a:pt x="70" y="174"/>
                      <a:pt x="77" y="179"/>
                    </a:cubicBezTo>
                    <a:cubicBezTo>
                      <a:pt x="83" y="184"/>
                      <a:pt x="89" y="191"/>
                      <a:pt x="93" y="198"/>
                    </a:cubicBezTo>
                    <a:cubicBezTo>
                      <a:pt x="97" y="206"/>
                      <a:pt x="100" y="215"/>
                      <a:pt x="102" y="224"/>
                    </a:cubicBezTo>
                    <a:cubicBezTo>
                      <a:pt x="104" y="234"/>
                      <a:pt x="104" y="244"/>
                      <a:pt x="102" y="254"/>
                    </a:cubicBezTo>
                    <a:cubicBezTo>
                      <a:pt x="100" y="264"/>
                      <a:pt x="97" y="273"/>
                      <a:pt x="93" y="282"/>
                    </a:cubicBezTo>
                    <a:cubicBezTo>
                      <a:pt x="88" y="290"/>
                      <a:pt x="83" y="297"/>
                      <a:pt x="76" y="302"/>
                    </a:cubicBezTo>
                    <a:cubicBezTo>
                      <a:pt x="70" y="308"/>
                      <a:pt x="63" y="312"/>
                      <a:pt x="55" y="314"/>
                    </a:cubicBezTo>
                    <a:cubicBezTo>
                      <a:pt x="48" y="316"/>
                      <a:pt x="40" y="316"/>
                      <a:pt x="32" y="314"/>
                    </a:cubicBezTo>
                    <a:cubicBezTo>
                      <a:pt x="25" y="313"/>
                      <a:pt x="20" y="310"/>
                      <a:pt x="14" y="306"/>
                    </a:cubicBezTo>
                    <a:cubicBezTo>
                      <a:pt x="0" y="397"/>
                      <a:pt x="0" y="397"/>
                      <a:pt x="0" y="397"/>
                    </a:cubicBezTo>
                    <a:cubicBezTo>
                      <a:pt x="53" y="410"/>
                      <a:pt x="108" y="401"/>
                      <a:pt x="156" y="376"/>
                    </a:cubicBezTo>
                    <a:cubicBezTo>
                      <a:pt x="150" y="372"/>
                      <a:pt x="145" y="367"/>
                      <a:pt x="141" y="361"/>
                    </a:cubicBezTo>
                    <a:cubicBezTo>
                      <a:pt x="137" y="355"/>
                      <a:pt x="134" y="349"/>
                      <a:pt x="131" y="342"/>
                    </a:cubicBezTo>
                    <a:cubicBezTo>
                      <a:pt x="128" y="335"/>
                      <a:pt x="126" y="327"/>
                      <a:pt x="126" y="319"/>
                    </a:cubicBezTo>
                    <a:cubicBezTo>
                      <a:pt x="125" y="312"/>
                      <a:pt x="125" y="304"/>
                      <a:pt x="126" y="295"/>
                    </a:cubicBezTo>
                    <a:cubicBezTo>
                      <a:pt x="128" y="285"/>
                      <a:pt x="131" y="276"/>
                      <a:pt x="136" y="267"/>
                    </a:cubicBezTo>
                    <a:cubicBezTo>
                      <a:pt x="140" y="259"/>
                      <a:pt x="146" y="252"/>
                      <a:pt x="153" y="246"/>
                    </a:cubicBezTo>
                    <a:cubicBezTo>
                      <a:pt x="160" y="240"/>
                      <a:pt x="167" y="236"/>
                      <a:pt x="175" y="234"/>
                    </a:cubicBezTo>
                    <a:cubicBezTo>
                      <a:pt x="184" y="231"/>
                      <a:pt x="192" y="231"/>
                      <a:pt x="201" y="233"/>
                    </a:cubicBezTo>
                    <a:cubicBezTo>
                      <a:pt x="230" y="238"/>
                      <a:pt x="249" y="266"/>
                      <a:pt x="254" y="294"/>
                    </a:cubicBezTo>
                    <a:cubicBezTo>
                      <a:pt x="295" y="243"/>
                      <a:pt x="321" y="181"/>
                      <a:pt x="333" y="116"/>
                    </a:cubicBezTo>
                    <a:cubicBezTo>
                      <a:pt x="246" y="104"/>
                      <a:pt x="246" y="104"/>
                      <a:pt x="246" y="104"/>
                    </a:cubicBezTo>
                    <a:cubicBezTo>
                      <a:pt x="231" y="102"/>
                      <a:pt x="231" y="102"/>
                      <a:pt x="231" y="102"/>
                    </a:cubicBezTo>
                    <a:cubicBezTo>
                      <a:pt x="232" y="101"/>
                      <a:pt x="233" y="100"/>
                      <a:pt x="234" y="98"/>
                    </a:cubicBezTo>
                    <a:cubicBezTo>
                      <a:pt x="234" y="97"/>
                      <a:pt x="235" y="96"/>
                      <a:pt x="236" y="95"/>
                    </a:cubicBezTo>
                    <a:cubicBezTo>
                      <a:pt x="237" y="94"/>
                      <a:pt x="238" y="92"/>
                      <a:pt x="238" y="91"/>
                    </a:cubicBezTo>
                    <a:cubicBezTo>
                      <a:pt x="239" y="90"/>
                      <a:pt x="240" y="89"/>
                      <a:pt x="240" y="87"/>
                    </a:cubicBezTo>
                    <a:cubicBezTo>
                      <a:pt x="241" y="86"/>
                      <a:pt x="242" y="84"/>
                      <a:pt x="242" y="82"/>
                    </a:cubicBezTo>
                    <a:cubicBezTo>
                      <a:pt x="243" y="81"/>
                      <a:pt x="244" y="79"/>
                      <a:pt x="244" y="78"/>
                    </a:cubicBezTo>
                    <a:cubicBezTo>
                      <a:pt x="245" y="76"/>
                      <a:pt x="245" y="74"/>
                      <a:pt x="246" y="72"/>
                    </a:cubicBezTo>
                    <a:cubicBezTo>
                      <a:pt x="246" y="71"/>
                      <a:pt x="246" y="69"/>
                      <a:pt x="247" y="67"/>
                    </a:cubicBezTo>
                    <a:cubicBezTo>
                      <a:pt x="248" y="59"/>
                      <a:pt x="248" y="50"/>
                      <a:pt x="246" y="43"/>
                    </a:cubicBezTo>
                    <a:cubicBezTo>
                      <a:pt x="245" y="35"/>
                      <a:pt x="242" y="28"/>
                      <a:pt x="238" y="22"/>
                    </a:cubicBezTo>
                    <a:cubicBezTo>
                      <a:pt x="235" y="16"/>
                      <a:pt x="230" y="11"/>
                      <a:pt x="224" y="7"/>
                    </a:cubicBezTo>
                    <a:cubicBezTo>
                      <a:pt x="219" y="4"/>
                      <a:pt x="212" y="1"/>
                      <a:pt x="205" y="0"/>
                    </a:cubicBezTo>
                    <a:cubicBezTo>
                      <a:pt x="198" y="0"/>
                      <a:pt x="212" y="1"/>
                      <a:pt x="205" y="0"/>
                    </a:cubicBezTo>
                    <a:close/>
                  </a:path>
                </a:pathLst>
              </a:custGeom>
              <a:solidFill>
                <a:schemeClr val="tx2">
                  <a:lumMod val="20000"/>
                  <a:lumOff val="80000"/>
                </a:schemeClr>
              </a:solidFill>
              <a:ln>
                <a:noFill/>
              </a:ln>
            </p:spPr>
            <p:txBody>
              <a:bodyPr vert="horz" wrap="square" lIns="121920" tIns="60960" rIns="121920" bIns="60960" numCol="1" anchor="t" anchorCtr="0" compatLnSpc="1"/>
              <a:lstStyle/>
              <a:p>
                <a:endParaRPr lang="en-US" sz="3200"/>
              </a:p>
            </p:txBody>
          </p:sp>
        </p:grpSp>
        <p:cxnSp>
          <p:nvCxnSpPr>
            <p:cNvPr id="7" name="直接连接符 6"/>
            <p:cNvCxnSpPr/>
            <p:nvPr/>
          </p:nvCxnSpPr>
          <p:spPr>
            <a:xfrm flipH="1">
              <a:off x="669925" y="5225107"/>
              <a:ext cx="373407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581438" y="1600201"/>
              <a:ext cx="393905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9" name="ïŝḻîḍe"/>
            <p:cNvSpPr txBox="1"/>
            <p:nvPr/>
          </p:nvSpPr>
          <p:spPr bwMode="auto">
            <a:xfrm>
              <a:off x="8436001" y="1146697"/>
              <a:ext cx="30828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pPr>
              <a:r>
                <a:rPr lang="en-US" altLang="zh-CN" sz="2000" b="1" dirty="0"/>
                <a:t>Text here</a:t>
              </a:r>
            </a:p>
          </p:txBody>
        </p:sp>
        <p:sp>
          <p:nvSpPr>
            <p:cNvPr id="10" name="išlíḍê"/>
            <p:cNvSpPr/>
            <p:nvPr/>
          </p:nvSpPr>
          <p:spPr bwMode="auto">
            <a:xfrm>
              <a:off x="8436001" y="1588503"/>
              <a:ext cx="3082899" cy="96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gn="r">
                <a:lnSpc>
                  <a:spcPct val="150000"/>
                </a:lnSpc>
                <a:buFont typeface="Arial" panose="020B0604020202090204" pitchFamily="34" charset="0"/>
                <a:buChar char="•"/>
              </a:pPr>
              <a:r>
                <a:rPr lang="en-US" altLang="zh-CN" sz="1100" dirty="0"/>
                <a:t>Copy paste fonts. Choose the only option to retain text. </a:t>
              </a:r>
            </a:p>
            <a:p>
              <a:pPr marL="171450" indent="-171450" algn="r">
                <a:lnSpc>
                  <a:spcPct val="150000"/>
                </a:lnSpc>
                <a:buFont typeface="Arial" panose="020B0604020202090204" pitchFamily="34" charset="0"/>
                <a:buChar char="•"/>
              </a:pPr>
              <a:r>
                <a:rPr lang="en-US" altLang="zh-CN" sz="1100" dirty="0"/>
                <a:t>……</a:t>
              </a:r>
            </a:p>
          </p:txBody>
        </p:sp>
        <p:sp>
          <p:nvSpPr>
            <p:cNvPr id="11" name="isḷîḍê"/>
            <p:cNvSpPr txBox="1"/>
            <p:nvPr/>
          </p:nvSpPr>
          <p:spPr bwMode="auto">
            <a:xfrm>
              <a:off x="673101" y="4783138"/>
              <a:ext cx="30828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12" name="íŝľïḓè"/>
            <p:cNvSpPr/>
            <p:nvPr/>
          </p:nvSpPr>
          <p:spPr bwMode="auto">
            <a:xfrm>
              <a:off x="673101" y="5224944"/>
              <a:ext cx="3082899" cy="96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en-US" altLang="zh-CN" sz="1100" dirty="0"/>
                <a:t>Copy paste fonts. Choose the only option to retain text. </a:t>
              </a:r>
            </a:p>
            <a:p>
              <a:pPr marL="171450" indent="-171450">
                <a:lnSpc>
                  <a:spcPct val="150000"/>
                </a:lnSpc>
                <a:buFont typeface="Arial" panose="020B0604020202090204" pitchFamily="34" charset="0"/>
                <a:buChar char="•"/>
              </a:pPr>
              <a:r>
                <a:rPr lang="en-US" altLang="zh-CN" sz="1100" dirty="0"/>
                <a:t>……</a:t>
              </a:r>
            </a:p>
          </p:txBody>
        </p:sp>
        <p:sp>
          <p:nvSpPr>
            <p:cNvPr id="13" name="íşḷiḍé"/>
            <p:cNvSpPr txBox="1"/>
            <p:nvPr/>
          </p:nvSpPr>
          <p:spPr bwMode="auto">
            <a:xfrm>
              <a:off x="673101" y="1712598"/>
              <a:ext cx="30828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14" name="ïSḻïḑé"/>
            <p:cNvSpPr/>
            <p:nvPr/>
          </p:nvSpPr>
          <p:spPr bwMode="auto">
            <a:xfrm>
              <a:off x="673101" y="2154404"/>
              <a:ext cx="3082899" cy="96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en-US" altLang="zh-CN" sz="1100" dirty="0"/>
                <a:t>Copy paste fonts. Choose the only option to retain text. </a:t>
              </a:r>
            </a:p>
            <a:p>
              <a:pPr marL="171450" indent="-171450">
                <a:lnSpc>
                  <a:spcPct val="150000"/>
                </a:lnSpc>
                <a:buFont typeface="Arial" panose="020B0604020202090204" pitchFamily="34" charset="0"/>
                <a:buChar char="•"/>
              </a:pPr>
              <a:r>
                <a:rPr lang="en-US" altLang="zh-CN" sz="1100" dirty="0"/>
                <a:t>……</a:t>
              </a:r>
            </a:p>
          </p:txBody>
        </p:sp>
        <p:sp>
          <p:nvSpPr>
            <p:cNvPr id="15" name="íšḻîḋé"/>
            <p:cNvSpPr txBox="1"/>
            <p:nvPr/>
          </p:nvSpPr>
          <p:spPr bwMode="auto">
            <a:xfrm>
              <a:off x="8436001" y="4188400"/>
              <a:ext cx="30828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pPr>
              <a:r>
                <a:rPr lang="en-US" altLang="zh-CN" sz="2000" b="1" dirty="0"/>
                <a:t>Text here</a:t>
              </a:r>
            </a:p>
          </p:txBody>
        </p:sp>
        <p:sp>
          <p:nvSpPr>
            <p:cNvPr id="16" name="ïŝļíḓe"/>
            <p:cNvSpPr/>
            <p:nvPr/>
          </p:nvSpPr>
          <p:spPr bwMode="auto">
            <a:xfrm>
              <a:off x="8436001" y="4630206"/>
              <a:ext cx="3082899" cy="96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gn="r">
                <a:lnSpc>
                  <a:spcPct val="150000"/>
                </a:lnSpc>
                <a:buFont typeface="Arial" panose="020B0604020202090204" pitchFamily="34" charset="0"/>
                <a:buChar char="•"/>
              </a:pPr>
              <a:r>
                <a:rPr lang="en-US" altLang="zh-CN" sz="1100" dirty="0"/>
                <a:t>Copy paste fonts. Choose the only option to retain text. </a:t>
              </a:r>
            </a:p>
            <a:p>
              <a:pPr marL="171450" indent="-171450" algn="r">
                <a:lnSpc>
                  <a:spcPct val="150000"/>
                </a:lnSpc>
                <a:buFont typeface="Arial" panose="020B0604020202090204" pitchFamily="34" charset="0"/>
                <a:buChar char="•"/>
              </a:pPr>
              <a:r>
                <a:rPr lang="en-US" altLang="zh-CN" sz="1100" dirty="0"/>
                <a:t>……</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27</a:t>
            </a:fld>
            <a:endParaRPr lang="zh-CN" altLang="en-US"/>
          </a:p>
        </p:txBody>
      </p:sp>
      <p:grpSp>
        <p:nvGrpSpPr>
          <p:cNvPr id="5" name="fd1366ba-7641-464a-932f-5d857f1af7e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059918" y="1085850"/>
            <a:ext cx="10429110" cy="5057775"/>
            <a:chOff x="1059918" y="1085850"/>
            <a:chExt cx="10429110" cy="5057775"/>
          </a:xfrm>
        </p:grpSpPr>
        <p:grpSp>
          <p:nvGrpSpPr>
            <p:cNvPr id="6" name="ïṡľîḍê"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059918" y="1085850"/>
              <a:ext cx="10429110" cy="4310245"/>
              <a:chOff x="1059918" y="1028700"/>
              <a:chExt cx="10429110" cy="4310245"/>
            </a:xfrm>
          </p:grpSpPr>
          <p:sp>
            <p:nvSpPr>
              <p:cNvPr id="10" name="îṥḷíḋê"/>
              <p:cNvSpPr/>
              <p:nvPr/>
            </p:nvSpPr>
            <p:spPr bwMode="auto">
              <a:xfrm>
                <a:off x="1059918" y="1686790"/>
                <a:ext cx="2443859" cy="2443859"/>
              </a:xfrm>
              <a:prstGeom prst="ellipse">
                <a:avLst/>
              </a:prstGeom>
              <a:solidFill>
                <a:schemeClr val="accent1">
                  <a:lumMod val="20000"/>
                  <a:lumOff val="80000"/>
                </a:schemeClr>
              </a:solidFill>
              <a:ln w="9525">
                <a:noFill/>
                <a:round/>
              </a:ln>
            </p:spPr>
            <p:txBody>
              <a:bodyPr anchor="ctr"/>
              <a:lstStyle/>
              <a:p>
                <a:pPr algn="ctr"/>
                <a:endParaRPr/>
              </a:p>
            </p:txBody>
          </p:sp>
          <p:sp>
            <p:nvSpPr>
              <p:cNvPr id="11" name="îślîḑe"/>
              <p:cNvSpPr/>
              <p:nvPr/>
            </p:nvSpPr>
            <p:spPr bwMode="auto">
              <a:xfrm>
                <a:off x="1503145" y="2130015"/>
                <a:ext cx="1557409" cy="1557409"/>
              </a:xfrm>
              <a:prstGeom prst="ellipse">
                <a:avLst/>
              </a:prstGeom>
              <a:solidFill>
                <a:schemeClr val="accent1"/>
              </a:solidFill>
              <a:ln w="76200">
                <a:solidFill>
                  <a:schemeClr val="bg1"/>
                </a:solidFill>
                <a:round/>
              </a:ln>
            </p:spPr>
            <p:txBody>
              <a:bodyPr anchor="ctr"/>
              <a:lstStyle/>
              <a:p>
                <a:pPr algn="ctr"/>
                <a:endParaRPr/>
              </a:p>
            </p:txBody>
          </p:sp>
          <p:grpSp>
            <p:nvGrpSpPr>
              <p:cNvPr id="12" name="ïsḷïďé"/>
              <p:cNvGrpSpPr/>
              <p:nvPr/>
            </p:nvGrpSpPr>
            <p:grpSpPr>
              <a:xfrm>
                <a:off x="3153571" y="1914547"/>
                <a:ext cx="3340223" cy="1988346"/>
                <a:chOff x="2864250" y="1742172"/>
                <a:chExt cx="1976635" cy="1176638"/>
              </a:xfrm>
              <a:solidFill>
                <a:schemeClr val="accent1">
                  <a:lumMod val="20000"/>
                  <a:lumOff val="80000"/>
                </a:schemeClr>
              </a:solidFill>
            </p:grpSpPr>
            <p:sp>
              <p:nvSpPr>
                <p:cNvPr id="67" name="ïṥḷîḍè"/>
                <p:cNvSpPr/>
                <p:nvPr/>
              </p:nvSpPr>
              <p:spPr bwMode="auto">
                <a:xfrm rot="8100000" flipH="1">
                  <a:off x="2864250" y="1800627"/>
                  <a:ext cx="1059730" cy="1059728"/>
                </a:xfrm>
                <a:custGeom>
                  <a:avLst/>
                  <a:gdLst/>
                  <a:ahLst/>
                  <a:cxnLst>
                    <a:cxn ang="0">
                      <a:pos x="158" y="73"/>
                    </a:cxn>
                    <a:cxn ang="0">
                      <a:pos x="86" y="0"/>
                    </a:cxn>
                    <a:cxn ang="0">
                      <a:pos x="0" y="87"/>
                    </a:cxn>
                    <a:cxn ang="0">
                      <a:pos x="69" y="158"/>
                    </a:cxn>
                    <a:cxn ang="0">
                      <a:pos x="158" y="73"/>
                    </a:cxn>
                  </a:cxnLst>
                  <a:rect l="0" t="0" r="r" b="b"/>
                  <a:pathLst>
                    <a:path w="158" h="158">
                      <a:moveTo>
                        <a:pt x="158" y="73"/>
                      </a:moveTo>
                      <a:cubicBezTo>
                        <a:pt x="86" y="0"/>
                        <a:pt x="86" y="0"/>
                        <a:pt x="86" y="0"/>
                      </a:cubicBezTo>
                      <a:cubicBezTo>
                        <a:pt x="85" y="51"/>
                        <a:pt x="50" y="86"/>
                        <a:pt x="0" y="87"/>
                      </a:cubicBezTo>
                      <a:cubicBezTo>
                        <a:pt x="69" y="158"/>
                        <a:pt x="69" y="158"/>
                        <a:pt x="69" y="158"/>
                      </a:cubicBezTo>
                      <a:cubicBezTo>
                        <a:pt x="71" y="107"/>
                        <a:pt x="107" y="73"/>
                        <a:pt x="158" y="73"/>
                      </a:cubicBezTo>
                      <a:close/>
                    </a:path>
                  </a:pathLst>
                </a:custGeom>
                <a:grpFill/>
                <a:ln w="9525">
                  <a:noFill/>
                  <a:round/>
                </a:ln>
              </p:spPr>
              <p:txBody>
                <a:bodyPr anchor="ctr"/>
                <a:lstStyle/>
                <a:p>
                  <a:pPr algn="ctr"/>
                  <a:endParaRPr/>
                </a:p>
              </p:txBody>
            </p:sp>
            <p:sp>
              <p:nvSpPr>
                <p:cNvPr id="68" name="îšļîďê"/>
                <p:cNvSpPr/>
                <p:nvPr/>
              </p:nvSpPr>
              <p:spPr bwMode="auto">
                <a:xfrm>
                  <a:off x="3664247" y="1742172"/>
                  <a:ext cx="1176638" cy="1176638"/>
                </a:xfrm>
                <a:prstGeom prst="ellipse">
                  <a:avLst/>
                </a:prstGeom>
                <a:grpFill/>
                <a:ln w="9525">
                  <a:noFill/>
                  <a:round/>
                </a:ln>
              </p:spPr>
              <p:txBody>
                <a:bodyPr anchor="ctr"/>
                <a:lstStyle/>
                <a:p>
                  <a:pPr algn="ctr"/>
                  <a:endParaRPr/>
                </a:p>
              </p:txBody>
            </p:sp>
          </p:grpSp>
          <p:grpSp>
            <p:nvGrpSpPr>
              <p:cNvPr id="13" name="ïṧlídè"/>
              <p:cNvGrpSpPr/>
              <p:nvPr/>
            </p:nvGrpSpPr>
            <p:grpSpPr>
              <a:xfrm>
                <a:off x="6208863" y="2071457"/>
                <a:ext cx="2789075" cy="1674531"/>
                <a:chOff x="4672271" y="1835025"/>
                <a:chExt cx="1650483" cy="990932"/>
              </a:xfrm>
              <a:solidFill>
                <a:schemeClr val="accent1">
                  <a:lumMod val="20000"/>
                  <a:lumOff val="80000"/>
                </a:schemeClr>
              </a:solidFill>
            </p:grpSpPr>
            <p:sp>
              <p:nvSpPr>
                <p:cNvPr id="65" name="îSḻíďè"/>
                <p:cNvSpPr/>
                <p:nvPr/>
              </p:nvSpPr>
              <p:spPr bwMode="auto">
                <a:xfrm rot="8100000" flipH="1">
                  <a:off x="4672271" y="1899389"/>
                  <a:ext cx="862206" cy="862204"/>
                </a:xfrm>
                <a:custGeom>
                  <a:avLst/>
                  <a:gdLst/>
                  <a:ahLst/>
                  <a:cxnLst>
                    <a:cxn ang="0">
                      <a:pos x="158" y="73"/>
                    </a:cxn>
                    <a:cxn ang="0">
                      <a:pos x="86" y="0"/>
                    </a:cxn>
                    <a:cxn ang="0">
                      <a:pos x="0" y="87"/>
                    </a:cxn>
                    <a:cxn ang="0">
                      <a:pos x="69" y="158"/>
                    </a:cxn>
                    <a:cxn ang="0">
                      <a:pos x="158" y="73"/>
                    </a:cxn>
                  </a:cxnLst>
                  <a:rect l="0" t="0" r="r" b="b"/>
                  <a:pathLst>
                    <a:path w="158" h="158">
                      <a:moveTo>
                        <a:pt x="158" y="73"/>
                      </a:moveTo>
                      <a:cubicBezTo>
                        <a:pt x="86" y="0"/>
                        <a:pt x="86" y="0"/>
                        <a:pt x="86" y="0"/>
                      </a:cubicBezTo>
                      <a:cubicBezTo>
                        <a:pt x="85" y="51"/>
                        <a:pt x="50" y="86"/>
                        <a:pt x="0" y="87"/>
                      </a:cubicBezTo>
                      <a:cubicBezTo>
                        <a:pt x="69" y="158"/>
                        <a:pt x="69" y="158"/>
                        <a:pt x="69" y="158"/>
                      </a:cubicBezTo>
                      <a:cubicBezTo>
                        <a:pt x="71" y="107"/>
                        <a:pt x="107" y="73"/>
                        <a:pt x="158" y="73"/>
                      </a:cubicBezTo>
                      <a:close/>
                    </a:path>
                  </a:pathLst>
                </a:custGeom>
                <a:grpFill/>
                <a:ln w="9525">
                  <a:noFill/>
                  <a:round/>
                </a:ln>
              </p:spPr>
              <p:txBody>
                <a:bodyPr anchor="ctr"/>
                <a:lstStyle/>
                <a:p>
                  <a:pPr algn="ctr"/>
                  <a:endParaRPr/>
                </a:p>
              </p:txBody>
            </p:sp>
            <p:sp>
              <p:nvSpPr>
                <p:cNvPr id="66" name="ïšḷíḓé"/>
                <p:cNvSpPr/>
                <p:nvPr/>
              </p:nvSpPr>
              <p:spPr bwMode="auto">
                <a:xfrm>
                  <a:off x="5331822" y="1835025"/>
                  <a:ext cx="990932" cy="990932"/>
                </a:xfrm>
                <a:prstGeom prst="ellipse">
                  <a:avLst/>
                </a:prstGeom>
                <a:grpFill/>
                <a:ln w="9525">
                  <a:noFill/>
                  <a:round/>
                </a:ln>
              </p:spPr>
              <p:txBody>
                <a:bodyPr anchor="ctr"/>
                <a:lstStyle/>
                <a:p>
                  <a:pPr algn="ctr"/>
                  <a:endParaRPr/>
                </a:p>
              </p:txBody>
            </p:sp>
          </p:grpSp>
          <p:grpSp>
            <p:nvGrpSpPr>
              <p:cNvPr id="14" name="íşḻíḋê"/>
              <p:cNvGrpSpPr/>
              <p:nvPr/>
            </p:nvGrpSpPr>
            <p:grpSpPr>
              <a:xfrm>
                <a:off x="8757968" y="2238159"/>
                <a:ext cx="2260943" cy="1341122"/>
                <a:chOff x="6414703" y="1981123"/>
                <a:chExt cx="1532523" cy="909045"/>
              </a:xfrm>
              <a:solidFill>
                <a:schemeClr val="accent1">
                  <a:lumMod val="20000"/>
                  <a:lumOff val="80000"/>
                </a:schemeClr>
              </a:solidFill>
            </p:grpSpPr>
            <p:sp>
              <p:nvSpPr>
                <p:cNvPr id="63" name="îşḷíḋè"/>
                <p:cNvSpPr/>
                <p:nvPr/>
              </p:nvSpPr>
              <p:spPr bwMode="auto">
                <a:xfrm rot="8100000" flipH="1">
                  <a:off x="6414703" y="2019786"/>
                  <a:ext cx="831722" cy="831720"/>
                </a:xfrm>
                <a:custGeom>
                  <a:avLst/>
                  <a:gdLst/>
                  <a:ahLst/>
                  <a:cxnLst>
                    <a:cxn ang="0">
                      <a:pos x="158" y="73"/>
                    </a:cxn>
                    <a:cxn ang="0">
                      <a:pos x="86" y="0"/>
                    </a:cxn>
                    <a:cxn ang="0">
                      <a:pos x="0" y="87"/>
                    </a:cxn>
                    <a:cxn ang="0">
                      <a:pos x="69" y="158"/>
                    </a:cxn>
                    <a:cxn ang="0">
                      <a:pos x="158" y="73"/>
                    </a:cxn>
                  </a:cxnLst>
                  <a:rect l="0" t="0" r="r" b="b"/>
                  <a:pathLst>
                    <a:path w="158" h="158">
                      <a:moveTo>
                        <a:pt x="158" y="73"/>
                      </a:moveTo>
                      <a:cubicBezTo>
                        <a:pt x="86" y="0"/>
                        <a:pt x="86" y="0"/>
                        <a:pt x="86" y="0"/>
                      </a:cubicBezTo>
                      <a:cubicBezTo>
                        <a:pt x="85" y="51"/>
                        <a:pt x="50" y="86"/>
                        <a:pt x="0" y="87"/>
                      </a:cubicBezTo>
                      <a:cubicBezTo>
                        <a:pt x="69" y="158"/>
                        <a:pt x="69" y="158"/>
                        <a:pt x="69" y="158"/>
                      </a:cubicBezTo>
                      <a:cubicBezTo>
                        <a:pt x="71" y="107"/>
                        <a:pt x="107" y="73"/>
                        <a:pt x="158" y="73"/>
                      </a:cubicBezTo>
                      <a:close/>
                    </a:path>
                  </a:pathLst>
                </a:custGeom>
                <a:grpFill/>
                <a:ln w="9525">
                  <a:noFill/>
                  <a:round/>
                </a:ln>
              </p:spPr>
              <p:txBody>
                <a:bodyPr anchor="ctr"/>
                <a:lstStyle/>
                <a:p>
                  <a:pPr algn="ctr"/>
                  <a:endParaRPr/>
                </a:p>
              </p:txBody>
            </p:sp>
            <p:sp>
              <p:nvSpPr>
                <p:cNvPr id="64" name="îŝḻíďè"/>
                <p:cNvSpPr/>
                <p:nvPr/>
              </p:nvSpPr>
              <p:spPr bwMode="auto">
                <a:xfrm>
                  <a:off x="7038181" y="1981123"/>
                  <a:ext cx="909045" cy="909045"/>
                </a:xfrm>
                <a:prstGeom prst="ellipse">
                  <a:avLst/>
                </a:prstGeom>
                <a:grpFill/>
                <a:ln w="9525">
                  <a:noFill/>
                  <a:round/>
                </a:ln>
              </p:spPr>
              <p:txBody>
                <a:bodyPr anchor="ctr"/>
                <a:lstStyle/>
                <a:p>
                  <a:pPr algn="ctr"/>
                  <a:endParaRPr/>
                </a:p>
              </p:txBody>
            </p:sp>
          </p:grpSp>
          <p:sp>
            <p:nvSpPr>
              <p:cNvPr id="15" name="íṧḷïďe"/>
              <p:cNvSpPr/>
              <p:nvPr/>
            </p:nvSpPr>
            <p:spPr bwMode="auto">
              <a:xfrm>
                <a:off x="7627103" y="2375153"/>
                <a:ext cx="1067135" cy="1067135"/>
              </a:xfrm>
              <a:prstGeom prst="ellipse">
                <a:avLst/>
              </a:prstGeom>
              <a:solidFill>
                <a:schemeClr val="accent3"/>
              </a:solidFill>
              <a:ln w="76200">
                <a:solidFill>
                  <a:schemeClr val="bg1"/>
                </a:solidFill>
                <a:round/>
              </a:ln>
            </p:spPr>
            <p:txBody>
              <a:bodyPr anchor="ctr"/>
              <a:lstStyle/>
              <a:p>
                <a:pPr algn="ctr"/>
                <a:endParaRPr/>
              </a:p>
            </p:txBody>
          </p:sp>
          <p:grpSp>
            <p:nvGrpSpPr>
              <p:cNvPr id="16" name="iSlíḑe"/>
              <p:cNvGrpSpPr/>
              <p:nvPr/>
            </p:nvGrpSpPr>
            <p:grpSpPr>
              <a:xfrm>
                <a:off x="7915900" y="2645424"/>
                <a:ext cx="489543" cy="526565"/>
                <a:chOff x="4679950" y="2714626"/>
                <a:chExt cx="188913" cy="203200"/>
              </a:xfrm>
              <a:solidFill>
                <a:schemeClr val="bg1"/>
              </a:solidFill>
            </p:grpSpPr>
            <p:sp>
              <p:nvSpPr>
                <p:cNvPr id="60" name="ïşļïďe"/>
                <p:cNvSpPr/>
                <p:nvPr/>
              </p:nvSpPr>
              <p:spPr bwMode="auto">
                <a:xfrm>
                  <a:off x="4792663" y="2824163"/>
                  <a:ext cx="76200" cy="93663"/>
                </a:xfrm>
                <a:custGeom>
                  <a:avLst/>
                  <a:gdLst/>
                  <a:ahLst/>
                  <a:cxnLst>
                    <a:cxn ang="0">
                      <a:pos x="49" y="12"/>
                    </a:cxn>
                    <a:cxn ang="0">
                      <a:pos x="43" y="5"/>
                    </a:cxn>
                    <a:cxn ang="0">
                      <a:pos x="35" y="1"/>
                    </a:cxn>
                    <a:cxn ang="0">
                      <a:pos x="26" y="0"/>
                    </a:cxn>
                    <a:cxn ang="0">
                      <a:pos x="7" y="6"/>
                    </a:cxn>
                    <a:cxn ang="0">
                      <a:pos x="0" y="25"/>
                    </a:cxn>
                    <a:cxn ang="0">
                      <a:pos x="0" y="40"/>
                    </a:cxn>
                    <a:cxn ang="0">
                      <a:pos x="7" y="57"/>
                    </a:cxn>
                    <a:cxn ang="0">
                      <a:pos x="26" y="62"/>
                    </a:cxn>
                    <a:cxn ang="0">
                      <a:pos x="35" y="61"/>
                    </a:cxn>
                    <a:cxn ang="0">
                      <a:pos x="43" y="58"/>
                    </a:cxn>
                    <a:cxn ang="0">
                      <a:pos x="49" y="51"/>
                    </a:cxn>
                    <a:cxn ang="0">
                      <a:pos x="51" y="40"/>
                    </a:cxn>
                    <a:cxn ang="0">
                      <a:pos x="51" y="24"/>
                    </a:cxn>
                    <a:cxn ang="0">
                      <a:pos x="49" y="12"/>
                    </a:cxn>
                    <a:cxn ang="0">
                      <a:pos x="37" y="39"/>
                    </a:cxn>
                    <a:cxn ang="0">
                      <a:pos x="34" y="46"/>
                    </a:cxn>
                    <a:cxn ang="0">
                      <a:pos x="26" y="49"/>
                    </a:cxn>
                    <a:cxn ang="0">
                      <a:pos x="17" y="46"/>
                    </a:cxn>
                    <a:cxn ang="0">
                      <a:pos x="15" y="38"/>
                    </a:cxn>
                    <a:cxn ang="0">
                      <a:pos x="15" y="28"/>
                    </a:cxn>
                    <a:cxn ang="0">
                      <a:pos x="17" y="18"/>
                    </a:cxn>
                    <a:cxn ang="0">
                      <a:pos x="26" y="14"/>
                    </a:cxn>
                    <a:cxn ang="0">
                      <a:pos x="34" y="18"/>
                    </a:cxn>
                    <a:cxn ang="0">
                      <a:pos x="37" y="27"/>
                    </a:cxn>
                    <a:cxn ang="0">
                      <a:pos x="37" y="39"/>
                    </a:cxn>
                  </a:cxnLst>
                  <a:rect l="0" t="0" r="r" b="b"/>
                  <a:pathLst>
                    <a:path w="51" h="62">
                      <a:moveTo>
                        <a:pt x="49" y="12"/>
                      </a:moveTo>
                      <a:cubicBezTo>
                        <a:pt x="47" y="9"/>
                        <a:pt x="45" y="7"/>
                        <a:pt x="43" y="5"/>
                      </a:cubicBezTo>
                      <a:cubicBezTo>
                        <a:pt x="40" y="3"/>
                        <a:pt x="38" y="2"/>
                        <a:pt x="35" y="1"/>
                      </a:cubicBezTo>
                      <a:cubicBezTo>
                        <a:pt x="32" y="0"/>
                        <a:pt x="29" y="0"/>
                        <a:pt x="26" y="0"/>
                      </a:cubicBezTo>
                      <a:cubicBezTo>
                        <a:pt x="18" y="0"/>
                        <a:pt x="12" y="2"/>
                        <a:pt x="7" y="6"/>
                      </a:cubicBezTo>
                      <a:cubicBezTo>
                        <a:pt x="2" y="10"/>
                        <a:pt x="0" y="17"/>
                        <a:pt x="0" y="25"/>
                      </a:cubicBezTo>
                      <a:cubicBezTo>
                        <a:pt x="0" y="40"/>
                        <a:pt x="0" y="40"/>
                        <a:pt x="0" y="40"/>
                      </a:cubicBezTo>
                      <a:cubicBezTo>
                        <a:pt x="0" y="47"/>
                        <a:pt x="2" y="53"/>
                        <a:pt x="7" y="57"/>
                      </a:cubicBezTo>
                      <a:cubicBezTo>
                        <a:pt x="12" y="61"/>
                        <a:pt x="18" y="62"/>
                        <a:pt x="26" y="62"/>
                      </a:cubicBezTo>
                      <a:cubicBezTo>
                        <a:pt x="29" y="62"/>
                        <a:pt x="32" y="62"/>
                        <a:pt x="35" y="61"/>
                      </a:cubicBezTo>
                      <a:cubicBezTo>
                        <a:pt x="38" y="61"/>
                        <a:pt x="41" y="59"/>
                        <a:pt x="43" y="58"/>
                      </a:cubicBezTo>
                      <a:cubicBezTo>
                        <a:pt x="45" y="56"/>
                        <a:pt x="47" y="53"/>
                        <a:pt x="49" y="51"/>
                      </a:cubicBezTo>
                      <a:cubicBezTo>
                        <a:pt x="50" y="48"/>
                        <a:pt x="51" y="44"/>
                        <a:pt x="51" y="40"/>
                      </a:cubicBezTo>
                      <a:cubicBezTo>
                        <a:pt x="51" y="24"/>
                        <a:pt x="51" y="24"/>
                        <a:pt x="51" y="24"/>
                      </a:cubicBezTo>
                      <a:cubicBezTo>
                        <a:pt x="51" y="19"/>
                        <a:pt x="50" y="15"/>
                        <a:pt x="49" y="12"/>
                      </a:cubicBezTo>
                      <a:close/>
                      <a:moveTo>
                        <a:pt x="37" y="39"/>
                      </a:moveTo>
                      <a:cubicBezTo>
                        <a:pt x="37" y="41"/>
                        <a:pt x="36" y="43"/>
                        <a:pt x="34" y="46"/>
                      </a:cubicBezTo>
                      <a:cubicBezTo>
                        <a:pt x="33" y="48"/>
                        <a:pt x="30" y="49"/>
                        <a:pt x="26" y="49"/>
                      </a:cubicBezTo>
                      <a:cubicBezTo>
                        <a:pt x="22" y="49"/>
                        <a:pt x="19" y="48"/>
                        <a:pt x="17" y="46"/>
                      </a:cubicBezTo>
                      <a:cubicBezTo>
                        <a:pt x="15" y="44"/>
                        <a:pt x="15" y="41"/>
                        <a:pt x="15" y="38"/>
                      </a:cubicBezTo>
                      <a:cubicBezTo>
                        <a:pt x="15" y="28"/>
                        <a:pt x="15" y="28"/>
                        <a:pt x="15" y="28"/>
                      </a:cubicBezTo>
                      <a:cubicBezTo>
                        <a:pt x="15" y="24"/>
                        <a:pt x="15" y="20"/>
                        <a:pt x="17" y="18"/>
                      </a:cubicBezTo>
                      <a:cubicBezTo>
                        <a:pt x="19" y="15"/>
                        <a:pt x="22" y="14"/>
                        <a:pt x="26" y="14"/>
                      </a:cubicBezTo>
                      <a:cubicBezTo>
                        <a:pt x="30" y="14"/>
                        <a:pt x="33" y="15"/>
                        <a:pt x="34" y="18"/>
                      </a:cubicBezTo>
                      <a:cubicBezTo>
                        <a:pt x="36" y="21"/>
                        <a:pt x="37" y="24"/>
                        <a:pt x="37" y="27"/>
                      </a:cubicBezTo>
                      <a:lnTo>
                        <a:pt x="37" y="39"/>
                      </a:lnTo>
                      <a:close/>
                    </a:path>
                  </a:pathLst>
                </a:custGeom>
                <a:grpFill/>
                <a:ln w="9525">
                  <a:noFill/>
                  <a:round/>
                </a:ln>
              </p:spPr>
              <p:txBody>
                <a:bodyPr anchor="ctr"/>
                <a:lstStyle/>
                <a:p>
                  <a:pPr algn="ctr"/>
                  <a:endParaRPr/>
                </a:p>
              </p:txBody>
            </p:sp>
            <p:sp>
              <p:nvSpPr>
                <p:cNvPr id="61" name="ïśľïḓé"/>
                <p:cNvSpPr/>
                <p:nvPr/>
              </p:nvSpPr>
              <p:spPr bwMode="auto">
                <a:xfrm>
                  <a:off x="4679950" y="2716213"/>
                  <a:ext cx="77788" cy="95250"/>
                </a:xfrm>
                <a:custGeom>
                  <a:avLst/>
                  <a:gdLst/>
                  <a:ahLst/>
                  <a:cxnLst>
                    <a:cxn ang="0">
                      <a:pos x="35" y="62"/>
                    </a:cxn>
                    <a:cxn ang="0">
                      <a:pos x="43" y="58"/>
                    </a:cxn>
                    <a:cxn ang="0">
                      <a:pos x="49" y="51"/>
                    </a:cxn>
                    <a:cxn ang="0">
                      <a:pos x="51" y="40"/>
                    </a:cxn>
                    <a:cxn ang="0">
                      <a:pos x="51" y="24"/>
                    </a:cxn>
                    <a:cxn ang="0">
                      <a:pos x="49" y="13"/>
                    </a:cxn>
                    <a:cxn ang="0">
                      <a:pos x="43" y="5"/>
                    </a:cxn>
                    <a:cxn ang="0">
                      <a:pos x="35" y="1"/>
                    </a:cxn>
                    <a:cxn ang="0">
                      <a:pos x="26" y="0"/>
                    </a:cxn>
                    <a:cxn ang="0">
                      <a:pos x="7" y="7"/>
                    </a:cxn>
                    <a:cxn ang="0">
                      <a:pos x="0" y="26"/>
                    </a:cxn>
                    <a:cxn ang="0">
                      <a:pos x="0" y="40"/>
                    </a:cxn>
                    <a:cxn ang="0">
                      <a:pos x="7" y="57"/>
                    </a:cxn>
                    <a:cxn ang="0">
                      <a:pos x="26" y="63"/>
                    </a:cxn>
                    <a:cxn ang="0">
                      <a:pos x="35" y="62"/>
                    </a:cxn>
                    <a:cxn ang="0">
                      <a:pos x="14" y="39"/>
                    </a:cxn>
                    <a:cxn ang="0">
                      <a:pos x="14" y="29"/>
                    </a:cxn>
                    <a:cxn ang="0">
                      <a:pos x="17" y="18"/>
                    </a:cxn>
                    <a:cxn ang="0">
                      <a:pos x="26" y="14"/>
                    </a:cxn>
                    <a:cxn ang="0">
                      <a:pos x="34" y="18"/>
                    </a:cxn>
                    <a:cxn ang="0">
                      <a:pos x="36" y="28"/>
                    </a:cxn>
                    <a:cxn ang="0">
                      <a:pos x="36" y="39"/>
                    </a:cxn>
                    <a:cxn ang="0">
                      <a:pos x="34" y="46"/>
                    </a:cxn>
                    <a:cxn ang="0">
                      <a:pos x="26" y="49"/>
                    </a:cxn>
                    <a:cxn ang="0">
                      <a:pos x="17" y="46"/>
                    </a:cxn>
                    <a:cxn ang="0">
                      <a:pos x="14" y="39"/>
                    </a:cxn>
                  </a:cxnLst>
                  <a:rect l="0" t="0" r="r" b="b"/>
                  <a:pathLst>
                    <a:path w="51" h="63">
                      <a:moveTo>
                        <a:pt x="35" y="62"/>
                      </a:moveTo>
                      <a:cubicBezTo>
                        <a:pt x="38" y="61"/>
                        <a:pt x="41" y="60"/>
                        <a:pt x="43" y="58"/>
                      </a:cubicBezTo>
                      <a:cubicBezTo>
                        <a:pt x="45" y="56"/>
                        <a:pt x="47" y="54"/>
                        <a:pt x="49" y="51"/>
                      </a:cubicBezTo>
                      <a:cubicBezTo>
                        <a:pt x="50" y="48"/>
                        <a:pt x="51" y="45"/>
                        <a:pt x="51" y="40"/>
                      </a:cubicBezTo>
                      <a:cubicBezTo>
                        <a:pt x="51" y="24"/>
                        <a:pt x="51" y="24"/>
                        <a:pt x="51" y="24"/>
                      </a:cubicBezTo>
                      <a:cubicBezTo>
                        <a:pt x="51" y="20"/>
                        <a:pt x="50" y="16"/>
                        <a:pt x="49" y="13"/>
                      </a:cubicBezTo>
                      <a:cubicBezTo>
                        <a:pt x="47" y="10"/>
                        <a:pt x="45" y="7"/>
                        <a:pt x="43" y="5"/>
                      </a:cubicBezTo>
                      <a:cubicBezTo>
                        <a:pt x="40" y="3"/>
                        <a:pt x="38" y="2"/>
                        <a:pt x="35" y="1"/>
                      </a:cubicBezTo>
                      <a:cubicBezTo>
                        <a:pt x="32" y="1"/>
                        <a:pt x="29" y="0"/>
                        <a:pt x="26" y="0"/>
                      </a:cubicBezTo>
                      <a:cubicBezTo>
                        <a:pt x="18" y="0"/>
                        <a:pt x="12" y="2"/>
                        <a:pt x="7" y="7"/>
                      </a:cubicBezTo>
                      <a:cubicBezTo>
                        <a:pt x="2" y="11"/>
                        <a:pt x="0" y="17"/>
                        <a:pt x="0" y="26"/>
                      </a:cubicBezTo>
                      <a:cubicBezTo>
                        <a:pt x="0" y="40"/>
                        <a:pt x="0" y="40"/>
                        <a:pt x="0" y="40"/>
                      </a:cubicBezTo>
                      <a:cubicBezTo>
                        <a:pt x="0" y="48"/>
                        <a:pt x="2" y="54"/>
                        <a:pt x="7" y="57"/>
                      </a:cubicBezTo>
                      <a:cubicBezTo>
                        <a:pt x="12" y="61"/>
                        <a:pt x="18" y="63"/>
                        <a:pt x="26" y="63"/>
                      </a:cubicBezTo>
                      <a:cubicBezTo>
                        <a:pt x="29" y="63"/>
                        <a:pt x="32" y="62"/>
                        <a:pt x="35" y="62"/>
                      </a:cubicBezTo>
                      <a:close/>
                      <a:moveTo>
                        <a:pt x="14" y="39"/>
                      </a:moveTo>
                      <a:cubicBezTo>
                        <a:pt x="14" y="29"/>
                        <a:pt x="14" y="29"/>
                        <a:pt x="14" y="29"/>
                      </a:cubicBezTo>
                      <a:cubicBezTo>
                        <a:pt x="14" y="24"/>
                        <a:pt x="15" y="21"/>
                        <a:pt x="17" y="18"/>
                      </a:cubicBezTo>
                      <a:cubicBezTo>
                        <a:pt x="18" y="15"/>
                        <a:pt x="22" y="14"/>
                        <a:pt x="26" y="14"/>
                      </a:cubicBezTo>
                      <a:cubicBezTo>
                        <a:pt x="30" y="14"/>
                        <a:pt x="33" y="15"/>
                        <a:pt x="34" y="18"/>
                      </a:cubicBezTo>
                      <a:cubicBezTo>
                        <a:pt x="36" y="21"/>
                        <a:pt x="36" y="24"/>
                        <a:pt x="36" y="28"/>
                      </a:cubicBezTo>
                      <a:cubicBezTo>
                        <a:pt x="36" y="39"/>
                        <a:pt x="36" y="39"/>
                        <a:pt x="36" y="39"/>
                      </a:cubicBezTo>
                      <a:cubicBezTo>
                        <a:pt x="36" y="42"/>
                        <a:pt x="36" y="44"/>
                        <a:pt x="34" y="46"/>
                      </a:cubicBezTo>
                      <a:cubicBezTo>
                        <a:pt x="32" y="48"/>
                        <a:pt x="30" y="49"/>
                        <a:pt x="26" y="49"/>
                      </a:cubicBezTo>
                      <a:cubicBezTo>
                        <a:pt x="22" y="49"/>
                        <a:pt x="19" y="48"/>
                        <a:pt x="17" y="46"/>
                      </a:cubicBezTo>
                      <a:cubicBezTo>
                        <a:pt x="15" y="44"/>
                        <a:pt x="14" y="42"/>
                        <a:pt x="14" y="39"/>
                      </a:cubicBezTo>
                      <a:close/>
                    </a:path>
                  </a:pathLst>
                </a:custGeom>
                <a:grpFill/>
                <a:ln w="9525">
                  <a:noFill/>
                  <a:round/>
                </a:ln>
              </p:spPr>
              <p:txBody>
                <a:bodyPr anchor="ctr"/>
                <a:lstStyle/>
                <a:p>
                  <a:pPr algn="ctr"/>
                  <a:endParaRPr/>
                </a:p>
              </p:txBody>
            </p:sp>
            <p:sp>
              <p:nvSpPr>
                <p:cNvPr id="62" name="îśḻiďè"/>
                <p:cNvSpPr/>
                <p:nvPr/>
              </p:nvSpPr>
              <p:spPr bwMode="auto">
                <a:xfrm>
                  <a:off x="4710113" y="2714626"/>
                  <a:ext cx="130175" cy="203200"/>
                </a:xfrm>
                <a:custGeom>
                  <a:avLst/>
                  <a:gdLst/>
                  <a:ahLst/>
                  <a:cxnLst>
                    <a:cxn ang="0">
                      <a:pos x="86" y="1"/>
                    </a:cxn>
                    <a:cxn ang="0">
                      <a:pos x="83" y="0"/>
                    </a:cxn>
                    <a:cxn ang="0">
                      <a:pos x="72" y="0"/>
                    </a:cxn>
                    <a:cxn ang="0">
                      <a:pos x="68" y="1"/>
                    </a:cxn>
                    <a:cxn ang="0">
                      <a:pos x="65" y="5"/>
                    </a:cxn>
                    <a:cxn ang="0">
                      <a:pos x="2" y="128"/>
                    </a:cxn>
                    <a:cxn ang="0">
                      <a:pos x="1" y="133"/>
                    </a:cxn>
                    <a:cxn ang="0">
                      <a:pos x="4" y="134"/>
                    </a:cxn>
                    <a:cxn ang="0">
                      <a:pos x="15" y="134"/>
                    </a:cxn>
                    <a:cxn ang="0">
                      <a:pos x="18" y="133"/>
                    </a:cxn>
                    <a:cxn ang="0">
                      <a:pos x="21" y="129"/>
                    </a:cxn>
                    <a:cxn ang="0">
                      <a:pos x="84" y="6"/>
                    </a:cxn>
                    <a:cxn ang="0">
                      <a:pos x="86" y="1"/>
                    </a:cxn>
                  </a:cxnLst>
                  <a:rect l="0" t="0" r="r" b="b"/>
                  <a:pathLst>
                    <a:path w="86" h="134">
                      <a:moveTo>
                        <a:pt x="86" y="1"/>
                      </a:moveTo>
                      <a:cubicBezTo>
                        <a:pt x="86" y="1"/>
                        <a:pt x="85" y="0"/>
                        <a:pt x="83" y="0"/>
                      </a:cubicBezTo>
                      <a:cubicBezTo>
                        <a:pt x="72" y="0"/>
                        <a:pt x="72" y="0"/>
                        <a:pt x="72" y="0"/>
                      </a:cubicBezTo>
                      <a:cubicBezTo>
                        <a:pt x="70" y="0"/>
                        <a:pt x="69" y="1"/>
                        <a:pt x="68" y="1"/>
                      </a:cubicBezTo>
                      <a:cubicBezTo>
                        <a:pt x="67" y="2"/>
                        <a:pt x="66" y="3"/>
                        <a:pt x="65" y="5"/>
                      </a:cubicBezTo>
                      <a:cubicBezTo>
                        <a:pt x="2" y="128"/>
                        <a:pt x="2" y="128"/>
                        <a:pt x="2" y="128"/>
                      </a:cubicBezTo>
                      <a:cubicBezTo>
                        <a:pt x="1" y="131"/>
                        <a:pt x="0" y="132"/>
                        <a:pt x="1" y="133"/>
                      </a:cubicBezTo>
                      <a:cubicBezTo>
                        <a:pt x="1" y="134"/>
                        <a:pt x="2" y="134"/>
                        <a:pt x="4" y="134"/>
                      </a:cubicBezTo>
                      <a:cubicBezTo>
                        <a:pt x="15" y="134"/>
                        <a:pt x="15" y="134"/>
                        <a:pt x="15" y="134"/>
                      </a:cubicBezTo>
                      <a:cubicBezTo>
                        <a:pt x="16" y="134"/>
                        <a:pt x="17" y="134"/>
                        <a:pt x="18" y="133"/>
                      </a:cubicBezTo>
                      <a:cubicBezTo>
                        <a:pt x="19" y="133"/>
                        <a:pt x="20" y="131"/>
                        <a:pt x="21" y="129"/>
                      </a:cubicBezTo>
                      <a:cubicBezTo>
                        <a:pt x="84" y="6"/>
                        <a:pt x="84" y="6"/>
                        <a:pt x="84" y="6"/>
                      </a:cubicBezTo>
                      <a:cubicBezTo>
                        <a:pt x="85" y="4"/>
                        <a:pt x="86" y="2"/>
                        <a:pt x="86" y="1"/>
                      </a:cubicBezTo>
                      <a:close/>
                    </a:path>
                  </a:pathLst>
                </a:custGeom>
                <a:grpFill/>
                <a:ln w="9525">
                  <a:noFill/>
                  <a:round/>
                </a:ln>
              </p:spPr>
              <p:txBody>
                <a:bodyPr anchor="ctr"/>
                <a:lstStyle/>
                <a:p>
                  <a:pPr algn="ctr"/>
                  <a:endParaRPr/>
                </a:p>
              </p:txBody>
            </p:sp>
          </p:grpSp>
          <p:grpSp>
            <p:nvGrpSpPr>
              <p:cNvPr id="17" name="íṡ1íḋê"/>
              <p:cNvGrpSpPr/>
              <p:nvPr/>
            </p:nvGrpSpPr>
            <p:grpSpPr>
              <a:xfrm>
                <a:off x="1789626" y="2672459"/>
                <a:ext cx="994285" cy="578069"/>
                <a:chOff x="4606925" y="2349501"/>
                <a:chExt cx="341313" cy="198438"/>
              </a:xfrm>
              <a:solidFill>
                <a:schemeClr val="bg1"/>
              </a:solidFill>
            </p:grpSpPr>
            <p:sp>
              <p:nvSpPr>
                <p:cNvPr id="51" name="îśļíḋè"/>
                <p:cNvSpPr/>
                <p:nvPr/>
              </p:nvSpPr>
              <p:spPr bwMode="auto">
                <a:xfrm>
                  <a:off x="4779963" y="2466976"/>
                  <a:ext cx="1588" cy="1588"/>
                </a:xfrm>
                <a:prstGeom prst="rect">
                  <a:avLst/>
                </a:prstGeom>
                <a:grpFill/>
                <a:ln w="9525">
                  <a:noFill/>
                  <a:miter lim="800000"/>
                </a:ln>
              </p:spPr>
              <p:txBody>
                <a:bodyPr anchor="ctr"/>
                <a:lstStyle/>
                <a:p>
                  <a:pPr algn="ctr"/>
                  <a:endParaRPr/>
                </a:p>
              </p:txBody>
            </p:sp>
            <p:sp>
              <p:nvSpPr>
                <p:cNvPr id="52" name="ï$1íḓe"/>
                <p:cNvSpPr/>
                <p:nvPr/>
              </p:nvSpPr>
              <p:spPr bwMode="auto">
                <a:xfrm>
                  <a:off x="4754563" y="2511426"/>
                  <a:ext cx="23813" cy="31750"/>
                </a:xfrm>
                <a:custGeom>
                  <a:avLst/>
                  <a:gdLst/>
                  <a:ahLst/>
                  <a:cxnLst>
                    <a:cxn ang="0">
                      <a:pos x="16" y="3"/>
                    </a:cxn>
                    <a:cxn ang="0">
                      <a:pos x="14" y="1"/>
                    </a:cxn>
                    <a:cxn ang="0">
                      <a:pos x="12" y="0"/>
                    </a:cxn>
                    <a:cxn ang="0">
                      <a:pos x="6" y="4"/>
                    </a:cxn>
                    <a:cxn ang="0">
                      <a:pos x="5" y="6"/>
                    </a:cxn>
                    <a:cxn ang="0">
                      <a:pos x="2" y="12"/>
                    </a:cxn>
                    <a:cxn ang="0">
                      <a:pos x="1" y="16"/>
                    </a:cxn>
                    <a:cxn ang="0">
                      <a:pos x="1" y="19"/>
                    </a:cxn>
                    <a:cxn ang="0">
                      <a:pos x="3" y="21"/>
                    </a:cxn>
                    <a:cxn ang="0">
                      <a:pos x="3" y="21"/>
                    </a:cxn>
                    <a:cxn ang="0">
                      <a:pos x="5" y="21"/>
                    </a:cxn>
                    <a:cxn ang="0">
                      <a:pos x="11" y="18"/>
                    </a:cxn>
                    <a:cxn ang="0">
                      <a:pos x="15" y="10"/>
                    </a:cxn>
                    <a:cxn ang="0">
                      <a:pos x="15" y="10"/>
                    </a:cxn>
                    <a:cxn ang="0">
                      <a:pos x="16" y="6"/>
                    </a:cxn>
                    <a:cxn ang="0">
                      <a:pos x="16" y="3"/>
                    </a:cxn>
                  </a:cxnLst>
                  <a:rect l="0" t="0" r="r" b="b"/>
                  <a:pathLst>
                    <a:path w="16" h="21">
                      <a:moveTo>
                        <a:pt x="16" y="3"/>
                      </a:moveTo>
                      <a:cubicBezTo>
                        <a:pt x="15" y="2"/>
                        <a:pt x="15" y="2"/>
                        <a:pt x="14" y="1"/>
                      </a:cubicBezTo>
                      <a:cubicBezTo>
                        <a:pt x="13" y="1"/>
                        <a:pt x="13" y="0"/>
                        <a:pt x="12" y="0"/>
                      </a:cubicBezTo>
                      <a:cubicBezTo>
                        <a:pt x="10" y="0"/>
                        <a:pt x="7" y="2"/>
                        <a:pt x="6" y="4"/>
                      </a:cubicBezTo>
                      <a:cubicBezTo>
                        <a:pt x="5" y="6"/>
                        <a:pt x="5" y="6"/>
                        <a:pt x="5" y="6"/>
                      </a:cubicBezTo>
                      <a:cubicBezTo>
                        <a:pt x="5" y="6"/>
                        <a:pt x="2" y="11"/>
                        <a:pt x="2" y="12"/>
                      </a:cubicBezTo>
                      <a:cubicBezTo>
                        <a:pt x="1" y="13"/>
                        <a:pt x="1" y="14"/>
                        <a:pt x="1" y="16"/>
                      </a:cubicBezTo>
                      <a:cubicBezTo>
                        <a:pt x="0" y="17"/>
                        <a:pt x="1" y="18"/>
                        <a:pt x="1" y="19"/>
                      </a:cubicBezTo>
                      <a:cubicBezTo>
                        <a:pt x="2" y="19"/>
                        <a:pt x="2" y="20"/>
                        <a:pt x="3" y="21"/>
                      </a:cubicBezTo>
                      <a:cubicBezTo>
                        <a:pt x="3" y="21"/>
                        <a:pt x="3" y="21"/>
                        <a:pt x="3" y="21"/>
                      </a:cubicBezTo>
                      <a:cubicBezTo>
                        <a:pt x="4" y="21"/>
                        <a:pt x="4" y="21"/>
                        <a:pt x="5" y="21"/>
                      </a:cubicBezTo>
                      <a:cubicBezTo>
                        <a:pt x="7" y="21"/>
                        <a:pt x="10" y="20"/>
                        <a:pt x="11" y="18"/>
                      </a:cubicBezTo>
                      <a:cubicBezTo>
                        <a:pt x="15" y="10"/>
                        <a:pt x="15" y="10"/>
                        <a:pt x="15" y="10"/>
                      </a:cubicBezTo>
                      <a:cubicBezTo>
                        <a:pt x="15" y="10"/>
                        <a:pt x="15" y="10"/>
                        <a:pt x="15" y="10"/>
                      </a:cubicBezTo>
                      <a:cubicBezTo>
                        <a:pt x="16" y="9"/>
                        <a:pt x="16" y="7"/>
                        <a:pt x="16" y="6"/>
                      </a:cubicBezTo>
                      <a:cubicBezTo>
                        <a:pt x="16" y="5"/>
                        <a:pt x="16" y="4"/>
                        <a:pt x="16" y="3"/>
                      </a:cubicBezTo>
                      <a:close/>
                    </a:path>
                  </a:pathLst>
                </a:custGeom>
                <a:grpFill/>
                <a:ln w="9525">
                  <a:noFill/>
                  <a:round/>
                </a:ln>
              </p:spPr>
              <p:txBody>
                <a:bodyPr anchor="ctr"/>
                <a:lstStyle/>
                <a:p>
                  <a:pPr algn="ctr"/>
                  <a:endParaRPr/>
                </a:p>
              </p:txBody>
            </p:sp>
            <p:sp>
              <p:nvSpPr>
                <p:cNvPr id="53" name="îSḻîḓê"/>
                <p:cNvSpPr/>
                <p:nvPr/>
              </p:nvSpPr>
              <p:spPr bwMode="auto">
                <a:xfrm>
                  <a:off x="4733925" y="2487613"/>
                  <a:ext cx="31750" cy="46038"/>
                </a:xfrm>
                <a:custGeom>
                  <a:avLst/>
                  <a:gdLst/>
                  <a:ahLst/>
                  <a:cxnLst>
                    <a:cxn ang="0">
                      <a:pos x="20" y="10"/>
                    </a:cxn>
                    <a:cxn ang="0">
                      <a:pos x="21" y="10"/>
                    </a:cxn>
                    <a:cxn ang="0">
                      <a:pos x="21" y="7"/>
                    </a:cxn>
                    <a:cxn ang="0">
                      <a:pos x="21" y="3"/>
                    </a:cxn>
                    <a:cxn ang="0">
                      <a:pos x="18" y="0"/>
                    </a:cxn>
                    <a:cxn ang="0">
                      <a:pos x="16" y="0"/>
                    </a:cxn>
                    <a:cxn ang="0">
                      <a:pos x="10" y="3"/>
                    </a:cxn>
                    <a:cxn ang="0">
                      <a:pos x="1" y="21"/>
                    </a:cxn>
                    <a:cxn ang="0">
                      <a:pos x="1" y="27"/>
                    </a:cxn>
                    <a:cxn ang="0">
                      <a:pos x="4" y="29"/>
                    </a:cxn>
                    <a:cxn ang="0">
                      <a:pos x="6" y="30"/>
                    </a:cxn>
                    <a:cxn ang="0">
                      <a:pos x="13" y="27"/>
                    </a:cxn>
                    <a:cxn ang="0">
                      <a:pos x="15" y="21"/>
                    </a:cxn>
                    <a:cxn ang="0">
                      <a:pos x="20" y="10"/>
                    </a:cxn>
                  </a:cxnLst>
                  <a:rect l="0" t="0" r="r" b="b"/>
                  <a:pathLst>
                    <a:path w="22" h="30">
                      <a:moveTo>
                        <a:pt x="20" y="10"/>
                      </a:moveTo>
                      <a:cubicBezTo>
                        <a:pt x="21" y="10"/>
                        <a:pt x="21" y="10"/>
                        <a:pt x="21" y="10"/>
                      </a:cubicBezTo>
                      <a:cubicBezTo>
                        <a:pt x="21" y="9"/>
                        <a:pt x="21" y="8"/>
                        <a:pt x="21" y="7"/>
                      </a:cubicBezTo>
                      <a:cubicBezTo>
                        <a:pt x="22" y="5"/>
                        <a:pt x="21" y="4"/>
                        <a:pt x="21" y="3"/>
                      </a:cubicBezTo>
                      <a:cubicBezTo>
                        <a:pt x="20" y="2"/>
                        <a:pt x="19" y="1"/>
                        <a:pt x="18" y="0"/>
                      </a:cubicBezTo>
                      <a:cubicBezTo>
                        <a:pt x="17" y="0"/>
                        <a:pt x="17" y="0"/>
                        <a:pt x="16" y="0"/>
                      </a:cubicBezTo>
                      <a:cubicBezTo>
                        <a:pt x="14" y="0"/>
                        <a:pt x="11" y="1"/>
                        <a:pt x="10" y="3"/>
                      </a:cubicBezTo>
                      <a:cubicBezTo>
                        <a:pt x="9" y="4"/>
                        <a:pt x="1" y="21"/>
                        <a:pt x="1" y="21"/>
                      </a:cubicBezTo>
                      <a:cubicBezTo>
                        <a:pt x="0" y="24"/>
                        <a:pt x="1" y="25"/>
                        <a:pt x="1" y="27"/>
                      </a:cubicBezTo>
                      <a:cubicBezTo>
                        <a:pt x="2" y="28"/>
                        <a:pt x="3" y="29"/>
                        <a:pt x="4" y="29"/>
                      </a:cubicBezTo>
                      <a:cubicBezTo>
                        <a:pt x="5" y="30"/>
                        <a:pt x="5" y="30"/>
                        <a:pt x="6" y="30"/>
                      </a:cubicBezTo>
                      <a:cubicBezTo>
                        <a:pt x="8" y="30"/>
                        <a:pt x="11" y="29"/>
                        <a:pt x="13" y="27"/>
                      </a:cubicBezTo>
                      <a:cubicBezTo>
                        <a:pt x="15" y="21"/>
                        <a:pt x="15" y="21"/>
                        <a:pt x="15" y="21"/>
                      </a:cubicBezTo>
                      <a:lnTo>
                        <a:pt x="20" y="10"/>
                      </a:lnTo>
                      <a:close/>
                    </a:path>
                  </a:pathLst>
                </a:custGeom>
                <a:grpFill/>
                <a:ln w="9525">
                  <a:noFill/>
                  <a:round/>
                </a:ln>
              </p:spPr>
              <p:txBody>
                <a:bodyPr anchor="ctr"/>
                <a:lstStyle/>
                <a:p>
                  <a:pPr algn="ctr"/>
                  <a:endParaRPr/>
                </a:p>
              </p:txBody>
            </p:sp>
            <p:sp>
              <p:nvSpPr>
                <p:cNvPr id="54" name="iš1îḑê"/>
                <p:cNvSpPr/>
                <p:nvPr/>
              </p:nvSpPr>
              <p:spPr bwMode="auto">
                <a:xfrm>
                  <a:off x="4697413" y="2471738"/>
                  <a:ext cx="20638" cy="31750"/>
                </a:xfrm>
                <a:custGeom>
                  <a:avLst/>
                  <a:gdLst/>
                  <a:ahLst/>
                  <a:cxnLst>
                    <a:cxn ang="0">
                      <a:pos x="14" y="8"/>
                    </a:cxn>
                    <a:cxn ang="0">
                      <a:pos x="13" y="3"/>
                    </a:cxn>
                    <a:cxn ang="0">
                      <a:pos x="9" y="0"/>
                    </a:cxn>
                    <a:cxn ang="0">
                      <a:pos x="9" y="0"/>
                    </a:cxn>
                    <a:cxn ang="0">
                      <a:pos x="8" y="0"/>
                    </a:cxn>
                    <a:cxn ang="0">
                      <a:pos x="4" y="2"/>
                    </a:cxn>
                    <a:cxn ang="0">
                      <a:pos x="1" y="6"/>
                    </a:cxn>
                    <a:cxn ang="0">
                      <a:pos x="1" y="6"/>
                    </a:cxn>
                    <a:cxn ang="0">
                      <a:pos x="0" y="11"/>
                    </a:cxn>
                    <a:cxn ang="0">
                      <a:pos x="0" y="13"/>
                    </a:cxn>
                    <a:cxn ang="0">
                      <a:pos x="1" y="18"/>
                    </a:cxn>
                    <a:cxn ang="0">
                      <a:pos x="5" y="20"/>
                    </a:cxn>
                    <a:cxn ang="0">
                      <a:pos x="6" y="21"/>
                    </a:cxn>
                    <a:cxn ang="0">
                      <a:pos x="11" y="18"/>
                    </a:cxn>
                    <a:cxn ang="0">
                      <a:pos x="14" y="9"/>
                    </a:cxn>
                    <a:cxn ang="0">
                      <a:pos x="14" y="8"/>
                    </a:cxn>
                  </a:cxnLst>
                  <a:rect l="0" t="0" r="r" b="b"/>
                  <a:pathLst>
                    <a:path w="14" h="21">
                      <a:moveTo>
                        <a:pt x="14" y="8"/>
                      </a:moveTo>
                      <a:cubicBezTo>
                        <a:pt x="14" y="6"/>
                        <a:pt x="14" y="4"/>
                        <a:pt x="13" y="3"/>
                      </a:cubicBezTo>
                      <a:cubicBezTo>
                        <a:pt x="12" y="2"/>
                        <a:pt x="11" y="1"/>
                        <a:pt x="9" y="0"/>
                      </a:cubicBezTo>
                      <a:cubicBezTo>
                        <a:pt x="9" y="0"/>
                        <a:pt x="9" y="0"/>
                        <a:pt x="9" y="0"/>
                      </a:cubicBezTo>
                      <a:cubicBezTo>
                        <a:pt x="9" y="0"/>
                        <a:pt x="9" y="0"/>
                        <a:pt x="8" y="0"/>
                      </a:cubicBezTo>
                      <a:cubicBezTo>
                        <a:pt x="7" y="0"/>
                        <a:pt x="5" y="1"/>
                        <a:pt x="4" y="2"/>
                      </a:cubicBezTo>
                      <a:cubicBezTo>
                        <a:pt x="3" y="3"/>
                        <a:pt x="2" y="4"/>
                        <a:pt x="1" y="6"/>
                      </a:cubicBezTo>
                      <a:cubicBezTo>
                        <a:pt x="1" y="6"/>
                        <a:pt x="1" y="6"/>
                        <a:pt x="1" y="6"/>
                      </a:cubicBezTo>
                      <a:cubicBezTo>
                        <a:pt x="0" y="11"/>
                        <a:pt x="0" y="11"/>
                        <a:pt x="0" y="11"/>
                      </a:cubicBezTo>
                      <a:cubicBezTo>
                        <a:pt x="0" y="12"/>
                        <a:pt x="0" y="13"/>
                        <a:pt x="0" y="13"/>
                      </a:cubicBezTo>
                      <a:cubicBezTo>
                        <a:pt x="0" y="15"/>
                        <a:pt x="0" y="17"/>
                        <a:pt x="1" y="18"/>
                      </a:cubicBezTo>
                      <a:cubicBezTo>
                        <a:pt x="2" y="19"/>
                        <a:pt x="3" y="20"/>
                        <a:pt x="5" y="20"/>
                      </a:cubicBezTo>
                      <a:cubicBezTo>
                        <a:pt x="5" y="20"/>
                        <a:pt x="5" y="21"/>
                        <a:pt x="6" y="21"/>
                      </a:cubicBezTo>
                      <a:cubicBezTo>
                        <a:pt x="7" y="21"/>
                        <a:pt x="10" y="20"/>
                        <a:pt x="11" y="18"/>
                      </a:cubicBezTo>
                      <a:cubicBezTo>
                        <a:pt x="14" y="9"/>
                        <a:pt x="14" y="9"/>
                        <a:pt x="14" y="9"/>
                      </a:cubicBezTo>
                      <a:cubicBezTo>
                        <a:pt x="14" y="9"/>
                        <a:pt x="14" y="8"/>
                        <a:pt x="14" y="8"/>
                      </a:cubicBezTo>
                      <a:close/>
                    </a:path>
                  </a:pathLst>
                </a:custGeom>
                <a:grpFill/>
                <a:ln w="9525">
                  <a:noFill/>
                  <a:round/>
                </a:ln>
              </p:spPr>
              <p:txBody>
                <a:bodyPr anchor="ctr"/>
                <a:lstStyle/>
                <a:p>
                  <a:pPr algn="ctr"/>
                  <a:endParaRPr/>
                </a:p>
              </p:txBody>
            </p:sp>
            <p:sp>
              <p:nvSpPr>
                <p:cNvPr id="55" name="ïŝḻíḓé"/>
                <p:cNvSpPr/>
                <p:nvPr/>
              </p:nvSpPr>
              <p:spPr bwMode="auto">
                <a:xfrm>
                  <a:off x="4714875" y="2479676"/>
                  <a:ext cx="26988" cy="39688"/>
                </a:xfrm>
                <a:custGeom>
                  <a:avLst/>
                  <a:gdLst/>
                  <a:ahLst/>
                  <a:cxnLst>
                    <a:cxn ang="0">
                      <a:pos x="18" y="7"/>
                    </a:cxn>
                    <a:cxn ang="0">
                      <a:pos x="17" y="3"/>
                    </a:cxn>
                    <a:cxn ang="0">
                      <a:pos x="15" y="1"/>
                    </a:cxn>
                    <a:cxn ang="0">
                      <a:pos x="15" y="1"/>
                    </a:cxn>
                    <a:cxn ang="0">
                      <a:pos x="13" y="0"/>
                    </a:cxn>
                    <a:cxn ang="0">
                      <a:pos x="6" y="5"/>
                    </a:cxn>
                    <a:cxn ang="0">
                      <a:pos x="6" y="5"/>
                    </a:cxn>
                    <a:cxn ang="0">
                      <a:pos x="1" y="16"/>
                    </a:cxn>
                    <a:cxn ang="0">
                      <a:pos x="0" y="20"/>
                    </a:cxn>
                    <a:cxn ang="0">
                      <a:pos x="1" y="24"/>
                    </a:cxn>
                    <a:cxn ang="0">
                      <a:pos x="3" y="26"/>
                    </a:cxn>
                    <a:cxn ang="0">
                      <a:pos x="3" y="26"/>
                    </a:cxn>
                    <a:cxn ang="0">
                      <a:pos x="5" y="26"/>
                    </a:cxn>
                    <a:cxn ang="0">
                      <a:pos x="11" y="23"/>
                    </a:cxn>
                    <a:cxn ang="0">
                      <a:pos x="17" y="11"/>
                    </a:cxn>
                    <a:cxn ang="0">
                      <a:pos x="18" y="7"/>
                    </a:cxn>
                  </a:cxnLst>
                  <a:rect l="0" t="0" r="r" b="b"/>
                  <a:pathLst>
                    <a:path w="18" h="27">
                      <a:moveTo>
                        <a:pt x="18" y="7"/>
                      </a:moveTo>
                      <a:cubicBezTo>
                        <a:pt x="18" y="6"/>
                        <a:pt x="18" y="4"/>
                        <a:pt x="17" y="3"/>
                      </a:cubicBezTo>
                      <a:cubicBezTo>
                        <a:pt x="17" y="2"/>
                        <a:pt x="16" y="1"/>
                        <a:pt x="15" y="1"/>
                      </a:cubicBezTo>
                      <a:cubicBezTo>
                        <a:pt x="15" y="1"/>
                        <a:pt x="15" y="1"/>
                        <a:pt x="15" y="1"/>
                      </a:cubicBezTo>
                      <a:cubicBezTo>
                        <a:pt x="14" y="0"/>
                        <a:pt x="14" y="0"/>
                        <a:pt x="13" y="0"/>
                      </a:cubicBezTo>
                      <a:cubicBezTo>
                        <a:pt x="10" y="0"/>
                        <a:pt x="7" y="2"/>
                        <a:pt x="6" y="5"/>
                      </a:cubicBezTo>
                      <a:cubicBezTo>
                        <a:pt x="6" y="5"/>
                        <a:pt x="6" y="5"/>
                        <a:pt x="6" y="5"/>
                      </a:cubicBezTo>
                      <a:cubicBezTo>
                        <a:pt x="1" y="16"/>
                        <a:pt x="1" y="16"/>
                        <a:pt x="1" y="16"/>
                      </a:cubicBezTo>
                      <a:cubicBezTo>
                        <a:pt x="0" y="17"/>
                        <a:pt x="0" y="19"/>
                        <a:pt x="0" y="20"/>
                      </a:cubicBezTo>
                      <a:cubicBezTo>
                        <a:pt x="0" y="21"/>
                        <a:pt x="0" y="22"/>
                        <a:pt x="1" y="24"/>
                      </a:cubicBezTo>
                      <a:cubicBezTo>
                        <a:pt x="1" y="25"/>
                        <a:pt x="2" y="26"/>
                        <a:pt x="3" y="26"/>
                      </a:cubicBezTo>
                      <a:cubicBezTo>
                        <a:pt x="3" y="26"/>
                        <a:pt x="3" y="26"/>
                        <a:pt x="3" y="26"/>
                      </a:cubicBezTo>
                      <a:cubicBezTo>
                        <a:pt x="4" y="26"/>
                        <a:pt x="4" y="26"/>
                        <a:pt x="5" y="26"/>
                      </a:cubicBezTo>
                      <a:cubicBezTo>
                        <a:pt x="7" y="27"/>
                        <a:pt x="9" y="26"/>
                        <a:pt x="11" y="23"/>
                      </a:cubicBezTo>
                      <a:cubicBezTo>
                        <a:pt x="11" y="23"/>
                        <a:pt x="17" y="11"/>
                        <a:pt x="17" y="11"/>
                      </a:cubicBezTo>
                      <a:cubicBezTo>
                        <a:pt x="18" y="8"/>
                        <a:pt x="18" y="7"/>
                        <a:pt x="18" y="7"/>
                      </a:cubicBezTo>
                      <a:close/>
                    </a:path>
                  </a:pathLst>
                </a:custGeom>
                <a:grpFill/>
                <a:ln w="9525">
                  <a:noFill/>
                  <a:round/>
                </a:ln>
              </p:spPr>
              <p:txBody>
                <a:bodyPr anchor="ctr"/>
                <a:lstStyle/>
                <a:p>
                  <a:pPr algn="ctr"/>
                  <a:endParaRPr/>
                </a:p>
              </p:txBody>
            </p:sp>
            <p:sp>
              <p:nvSpPr>
                <p:cNvPr id="56" name="îṩḻíḋé"/>
                <p:cNvSpPr/>
                <p:nvPr/>
              </p:nvSpPr>
              <p:spPr bwMode="auto">
                <a:xfrm>
                  <a:off x="4606925" y="2352676"/>
                  <a:ext cx="76200" cy="122238"/>
                </a:xfrm>
                <a:custGeom>
                  <a:avLst/>
                  <a:gdLst/>
                  <a:ahLst/>
                  <a:cxnLst>
                    <a:cxn ang="0">
                      <a:pos x="26" y="66"/>
                    </a:cxn>
                    <a:cxn ang="0">
                      <a:pos x="50" y="13"/>
                    </a:cxn>
                    <a:cxn ang="0">
                      <a:pos x="29" y="0"/>
                    </a:cxn>
                    <a:cxn ang="0">
                      <a:pos x="1" y="65"/>
                    </a:cxn>
                    <a:cxn ang="0">
                      <a:pos x="25" y="78"/>
                    </a:cxn>
                    <a:cxn ang="0">
                      <a:pos x="36" y="73"/>
                    </a:cxn>
                    <a:cxn ang="0">
                      <a:pos x="33" y="71"/>
                    </a:cxn>
                    <a:cxn ang="0">
                      <a:pos x="26" y="66"/>
                    </a:cxn>
                  </a:cxnLst>
                  <a:rect l="0" t="0" r="r" b="b"/>
                  <a:pathLst>
                    <a:path w="50" h="80">
                      <a:moveTo>
                        <a:pt x="26" y="66"/>
                      </a:moveTo>
                      <a:cubicBezTo>
                        <a:pt x="29" y="27"/>
                        <a:pt x="50" y="13"/>
                        <a:pt x="50" y="13"/>
                      </a:cubicBezTo>
                      <a:cubicBezTo>
                        <a:pt x="29" y="0"/>
                        <a:pt x="29" y="0"/>
                        <a:pt x="29" y="0"/>
                      </a:cubicBezTo>
                      <a:cubicBezTo>
                        <a:pt x="0" y="23"/>
                        <a:pt x="1" y="65"/>
                        <a:pt x="1" y="65"/>
                      </a:cubicBezTo>
                      <a:cubicBezTo>
                        <a:pt x="25" y="78"/>
                        <a:pt x="25" y="78"/>
                        <a:pt x="25" y="78"/>
                      </a:cubicBezTo>
                      <a:cubicBezTo>
                        <a:pt x="29" y="80"/>
                        <a:pt x="36" y="73"/>
                        <a:pt x="36" y="73"/>
                      </a:cubicBezTo>
                      <a:cubicBezTo>
                        <a:pt x="33" y="71"/>
                        <a:pt x="33" y="71"/>
                        <a:pt x="33" y="71"/>
                      </a:cubicBezTo>
                      <a:cubicBezTo>
                        <a:pt x="26" y="79"/>
                        <a:pt x="26" y="71"/>
                        <a:pt x="26" y="66"/>
                      </a:cubicBezTo>
                      <a:close/>
                    </a:path>
                  </a:pathLst>
                </a:custGeom>
                <a:grpFill/>
                <a:ln w="9525">
                  <a:noFill/>
                  <a:round/>
                </a:ln>
              </p:spPr>
              <p:txBody>
                <a:bodyPr anchor="ctr"/>
                <a:lstStyle/>
                <a:p>
                  <a:pPr algn="ctr"/>
                  <a:endParaRPr/>
                </a:p>
              </p:txBody>
            </p:sp>
            <p:sp>
              <p:nvSpPr>
                <p:cNvPr id="57" name="îṥḷíďé"/>
                <p:cNvSpPr/>
                <p:nvPr/>
              </p:nvSpPr>
              <p:spPr bwMode="auto">
                <a:xfrm>
                  <a:off x="4868863" y="2349501"/>
                  <a:ext cx="79375" cy="120650"/>
                </a:xfrm>
                <a:custGeom>
                  <a:avLst/>
                  <a:gdLst/>
                  <a:ahLst/>
                  <a:cxnLst>
                    <a:cxn ang="0">
                      <a:pos x="21" y="0"/>
                    </a:cxn>
                    <a:cxn ang="0">
                      <a:pos x="0" y="14"/>
                    </a:cxn>
                    <a:cxn ang="0">
                      <a:pos x="24" y="64"/>
                    </a:cxn>
                    <a:cxn ang="0">
                      <a:pos x="17" y="70"/>
                    </a:cxn>
                    <a:cxn ang="0">
                      <a:pos x="14" y="72"/>
                    </a:cxn>
                    <a:cxn ang="0">
                      <a:pos x="25" y="76"/>
                    </a:cxn>
                    <a:cxn ang="0">
                      <a:pos x="50" y="63"/>
                    </a:cxn>
                    <a:cxn ang="0">
                      <a:pos x="21" y="0"/>
                    </a:cxn>
                  </a:cxnLst>
                  <a:rect l="0" t="0" r="r" b="b"/>
                  <a:pathLst>
                    <a:path w="52" h="79">
                      <a:moveTo>
                        <a:pt x="21" y="0"/>
                      </a:moveTo>
                      <a:cubicBezTo>
                        <a:pt x="0" y="14"/>
                        <a:pt x="0" y="14"/>
                        <a:pt x="0" y="14"/>
                      </a:cubicBezTo>
                      <a:cubicBezTo>
                        <a:pt x="0" y="14"/>
                        <a:pt x="21" y="26"/>
                        <a:pt x="24" y="64"/>
                      </a:cubicBezTo>
                      <a:cubicBezTo>
                        <a:pt x="23" y="69"/>
                        <a:pt x="23" y="78"/>
                        <a:pt x="17" y="70"/>
                      </a:cubicBezTo>
                      <a:cubicBezTo>
                        <a:pt x="14" y="72"/>
                        <a:pt x="14" y="72"/>
                        <a:pt x="14" y="72"/>
                      </a:cubicBezTo>
                      <a:cubicBezTo>
                        <a:pt x="14" y="72"/>
                        <a:pt x="20" y="79"/>
                        <a:pt x="25" y="76"/>
                      </a:cubicBezTo>
                      <a:cubicBezTo>
                        <a:pt x="50" y="63"/>
                        <a:pt x="50" y="63"/>
                        <a:pt x="50" y="63"/>
                      </a:cubicBezTo>
                      <a:cubicBezTo>
                        <a:pt x="50" y="63"/>
                        <a:pt x="52" y="23"/>
                        <a:pt x="21" y="0"/>
                      </a:cubicBezTo>
                      <a:close/>
                    </a:path>
                  </a:pathLst>
                </a:custGeom>
                <a:grpFill/>
                <a:ln w="9525">
                  <a:noFill/>
                  <a:round/>
                </a:ln>
              </p:spPr>
              <p:txBody>
                <a:bodyPr anchor="ctr"/>
                <a:lstStyle/>
                <a:p>
                  <a:pPr algn="ctr"/>
                  <a:endParaRPr/>
                </a:p>
              </p:txBody>
            </p:sp>
            <p:sp>
              <p:nvSpPr>
                <p:cNvPr id="58" name="iśľíḋé"/>
                <p:cNvSpPr/>
                <p:nvPr/>
              </p:nvSpPr>
              <p:spPr bwMode="auto">
                <a:xfrm>
                  <a:off x="4700588" y="2371726"/>
                  <a:ext cx="193675" cy="176213"/>
                </a:xfrm>
                <a:custGeom>
                  <a:avLst/>
                  <a:gdLst/>
                  <a:ahLst/>
                  <a:cxnLst>
                    <a:cxn ang="0">
                      <a:pos x="117" y="61"/>
                    </a:cxn>
                    <a:cxn ang="0">
                      <a:pos x="118" y="58"/>
                    </a:cxn>
                    <a:cxn ang="0">
                      <a:pos x="111" y="8"/>
                    </a:cxn>
                    <a:cxn ang="0">
                      <a:pos x="58" y="0"/>
                    </a:cxn>
                    <a:cxn ang="0">
                      <a:pos x="23" y="5"/>
                    </a:cxn>
                    <a:cxn ang="0">
                      <a:pos x="17" y="8"/>
                    </a:cxn>
                    <a:cxn ang="0">
                      <a:pos x="1" y="24"/>
                    </a:cxn>
                    <a:cxn ang="0">
                      <a:pos x="24" y="28"/>
                    </a:cxn>
                    <a:cxn ang="0">
                      <a:pos x="31" y="22"/>
                    </a:cxn>
                    <a:cxn ang="0">
                      <a:pos x="51" y="23"/>
                    </a:cxn>
                    <a:cxn ang="0">
                      <a:pos x="93" y="51"/>
                    </a:cxn>
                    <a:cxn ang="0">
                      <a:pos x="116" y="69"/>
                    </a:cxn>
                    <a:cxn ang="0">
                      <a:pos x="116" y="72"/>
                    </a:cxn>
                    <a:cxn ang="0">
                      <a:pos x="113" y="76"/>
                    </a:cxn>
                    <a:cxn ang="0">
                      <a:pos x="109" y="76"/>
                    </a:cxn>
                    <a:cxn ang="0">
                      <a:pos x="103" y="72"/>
                    </a:cxn>
                    <a:cxn ang="0">
                      <a:pos x="99" y="70"/>
                    </a:cxn>
                    <a:cxn ang="0">
                      <a:pos x="73" y="59"/>
                    </a:cxn>
                    <a:cxn ang="0">
                      <a:pos x="101" y="78"/>
                    </a:cxn>
                    <a:cxn ang="0">
                      <a:pos x="103" y="83"/>
                    </a:cxn>
                    <a:cxn ang="0">
                      <a:pos x="100" y="88"/>
                    </a:cxn>
                    <a:cxn ang="0">
                      <a:pos x="96" y="88"/>
                    </a:cxn>
                    <a:cxn ang="0">
                      <a:pos x="79" y="79"/>
                    </a:cxn>
                    <a:cxn ang="0">
                      <a:pos x="71" y="74"/>
                    </a:cxn>
                    <a:cxn ang="0">
                      <a:pos x="66" y="75"/>
                    </a:cxn>
                    <a:cxn ang="0">
                      <a:pos x="69" y="80"/>
                    </a:cxn>
                    <a:cxn ang="0">
                      <a:pos x="83" y="88"/>
                    </a:cxn>
                    <a:cxn ang="0">
                      <a:pos x="86" y="92"/>
                    </a:cxn>
                    <a:cxn ang="0">
                      <a:pos x="86" y="98"/>
                    </a:cxn>
                    <a:cxn ang="0">
                      <a:pos x="82" y="100"/>
                    </a:cxn>
                    <a:cxn ang="0">
                      <a:pos x="79" y="99"/>
                    </a:cxn>
                    <a:cxn ang="0">
                      <a:pos x="71" y="95"/>
                    </a:cxn>
                    <a:cxn ang="0">
                      <a:pos x="62" y="91"/>
                    </a:cxn>
                    <a:cxn ang="0">
                      <a:pos x="59" y="96"/>
                    </a:cxn>
                    <a:cxn ang="0">
                      <a:pos x="69" y="101"/>
                    </a:cxn>
                    <a:cxn ang="0">
                      <a:pos x="71" y="106"/>
                    </a:cxn>
                    <a:cxn ang="0">
                      <a:pos x="69" y="110"/>
                    </a:cxn>
                    <a:cxn ang="0">
                      <a:pos x="67" y="110"/>
                    </a:cxn>
                    <a:cxn ang="0">
                      <a:pos x="65" y="110"/>
                    </a:cxn>
                    <a:cxn ang="0">
                      <a:pos x="51" y="110"/>
                    </a:cxn>
                    <a:cxn ang="0">
                      <a:pos x="63" y="116"/>
                    </a:cxn>
                    <a:cxn ang="0">
                      <a:pos x="63" y="116"/>
                    </a:cxn>
                    <a:cxn ang="0">
                      <a:pos x="63" y="116"/>
                    </a:cxn>
                    <a:cxn ang="0">
                      <a:pos x="69" y="117"/>
                    </a:cxn>
                    <a:cxn ang="0">
                      <a:pos x="76" y="112"/>
                    </a:cxn>
                    <a:cxn ang="0">
                      <a:pos x="77" y="106"/>
                    </a:cxn>
                    <a:cxn ang="0">
                      <a:pos x="82" y="106"/>
                    </a:cxn>
                    <a:cxn ang="0">
                      <a:pos x="82" y="106"/>
                    </a:cxn>
                    <a:cxn ang="0">
                      <a:pos x="91" y="102"/>
                    </a:cxn>
                    <a:cxn ang="0">
                      <a:pos x="93" y="94"/>
                    </a:cxn>
                    <a:cxn ang="0">
                      <a:pos x="102" y="94"/>
                    </a:cxn>
                    <a:cxn ang="0">
                      <a:pos x="110" y="83"/>
                    </a:cxn>
                    <a:cxn ang="0">
                      <a:pos x="111" y="83"/>
                    </a:cxn>
                    <a:cxn ang="0">
                      <a:pos x="117" y="81"/>
                    </a:cxn>
                    <a:cxn ang="0">
                      <a:pos x="122" y="74"/>
                    </a:cxn>
                    <a:cxn ang="0">
                      <a:pos x="121" y="65"/>
                    </a:cxn>
                  </a:cxnLst>
                  <a:rect l="0" t="0" r="r" b="b"/>
                  <a:pathLst>
                    <a:path w="129" h="117">
                      <a:moveTo>
                        <a:pt x="118" y="61"/>
                      </a:moveTo>
                      <a:cubicBezTo>
                        <a:pt x="117" y="61"/>
                        <a:pt x="117" y="61"/>
                        <a:pt x="117" y="61"/>
                      </a:cubicBezTo>
                      <a:cubicBezTo>
                        <a:pt x="114" y="59"/>
                        <a:pt x="114" y="59"/>
                        <a:pt x="114" y="59"/>
                      </a:cubicBezTo>
                      <a:cubicBezTo>
                        <a:pt x="116" y="58"/>
                        <a:pt x="118" y="58"/>
                        <a:pt x="118" y="58"/>
                      </a:cubicBezTo>
                      <a:cubicBezTo>
                        <a:pt x="124" y="55"/>
                        <a:pt x="129" y="52"/>
                        <a:pt x="129" y="52"/>
                      </a:cubicBezTo>
                      <a:cubicBezTo>
                        <a:pt x="129" y="25"/>
                        <a:pt x="111" y="8"/>
                        <a:pt x="111" y="8"/>
                      </a:cubicBezTo>
                      <a:cubicBezTo>
                        <a:pt x="111" y="8"/>
                        <a:pt x="104" y="13"/>
                        <a:pt x="98" y="14"/>
                      </a:cubicBezTo>
                      <a:cubicBezTo>
                        <a:pt x="92" y="14"/>
                        <a:pt x="59" y="0"/>
                        <a:pt x="58" y="0"/>
                      </a:cubicBezTo>
                      <a:cubicBezTo>
                        <a:pt x="58" y="0"/>
                        <a:pt x="53" y="1"/>
                        <a:pt x="52" y="1"/>
                      </a:cubicBezTo>
                      <a:cubicBezTo>
                        <a:pt x="51" y="1"/>
                        <a:pt x="27" y="5"/>
                        <a:pt x="23" y="5"/>
                      </a:cubicBezTo>
                      <a:cubicBezTo>
                        <a:pt x="21" y="5"/>
                        <a:pt x="20" y="5"/>
                        <a:pt x="20" y="6"/>
                      </a:cubicBezTo>
                      <a:cubicBezTo>
                        <a:pt x="19" y="6"/>
                        <a:pt x="18" y="6"/>
                        <a:pt x="17" y="8"/>
                      </a:cubicBezTo>
                      <a:cubicBezTo>
                        <a:pt x="15" y="9"/>
                        <a:pt x="14" y="11"/>
                        <a:pt x="12" y="13"/>
                      </a:cubicBezTo>
                      <a:cubicBezTo>
                        <a:pt x="9" y="16"/>
                        <a:pt x="5" y="21"/>
                        <a:pt x="1" y="24"/>
                      </a:cubicBezTo>
                      <a:cubicBezTo>
                        <a:pt x="1" y="24"/>
                        <a:pt x="0" y="25"/>
                        <a:pt x="0" y="26"/>
                      </a:cubicBezTo>
                      <a:cubicBezTo>
                        <a:pt x="2" y="30"/>
                        <a:pt x="12" y="38"/>
                        <a:pt x="24" y="28"/>
                      </a:cubicBezTo>
                      <a:cubicBezTo>
                        <a:pt x="28" y="25"/>
                        <a:pt x="30" y="22"/>
                        <a:pt x="31" y="22"/>
                      </a:cubicBezTo>
                      <a:cubicBezTo>
                        <a:pt x="31" y="22"/>
                        <a:pt x="31" y="22"/>
                        <a:pt x="31" y="22"/>
                      </a:cubicBezTo>
                      <a:cubicBezTo>
                        <a:pt x="31" y="21"/>
                        <a:pt x="32" y="21"/>
                        <a:pt x="32" y="21"/>
                      </a:cubicBezTo>
                      <a:cubicBezTo>
                        <a:pt x="51" y="23"/>
                        <a:pt x="51" y="23"/>
                        <a:pt x="51" y="23"/>
                      </a:cubicBezTo>
                      <a:cubicBezTo>
                        <a:pt x="70" y="36"/>
                        <a:pt x="70" y="36"/>
                        <a:pt x="70" y="36"/>
                      </a:cubicBezTo>
                      <a:cubicBezTo>
                        <a:pt x="93" y="51"/>
                        <a:pt x="93" y="51"/>
                        <a:pt x="93" y="51"/>
                      </a:cubicBezTo>
                      <a:cubicBezTo>
                        <a:pt x="114" y="66"/>
                        <a:pt x="114" y="66"/>
                        <a:pt x="114" y="66"/>
                      </a:cubicBezTo>
                      <a:cubicBezTo>
                        <a:pt x="115" y="67"/>
                        <a:pt x="115" y="68"/>
                        <a:pt x="116" y="69"/>
                      </a:cubicBezTo>
                      <a:cubicBezTo>
                        <a:pt x="116" y="69"/>
                        <a:pt x="116" y="70"/>
                        <a:pt x="116" y="71"/>
                      </a:cubicBezTo>
                      <a:cubicBezTo>
                        <a:pt x="116" y="71"/>
                        <a:pt x="116" y="72"/>
                        <a:pt x="116" y="72"/>
                      </a:cubicBezTo>
                      <a:cubicBezTo>
                        <a:pt x="116" y="73"/>
                        <a:pt x="116" y="74"/>
                        <a:pt x="115" y="74"/>
                      </a:cubicBezTo>
                      <a:cubicBezTo>
                        <a:pt x="115" y="75"/>
                        <a:pt x="114" y="75"/>
                        <a:pt x="113" y="76"/>
                      </a:cubicBezTo>
                      <a:cubicBezTo>
                        <a:pt x="113" y="76"/>
                        <a:pt x="112" y="76"/>
                        <a:pt x="111" y="76"/>
                      </a:cubicBezTo>
                      <a:cubicBezTo>
                        <a:pt x="111" y="76"/>
                        <a:pt x="110" y="76"/>
                        <a:pt x="109" y="76"/>
                      </a:cubicBezTo>
                      <a:cubicBezTo>
                        <a:pt x="103" y="72"/>
                        <a:pt x="103" y="72"/>
                        <a:pt x="103" y="72"/>
                      </a:cubicBezTo>
                      <a:cubicBezTo>
                        <a:pt x="103" y="72"/>
                        <a:pt x="103" y="72"/>
                        <a:pt x="103" y="72"/>
                      </a:cubicBezTo>
                      <a:cubicBezTo>
                        <a:pt x="99" y="70"/>
                        <a:pt x="99" y="70"/>
                        <a:pt x="99" y="70"/>
                      </a:cubicBezTo>
                      <a:cubicBezTo>
                        <a:pt x="99" y="70"/>
                        <a:pt x="99" y="70"/>
                        <a:pt x="99" y="70"/>
                      </a:cubicBezTo>
                      <a:cubicBezTo>
                        <a:pt x="77" y="58"/>
                        <a:pt x="77" y="58"/>
                        <a:pt x="77" y="58"/>
                      </a:cubicBezTo>
                      <a:cubicBezTo>
                        <a:pt x="76" y="57"/>
                        <a:pt x="74" y="58"/>
                        <a:pt x="73" y="59"/>
                      </a:cubicBezTo>
                      <a:cubicBezTo>
                        <a:pt x="72" y="61"/>
                        <a:pt x="73" y="63"/>
                        <a:pt x="74" y="64"/>
                      </a:cubicBezTo>
                      <a:cubicBezTo>
                        <a:pt x="101" y="78"/>
                        <a:pt x="101" y="78"/>
                        <a:pt x="101" y="78"/>
                      </a:cubicBezTo>
                      <a:cubicBezTo>
                        <a:pt x="101" y="78"/>
                        <a:pt x="102" y="79"/>
                        <a:pt x="102" y="80"/>
                      </a:cubicBezTo>
                      <a:cubicBezTo>
                        <a:pt x="103" y="81"/>
                        <a:pt x="103" y="82"/>
                        <a:pt x="103" y="83"/>
                      </a:cubicBezTo>
                      <a:cubicBezTo>
                        <a:pt x="103" y="84"/>
                        <a:pt x="103" y="85"/>
                        <a:pt x="102" y="87"/>
                      </a:cubicBezTo>
                      <a:cubicBezTo>
                        <a:pt x="102" y="87"/>
                        <a:pt x="101" y="88"/>
                        <a:pt x="100" y="88"/>
                      </a:cubicBezTo>
                      <a:cubicBezTo>
                        <a:pt x="99" y="88"/>
                        <a:pt x="99" y="88"/>
                        <a:pt x="98" y="88"/>
                      </a:cubicBezTo>
                      <a:cubicBezTo>
                        <a:pt x="98" y="88"/>
                        <a:pt x="97" y="88"/>
                        <a:pt x="96" y="88"/>
                      </a:cubicBezTo>
                      <a:cubicBezTo>
                        <a:pt x="96" y="88"/>
                        <a:pt x="94" y="87"/>
                        <a:pt x="92" y="86"/>
                      </a:cubicBezTo>
                      <a:cubicBezTo>
                        <a:pt x="89" y="84"/>
                        <a:pt x="83" y="81"/>
                        <a:pt x="79" y="79"/>
                      </a:cubicBezTo>
                      <a:cubicBezTo>
                        <a:pt x="77" y="77"/>
                        <a:pt x="74" y="76"/>
                        <a:pt x="73" y="75"/>
                      </a:cubicBezTo>
                      <a:cubicBezTo>
                        <a:pt x="72" y="75"/>
                        <a:pt x="71" y="75"/>
                        <a:pt x="71" y="74"/>
                      </a:cubicBezTo>
                      <a:cubicBezTo>
                        <a:pt x="70" y="74"/>
                        <a:pt x="70" y="74"/>
                        <a:pt x="70" y="74"/>
                      </a:cubicBezTo>
                      <a:cubicBezTo>
                        <a:pt x="68" y="73"/>
                        <a:pt x="67" y="73"/>
                        <a:pt x="66" y="75"/>
                      </a:cubicBezTo>
                      <a:cubicBezTo>
                        <a:pt x="65" y="77"/>
                        <a:pt x="65" y="79"/>
                        <a:pt x="67" y="79"/>
                      </a:cubicBezTo>
                      <a:cubicBezTo>
                        <a:pt x="67" y="80"/>
                        <a:pt x="68" y="80"/>
                        <a:pt x="69" y="80"/>
                      </a:cubicBezTo>
                      <a:cubicBezTo>
                        <a:pt x="71" y="82"/>
                        <a:pt x="77" y="85"/>
                        <a:pt x="83" y="88"/>
                      </a:cubicBezTo>
                      <a:cubicBezTo>
                        <a:pt x="83" y="88"/>
                        <a:pt x="83" y="88"/>
                        <a:pt x="83" y="88"/>
                      </a:cubicBezTo>
                      <a:cubicBezTo>
                        <a:pt x="83" y="88"/>
                        <a:pt x="84" y="89"/>
                        <a:pt x="84" y="89"/>
                      </a:cubicBezTo>
                      <a:cubicBezTo>
                        <a:pt x="85" y="90"/>
                        <a:pt x="86" y="91"/>
                        <a:pt x="86" y="92"/>
                      </a:cubicBezTo>
                      <a:cubicBezTo>
                        <a:pt x="87" y="93"/>
                        <a:pt x="87" y="94"/>
                        <a:pt x="87" y="95"/>
                      </a:cubicBezTo>
                      <a:cubicBezTo>
                        <a:pt x="87" y="96"/>
                        <a:pt x="87" y="97"/>
                        <a:pt x="86" y="98"/>
                      </a:cubicBezTo>
                      <a:cubicBezTo>
                        <a:pt x="86" y="99"/>
                        <a:pt x="85" y="99"/>
                        <a:pt x="84" y="100"/>
                      </a:cubicBezTo>
                      <a:cubicBezTo>
                        <a:pt x="83" y="100"/>
                        <a:pt x="82" y="100"/>
                        <a:pt x="82" y="100"/>
                      </a:cubicBezTo>
                      <a:cubicBezTo>
                        <a:pt x="82" y="100"/>
                        <a:pt x="82" y="100"/>
                        <a:pt x="82" y="100"/>
                      </a:cubicBezTo>
                      <a:cubicBezTo>
                        <a:pt x="81" y="100"/>
                        <a:pt x="80" y="100"/>
                        <a:pt x="79" y="99"/>
                      </a:cubicBezTo>
                      <a:cubicBezTo>
                        <a:pt x="72" y="96"/>
                        <a:pt x="72" y="96"/>
                        <a:pt x="72" y="96"/>
                      </a:cubicBezTo>
                      <a:cubicBezTo>
                        <a:pt x="72" y="96"/>
                        <a:pt x="71" y="95"/>
                        <a:pt x="71" y="95"/>
                      </a:cubicBezTo>
                      <a:cubicBezTo>
                        <a:pt x="71" y="95"/>
                        <a:pt x="70" y="95"/>
                        <a:pt x="70" y="95"/>
                      </a:cubicBezTo>
                      <a:cubicBezTo>
                        <a:pt x="62" y="91"/>
                        <a:pt x="62" y="91"/>
                        <a:pt x="62" y="91"/>
                      </a:cubicBezTo>
                      <a:cubicBezTo>
                        <a:pt x="61" y="90"/>
                        <a:pt x="59" y="91"/>
                        <a:pt x="58" y="92"/>
                      </a:cubicBezTo>
                      <a:cubicBezTo>
                        <a:pt x="57" y="94"/>
                        <a:pt x="58" y="96"/>
                        <a:pt x="59" y="96"/>
                      </a:cubicBezTo>
                      <a:cubicBezTo>
                        <a:pt x="69" y="101"/>
                        <a:pt x="69" y="101"/>
                        <a:pt x="69" y="101"/>
                      </a:cubicBezTo>
                      <a:cubicBezTo>
                        <a:pt x="69" y="101"/>
                        <a:pt x="69" y="101"/>
                        <a:pt x="69" y="101"/>
                      </a:cubicBezTo>
                      <a:cubicBezTo>
                        <a:pt x="70" y="102"/>
                        <a:pt x="70" y="103"/>
                        <a:pt x="71" y="104"/>
                      </a:cubicBezTo>
                      <a:cubicBezTo>
                        <a:pt x="71" y="104"/>
                        <a:pt x="71" y="105"/>
                        <a:pt x="71" y="106"/>
                      </a:cubicBezTo>
                      <a:cubicBezTo>
                        <a:pt x="71" y="107"/>
                        <a:pt x="71" y="108"/>
                        <a:pt x="70" y="109"/>
                      </a:cubicBezTo>
                      <a:cubicBezTo>
                        <a:pt x="70" y="109"/>
                        <a:pt x="70" y="110"/>
                        <a:pt x="69" y="110"/>
                      </a:cubicBezTo>
                      <a:cubicBezTo>
                        <a:pt x="68" y="110"/>
                        <a:pt x="68" y="110"/>
                        <a:pt x="68" y="110"/>
                      </a:cubicBezTo>
                      <a:cubicBezTo>
                        <a:pt x="67" y="110"/>
                        <a:pt x="67" y="110"/>
                        <a:pt x="67" y="110"/>
                      </a:cubicBezTo>
                      <a:cubicBezTo>
                        <a:pt x="67" y="110"/>
                        <a:pt x="66" y="110"/>
                        <a:pt x="65" y="110"/>
                      </a:cubicBezTo>
                      <a:cubicBezTo>
                        <a:pt x="65" y="110"/>
                        <a:pt x="65" y="110"/>
                        <a:pt x="65" y="110"/>
                      </a:cubicBezTo>
                      <a:cubicBezTo>
                        <a:pt x="54" y="105"/>
                        <a:pt x="54" y="105"/>
                        <a:pt x="54" y="105"/>
                      </a:cubicBezTo>
                      <a:cubicBezTo>
                        <a:pt x="54" y="105"/>
                        <a:pt x="52" y="108"/>
                        <a:pt x="51" y="110"/>
                      </a:cubicBezTo>
                      <a:cubicBezTo>
                        <a:pt x="51" y="110"/>
                        <a:pt x="51" y="110"/>
                        <a:pt x="51" y="110"/>
                      </a:cubicBezTo>
                      <a:cubicBezTo>
                        <a:pt x="63" y="116"/>
                        <a:pt x="63" y="116"/>
                        <a:pt x="63" y="116"/>
                      </a:cubicBezTo>
                      <a:cubicBezTo>
                        <a:pt x="63" y="116"/>
                        <a:pt x="63" y="116"/>
                        <a:pt x="63" y="116"/>
                      </a:cubicBezTo>
                      <a:cubicBezTo>
                        <a:pt x="63" y="116"/>
                        <a:pt x="63" y="116"/>
                        <a:pt x="63" y="116"/>
                      </a:cubicBezTo>
                      <a:cubicBezTo>
                        <a:pt x="63" y="116"/>
                        <a:pt x="63" y="116"/>
                        <a:pt x="63" y="116"/>
                      </a:cubicBezTo>
                      <a:cubicBezTo>
                        <a:pt x="63" y="116"/>
                        <a:pt x="63" y="116"/>
                        <a:pt x="63" y="116"/>
                      </a:cubicBezTo>
                      <a:cubicBezTo>
                        <a:pt x="64" y="116"/>
                        <a:pt x="66" y="117"/>
                        <a:pt x="67" y="117"/>
                      </a:cubicBezTo>
                      <a:cubicBezTo>
                        <a:pt x="68" y="117"/>
                        <a:pt x="68" y="117"/>
                        <a:pt x="69" y="117"/>
                      </a:cubicBezTo>
                      <a:cubicBezTo>
                        <a:pt x="70" y="116"/>
                        <a:pt x="71" y="116"/>
                        <a:pt x="72" y="115"/>
                      </a:cubicBezTo>
                      <a:cubicBezTo>
                        <a:pt x="73" y="115"/>
                        <a:pt x="75" y="114"/>
                        <a:pt x="76" y="112"/>
                      </a:cubicBezTo>
                      <a:cubicBezTo>
                        <a:pt x="77" y="110"/>
                        <a:pt x="77" y="108"/>
                        <a:pt x="77" y="106"/>
                      </a:cubicBezTo>
                      <a:cubicBezTo>
                        <a:pt x="77" y="106"/>
                        <a:pt x="77" y="106"/>
                        <a:pt x="77" y="106"/>
                      </a:cubicBezTo>
                      <a:cubicBezTo>
                        <a:pt x="79" y="106"/>
                        <a:pt x="80" y="106"/>
                        <a:pt x="82" y="106"/>
                      </a:cubicBezTo>
                      <a:cubicBezTo>
                        <a:pt x="82" y="106"/>
                        <a:pt x="82" y="106"/>
                        <a:pt x="82" y="106"/>
                      </a:cubicBezTo>
                      <a:cubicBezTo>
                        <a:pt x="82" y="106"/>
                        <a:pt x="82" y="106"/>
                        <a:pt x="82" y="106"/>
                      </a:cubicBezTo>
                      <a:cubicBezTo>
                        <a:pt x="82" y="106"/>
                        <a:pt x="82" y="106"/>
                        <a:pt x="82" y="106"/>
                      </a:cubicBezTo>
                      <a:cubicBezTo>
                        <a:pt x="82" y="106"/>
                        <a:pt x="84" y="106"/>
                        <a:pt x="86" y="106"/>
                      </a:cubicBezTo>
                      <a:cubicBezTo>
                        <a:pt x="88" y="105"/>
                        <a:pt x="90" y="104"/>
                        <a:pt x="91" y="102"/>
                      </a:cubicBezTo>
                      <a:cubicBezTo>
                        <a:pt x="93" y="99"/>
                        <a:pt x="94" y="97"/>
                        <a:pt x="94" y="95"/>
                      </a:cubicBezTo>
                      <a:cubicBezTo>
                        <a:pt x="94" y="94"/>
                        <a:pt x="94" y="94"/>
                        <a:pt x="93" y="94"/>
                      </a:cubicBezTo>
                      <a:cubicBezTo>
                        <a:pt x="95" y="95"/>
                        <a:pt x="97" y="95"/>
                        <a:pt x="98" y="95"/>
                      </a:cubicBezTo>
                      <a:cubicBezTo>
                        <a:pt x="99" y="95"/>
                        <a:pt x="101" y="95"/>
                        <a:pt x="102" y="94"/>
                      </a:cubicBezTo>
                      <a:cubicBezTo>
                        <a:pt x="104" y="94"/>
                        <a:pt x="106" y="92"/>
                        <a:pt x="107" y="90"/>
                      </a:cubicBezTo>
                      <a:cubicBezTo>
                        <a:pt x="109" y="88"/>
                        <a:pt x="110" y="86"/>
                        <a:pt x="110" y="83"/>
                      </a:cubicBezTo>
                      <a:cubicBezTo>
                        <a:pt x="110" y="83"/>
                        <a:pt x="109" y="83"/>
                        <a:pt x="109" y="82"/>
                      </a:cubicBezTo>
                      <a:cubicBezTo>
                        <a:pt x="110" y="82"/>
                        <a:pt x="111" y="83"/>
                        <a:pt x="111" y="83"/>
                      </a:cubicBezTo>
                      <a:cubicBezTo>
                        <a:pt x="111" y="83"/>
                        <a:pt x="111" y="83"/>
                        <a:pt x="111" y="83"/>
                      </a:cubicBezTo>
                      <a:cubicBezTo>
                        <a:pt x="113" y="83"/>
                        <a:pt x="115" y="82"/>
                        <a:pt x="117" y="81"/>
                      </a:cubicBezTo>
                      <a:cubicBezTo>
                        <a:pt x="118" y="80"/>
                        <a:pt x="119" y="79"/>
                        <a:pt x="120" y="78"/>
                      </a:cubicBezTo>
                      <a:cubicBezTo>
                        <a:pt x="121" y="77"/>
                        <a:pt x="122" y="75"/>
                        <a:pt x="122" y="74"/>
                      </a:cubicBezTo>
                      <a:cubicBezTo>
                        <a:pt x="122" y="73"/>
                        <a:pt x="122" y="72"/>
                        <a:pt x="122" y="71"/>
                      </a:cubicBezTo>
                      <a:cubicBezTo>
                        <a:pt x="122" y="69"/>
                        <a:pt x="122" y="67"/>
                        <a:pt x="121" y="65"/>
                      </a:cubicBezTo>
                      <a:cubicBezTo>
                        <a:pt x="120" y="64"/>
                        <a:pt x="119" y="63"/>
                        <a:pt x="118" y="61"/>
                      </a:cubicBezTo>
                      <a:close/>
                    </a:path>
                  </a:pathLst>
                </a:custGeom>
                <a:grpFill/>
                <a:ln w="9525">
                  <a:noFill/>
                  <a:round/>
                </a:ln>
              </p:spPr>
              <p:txBody>
                <a:bodyPr anchor="ctr"/>
                <a:lstStyle/>
                <a:p>
                  <a:pPr algn="ctr"/>
                  <a:endParaRPr/>
                </a:p>
              </p:txBody>
            </p:sp>
            <p:sp>
              <p:nvSpPr>
                <p:cNvPr id="59" name="ïşļiďê"/>
                <p:cNvSpPr/>
                <p:nvPr/>
              </p:nvSpPr>
              <p:spPr bwMode="auto">
                <a:xfrm>
                  <a:off x="4656138" y="2382838"/>
                  <a:ext cx="53975" cy="98425"/>
                </a:xfrm>
                <a:custGeom>
                  <a:avLst/>
                  <a:gdLst/>
                  <a:ahLst/>
                  <a:cxnLst>
                    <a:cxn ang="0">
                      <a:pos x="20" y="53"/>
                    </a:cxn>
                    <a:cxn ang="0">
                      <a:pos x="17" y="51"/>
                    </a:cxn>
                    <a:cxn ang="0">
                      <a:pos x="16" y="50"/>
                    </a:cxn>
                    <a:cxn ang="0">
                      <a:pos x="15" y="49"/>
                    </a:cxn>
                    <a:cxn ang="0">
                      <a:pos x="6" y="45"/>
                    </a:cxn>
                    <a:cxn ang="0">
                      <a:pos x="14" y="16"/>
                    </a:cxn>
                    <a:cxn ang="0">
                      <a:pos x="20" y="8"/>
                    </a:cxn>
                    <a:cxn ang="0">
                      <a:pos x="21" y="7"/>
                    </a:cxn>
                    <a:cxn ang="0">
                      <a:pos x="25" y="7"/>
                    </a:cxn>
                    <a:cxn ang="0">
                      <a:pos x="31" y="9"/>
                    </a:cxn>
                    <a:cxn ang="0">
                      <a:pos x="36" y="3"/>
                    </a:cxn>
                    <a:cxn ang="0">
                      <a:pos x="35" y="3"/>
                    </a:cxn>
                    <a:cxn ang="0">
                      <a:pos x="26" y="1"/>
                    </a:cxn>
                    <a:cxn ang="0">
                      <a:pos x="23" y="0"/>
                    </a:cxn>
                    <a:cxn ang="0">
                      <a:pos x="22" y="0"/>
                    </a:cxn>
                    <a:cxn ang="0">
                      <a:pos x="22" y="0"/>
                    </a:cxn>
                    <a:cxn ang="0">
                      <a:pos x="22" y="0"/>
                    </a:cxn>
                    <a:cxn ang="0">
                      <a:pos x="19" y="0"/>
                    </a:cxn>
                    <a:cxn ang="0">
                      <a:pos x="9" y="13"/>
                    </a:cxn>
                    <a:cxn ang="0">
                      <a:pos x="0" y="46"/>
                    </a:cxn>
                    <a:cxn ang="0">
                      <a:pos x="0" y="47"/>
                    </a:cxn>
                    <a:cxn ang="0">
                      <a:pos x="2" y="50"/>
                    </a:cxn>
                    <a:cxn ang="0">
                      <a:pos x="5" y="51"/>
                    </a:cxn>
                    <a:cxn ang="0">
                      <a:pos x="13" y="55"/>
                    </a:cxn>
                    <a:cxn ang="0">
                      <a:pos x="13" y="55"/>
                    </a:cxn>
                    <a:cxn ang="0">
                      <a:pos x="17" y="59"/>
                    </a:cxn>
                    <a:cxn ang="0">
                      <a:pos x="25" y="66"/>
                    </a:cxn>
                    <a:cxn ang="0">
                      <a:pos x="27" y="60"/>
                    </a:cxn>
                    <a:cxn ang="0">
                      <a:pos x="20" y="53"/>
                    </a:cxn>
                  </a:cxnLst>
                  <a:rect l="0" t="0" r="r" b="b"/>
                  <a:pathLst>
                    <a:path w="36" h="66">
                      <a:moveTo>
                        <a:pt x="20" y="53"/>
                      </a:moveTo>
                      <a:cubicBezTo>
                        <a:pt x="19" y="52"/>
                        <a:pt x="18" y="51"/>
                        <a:pt x="17" y="51"/>
                      </a:cubicBezTo>
                      <a:cubicBezTo>
                        <a:pt x="17" y="50"/>
                        <a:pt x="17" y="50"/>
                        <a:pt x="16" y="50"/>
                      </a:cubicBezTo>
                      <a:cubicBezTo>
                        <a:pt x="16" y="50"/>
                        <a:pt x="16" y="49"/>
                        <a:pt x="15" y="49"/>
                      </a:cubicBezTo>
                      <a:cubicBezTo>
                        <a:pt x="11" y="47"/>
                        <a:pt x="8" y="46"/>
                        <a:pt x="6" y="45"/>
                      </a:cubicBezTo>
                      <a:cubicBezTo>
                        <a:pt x="6" y="33"/>
                        <a:pt x="10" y="23"/>
                        <a:pt x="14" y="16"/>
                      </a:cubicBezTo>
                      <a:cubicBezTo>
                        <a:pt x="16" y="13"/>
                        <a:pt x="19" y="10"/>
                        <a:pt x="20" y="8"/>
                      </a:cubicBezTo>
                      <a:cubicBezTo>
                        <a:pt x="21" y="7"/>
                        <a:pt x="21" y="7"/>
                        <a:pt x="21" y="7"/>
                      </a:cubicBezTo>
                      <a:cubicBezTo>
                        <a:pt x="22" y="7"/>
                        <a:pt x="23" y="7"/>
                        <a:pt x="25" y="7"/>
                      </a:cubicBezTo>
                      <a:cubicBezTo>
                        <a:pt x="26" y="8"/>
                        <a:pt x="29" y="9"/>
                        <a:pt x="31" y="9"/>
                      </a:cubicBezTo>
                      <a:cubicBezTo>
                        <a:pt x="33" y="7"/>
                        <a:pt x="35" y="5"/>
                        <a:pt x="36" y="3"/>
                      </a:cubicBezTo>
                      <a:cubicBezTo>
                        <a:pt x="36" y="3"/>
                        <a:pt x="35" y="3"/>
                        <a:pt x="35" y="3"/>
                      </a:cubicBezTo>
                      <a:cubicBezTo>
                        <a:pt x="32" y="3"/>
                        <a:pt x="29" y="2"/>
                        <a:pt x="26" y="1"/>
                      </a:cubicBezTo>
                      <a:cubicBezTo>
                        <a:pt x="25" y="1"/>
                        <a:pt x="24" y="0"/>
                        <a:pt x="23" y="0"/>
                      </a:cubicBezTo>
                      <a:cubicBezTo>
                        <a:pt x="22" y="0"/>
                        <a:pt x="22" y="0"/>
                        <a:pt x="22" y="0"/>
                      </a:cubicBezTo>
                      <a:cubicBezTo>
                        <a:pt x="22" y="0"/>
                        <a:pt x="22" y="0"/>
                        <a:pt x="22" y="0"/>
                      </a:cubicBezTo>
                      <a:cubicBezTo>
                        <a:pt x="22" y="0"/>
                        <a:pt x="22" y="0"/>
                        <a:pt x="22" y="0"/>
                      </a:cubicBezTo>
                      <a:cubicBezTo>
                        <a:pt x="21" y="0"/>
                        <a:pt x="19" y="0"/>
                        <a:pt x="19" y="0"/>
                      </a:cubicBezTo>
                      <a:cubicBezTo>
                        <a:pt x="18" y="1"/>
                        <a:pt x="14" y="5"/>
                        <a:pt x="9" y="13"/>
                      </a:cubicBezTo>
                      <a:cubicBezTo>
                        <a:pt x="4" y="20"/>
                        <a:pt x="0" y="32"/>
                        <a:pt x="0" y="46"/>
                      </a:cubicBezTo>
                      <a:cubicBezTo>
                        <a:pt x="0" y="47"/>
                        <a:pt x="0" y="47"/>
                        <a:pt x="0" y="47"/>
                      </a:cubicBezTo>
                      <a:cubicBezTo>
                        <a:pt x="0" y="48"/>
                        <a:pt x="0" y="49"/>
                        <a:pt x="2" y="50"/>
                      </a:cubicBezTo>
                      <a:cubicBezTo>
                        <a:pt x="2" y="50"/>
                        <a:pt x="3" y="50"/>
                        <a:pt x="5" y="51"/>
                      </a:cubicBezTo>
                      <a:cubicBezTo>
                        <a:pt x="7" y="52"/>
                        <a:pt x="10" y="54"/>
                        <a:pt x="13" y="55"/>
                      </a:cubicBezTo>
                      <a:cubicBezTo>
                        <a:pt x="13" y="55"/>
                        <a:pt x="13" y="55"/>
                        <a:pt x="13" y="55"/>
                      </a:cubicBezTo>
                      <a:cubicBezTo>
                        <a:pt x="14" y="56"/>
                        <a:pt x="16" y="57"/>
                        <a:pt x="17" y="59"/>
                      </a:cubicBezTo>
                      <a:cubicBezTo>
                        <a:pt x="19" y="61"/>
                        <a:pt x="25" y="66"/>
                        <a:pt x="25" y="66"/>
                      </a:cubicBezTo>
                      <a:cubicBezTo>
                        <a:pt x="26" y="64"/>
                        <a:pt x="26" y="62"/>
                        <a:pt x="27" y="60"/>
                      </a:cubicBezTo>
                      <a:cubicBezTo>
                        <a:pt x="25" y="57"/>
                        <a:pt x="22" y="55"/>
                        <a:pt x="20" y="53"/>
                      </a:cubicBezTo>
                      <a:close/>
                    </a:path>
                  </a:pathLst>
                </a:custGeom>
                <a:grpFill/>
                <a:ln w="9525">
                  <a:noFill/>
                  <a:round/>
                </a:ln>
              </p:spPr>
              <p:txBody>
                <a:bodyPr anchor="ctr"/>
                <a:lstStyle/>
                <a:p>
                  <a:pPr algn="ctr"/>
                  <a:endParaRPr/>
                </a:p>
              </p:txBody>
            </p:sp>
          </p:grpSp>
          <p:sp>
            <p:nvSpPr>
              <p:cNvPr id="18" name="íSḷîḍé"/>
              <p:cNvSpPr/>
              <p:nvPr/>
            </p:nvSpPr>
            <p:spPr bwMode="auto">
              <a:xfrm>
                <a:off x="9921024" y="2481388"/>
                <a:ext cx="854662" cy="854662"/>
              </a:xfrm>
              <a:prstGeom prst="ellipse">
                <a:avLst/>
              </a:prstGeom>
              <a:solidFill>
                <a:schemeClr val="accent4"/>
              </a:solidFill>
              <a:ln w="76200">
                <a:solidFill>
                  <a:schemeClr val="bg1"/>
                </a:solidFill>
                <a:round/>
              </a:ln>
            </p:spPr>
            <p:txBody>
              <a:bodyPr anchor="ctr"/>
              <a:lstStyle/>
              <a:p>
                <a:pPr algn="ctr"/>
                <a:endParaRPr/>
              </a:p>
            </p:txBody>
          </p:sp>
          <p:grpSp>
            <p:nvGrpSpPr>
              <p:cNvPr id="19" name="íślíďé"/>
              <p:cNvGrpSpPr/>
              <p:nvPr/>
            </p:nvGrpSpPr>
            <p:grpSpPr>
              <a:xfrm>
                <a:off x="10119266" y="2744336"/>
                <a:ext cx="458208" cy="328771"/>
                <a:chOff x="4192588" y="2719388"/>
                <a:chExt cx="280988" cy="201613"/>
              </a:xfrm>
              <a:solidFill>
                <a:schemeClr val="bg1"/>
              </a:solidFill>
            </p:grpSpPr>
            <p:sp>
              <p:nvSpPr>
                <p:cNvPr id="48" name="íṣľíḓè"/>
                <p:cNvSpPr/>
                <p:nvPr/>
              </p:nvSpPr>
              <p:spPr bwMode="auto">
                <a:xfrm>
                  <a:off x="4192588" y="2762251"/>
                  <a:ext cx="77788" cy="73025"/>
                </a:xfrm>
                <a:custGeom>
                  <a:avLst/>
                  <a:gdLst/>
                  <a:ahLst/>
                  <a:cxnLst>
                    <a:cxn ang="0">
                      <a:pos x="32" y="0"/>
                    </a:cxn>
                    <a:cxn ang="0">
                      <a:pos x="0" y="31"/>
                    </a:cxn>
                    <a:cxn ang="0">
                      <a:pos x="0" y="46"/>
                    </a:cxn>
                    <a:cxn ang="0">
                      <a:pos x="32" y="15"/>
                    </a:cxn>
                    <a:cxn ang="0">
                      <a:pos x="41" y="25"/>
                    </a:cxn>
                    <a:cxn ang="0">
                      <a:pos x="49" y="17"/>
                    </a:cxn>
                    <a:cxn ang="0">
                      <a:pos x="32" y="0"/>
                    </a:cxn>
                  </a:cxnLst>
                  <a:rect l="0" t="0" r="r" b="b"/>
                  <a:pathLst>
                    <a:path w="49" h="46">
                      <a:moveTo>
                        <a:pt x="32" y="0"/>
                      </a:moveTo>
                      <a:lnTo>
                        <a:pt x="0" y="31"/>
                      </a:lnTo>
                      <a:lnTo>
                        <a:pt x="0" y="46"/>
                      </a:lnTo>
                      <a:lnTo>
                        <a:pt x="32" y="15"/>
                      </a:lnTo>
                      <a:lnTo>
                        <a:pt x="41" y="25"/>
                      </a:lnTo>
                      <a:lnTo>
                        <a:pt x="49" y="17"/>
                      </a:lnTo>
                      <a:lnTo>
                        <a:pt x="32" y="0"/>
                      </a:lnTo>
                      <a:close/>
                    </a:path>
                  </a:pathLst>
                </a:custGeom>
                <a:grpFill/>
                <a:ln w="9525">
                  <a:noFill/>
                  <a:round/>
                </a:ln>
              </p:spPr>
              <p:txBody>
                <a:bodyPr anchor="ctr"/>
                <a:lstStyle/>
                <a:p>
                  <a:pPr algn="ctr"/>
                  <a:endParaRPr/>
                </a:p>
              </p:txBody>
            </p:sp>
            <p:sp>
              <p:nvSpPr>
                <p:cNvPr id="49" name="isḻide"/>
                <p:cNvSpPr/>
                <p:nvPr/>
              </p:nvSpPr>
              <p:spPr bwMode="auto">
                <a:xfrm>
                  <a:off x="4192588" y="2719388"/>
                  <a:ext cx="280988" cy="188913"/>
                </a:xfrm>
                <a:custGeom>
                  <a:avLst/>
                  <a:gdLst/>
                  <a:ahLst/>
                  <a:cxnLst>
                    <a:cxn ang="0">
                      <a:pos x="183" y="2"/>
                    </a:cxn>
                    <a:cxn ang="0">
                      <a:pos x="179" y="0"/>
                    </a:cxn>
                    <a:cxn ang="0">
                      <a:pos x="153" y="0"/>
                    </a:cxn>
                    <a:cxn ang="0">
                      <a:pos x="148" y="6"/>
                    </a:cxn>
                    <a:cxn ang="0">
                      <a:pos x="153" y="12"/>
                    </a:cxn>
                    <a:cxn ang="0">
                      <a:pos x="165" y="12"/>
                    </a:cxn>
                    <a:cxn ang="0">
                      <a:pos x="121" y="56"/>
                    </a:cxn>
                    <a:cxn ang="0">
                      <a:pos x="86" y="22"/>
                    </a:cxn>
                    <a:cxn ang="0">
                      <a:pos x="0" y="108"/>
                    </a:cxn>
                    <a:cxn ang="0">
                      <a:pos x="0" y="125"/>
                    </a:cxn>
                    <a:cxn ang="0">
                      <a:pos x="86" y="38"/>
                    </a:cxn>
                    <a:cxn ang="0">
                      <a:pos x="121" y="73"/>
                    </a:cxn>
                    <a:cxn ang="0">
                      <a:pos x="173" y="20"/>
                    </a:cxn>
                    <a:cxn ang="0">
                      <a:pos x="173" y="32"/>
                    </a:cxn>
                    <a:cxn ang="0">
                      <a:pos x="179" y="38"/>
                    </a:cxn>
                    <a:cxn ang="0">
                      <a:pos x="185" y="32"/>
                    </a:cxn>
                    <a:cxn ang="0">
                      <a:pos x="185" y="6"/>
                    </a:cxn>
                    <a:cxn ang="0">
                      <a:pos x="183" y="2"/>
                    </a:cxn>
                  </a:cxnLst>
                  <a:rect l="0" t="0" r="r" b="b"/>
                  <a:pathLst>
                    <a:path w="185" h="125">
                      <a:moveTo>
                        <a:pt x="183" y="2"/>
                      </a:moveTo>
                      <a:cubicBezTo>
                        <a:pt x="182" y="1"/>
                        <a:pt x="181" y="0"/>
                        <a:pt x="179" y="0"/>
                      </a:cubicBezTo>
                      <a:cubicBezTo>
                        <a:pt x="153" y="0"/>
                        <a:pt x="153" y="0"/>
                        <a:pt x="153" y="0"/>
                      </a:cubicBezTo>
                      <a:cubicBezTo>
                        <a:pt x="150" y="0"/>
                        <a:pt x="148" y="3"/>
                        <a:pt x="148" y="6"/>
                      </a:cubicBezTo>
                      <a:cubicBezTo>
                        <a:pt x="148" y="9"/>
                        <a:pt x="150" y="12"/>
                        <a:pt x="153" y="12"/>
                      </a:cubicBezTo>
                      <a:cubicBezTo>
                        <a:pt x="165" y="12"/>
                        <a:pt x="165" y="12"/>
                        <a:pt x="165" y="12"/>
                      </a:cubicBezTo>
                      <a:cubicBezTo>
                        <a:pt x="121" y="56"/>
                        <a:pt x="121" y="56"/>
                        <a:pt x="121" y="56"/>
                      </a:cubicBezTo>
                      <a:cubicBezTo>
                        <a:pt x="86" y="22"/>
                        <a:pt x="86" y="22"/>
                        <a:pt x="86" y="22"/>
                      </a:cubicBezTo>
                      <a:cubicBezTo>
                        <a:pt x="0" y="108"/>
                        <a:pt x="0" y="108"/>
                        <a:pt x="0" y="108"/>
                      </a:cubicBezTo>
                      <a:cubicBezTo>
                        <a:pt x="0" y="125"/>
                        <a:pt x="0" y="125"/>
                        <a:pt x="0" y="125"/>
                      </a:cubicBezTo>
                      <a:cubicBezTo>
                        <a:pt x="86" y="38"/>
                        <a:pt x="86" y="38"/>
                        <a:pt x="86" y="38"/>
                      </a:cubicBezTo>
                      <a:cubicBezTo>
                        <a:pt x="121" y="73"/>
                        <a:pt x="121" y="73"/>
                        <a:pt x="121" y="73"/>
                      </a:cubicBezTo>
                      <a:cubicBezTo>
                        <a:pt x="173" y="20"/>
                        <a:pt x="173" y="20"/>
                        <a:pt x="173" y="20"/>
                      </a:cubicBezTo>
                      <a:cubicBezTo>
                        <a:pt x="173" y="32"/>
                        <a:pt x="173" y="32"/>
                        <a:pt x="173" y="32"/>
                      </a:cubicBezTo>
                      <a:cubicBezTo>
                        <a:pt x="173" y="35"/>
                        <a:pt x="176" y="38"/>
                        <a:pt x="179" y="38"/>
                      </a:cubicBezTo>
                      <a:cubicBezTo>
                        <a:pt x="182" y="38"/>
                        <a:pt x="185" y="35"/>
                        <a:pt x="185" y="32"/>
                      </a:cubicBezTo>
                      <a:cubicBezTo>
                        <a:pt x="185" y="6"/>
                        <a:pt x="185" y="6"/>
                        <a:pt x="185" y="6"/>
                      </a:cubicBezTo>
                      <a:cubicBezTo>
                        <a:pt x="185" y="5"/>
                        <a:pt x="184" y="3"/>
                        <a:pt x="183" y="2"/>
                      </a:cubicBezTo>
                      <a:close/>
                    </a:path>
                  </a:pathLst>
                </a:custGeom>
                <a:grpFill/>
                <a:ln w="9525">
                  <a:noFill/>
                  <a:round/>
                </a:ln>
              </p:spPr>
              <p:txBody>
                <a:bodyPr anchor="ctr"/>
                <a:lstStyle/>
                <a:p>
                  <a:pPr algn="ctr"/>
                  <a:endParaRPr/>
                </a:p>
              </p:txBody>
            </p:sp>
            <p:sp>
              <p:nvSpPr>
                <p:cNvPr id="50" name="ïṧ1íḍè"/>
                <p:cNvSpPr/>
                <p:nvPr/>
              </p:nvSpPr>
              <p:spPr bwMode="auto">
                <a:xfrm>
                  <a:off x="4286250" y="2813051"/>
                  <a:ext cx="187325" cy="107950"/>
                </a:xfrm>
                <a:custGeom>
                  <a:avLst/>
                  <a:gdLst/>
                  <a:ahLst/>
                  <a:cxnLst>
                    <a:cxn ang="0">
                      <a:pos x="117" y="37"/>
                    </a:cxn>
                    <a:cxn ang="0">
                      <a:pos x="123" y="31"/>
                    </a:cxn>
                    <a:cxn ang="0">
                      <a:pos x="123" y="5"/>
                    </a:cxn>
                    <a:cxn ang="0">
                      <a:pos x="121" y="1"/>
                    </a:cxn>
                    <a:cxn ang="0">
                      <a:pos x="117" y="0"/>
                    </a:cxn>
                    <a:cxn ang="0">
                      <a:pos x="91" y="0"/>
                    </a:cxn>
                    <a:cxn ang="0">
                      <a:pos x="86" y="5"/>
                    </a:cxn>
                    <a:cxn ang="0">
                      <a:pos x="91" y="11"/>
                    </a:cxn>
                    <a:cxn ang="0">
                      <a:pos x="103" y="11"/>
                    </a:cxn>
                    <a:cxn ang="0">
                      <a:pos x="60" y="55"/>
                    </a:cxn>
                    <a:cxn ang="0">
                      <a:pos x="8" y="3"/>
                    </a:cxn>
                    <a:cxn ang="0">
                      <a:pos x="0" y="12"/>
                    </a:cxn>
                    <a:cxn ang="0">
                      <a:pos x="60" y="71"/>
                    </a:cxn>
                    <a:cxn ang="0">
                      <a:pos x="111" y="19"/>
                    </a:cxn>
                    <a:cxn ang="0">
                      <a:pos x="111" y="31"/>
                    </a:cxn>
                    <a:cxn ang="0">
                      <a:pos x="117" y="37"/>
                    </a:cxn>
                  </a:cxnLst>
                  <a:rect l="0" t="0" r="r" b="b"/>
                  <a:pathLst>
                    <a:path w="123" h="71">
                      <a:moveTo>
                        <a:pt x="117" y="37"/>
                      </a:moveTo>
                      <a:cubicBezTo>
                        <a:pt x="120" y="37"/>
                        <a:pt x="123" y="34"/>
                        <a:pt x="123" y="31"/>
                      </a:cubicBezTo>
                      <a:cubicBezTo>
                        <a:pt x="123" y="5"/>
                        <a:pt x="123" y="5"/>
                        <a:pt x="123" y="5"/>
                      </a:cubicBezTo>
                      <a:cubicBezTo>
                        <a:pt x="123" y="4"/>
                        <a:pt x="122" y="2"/>
                        <a:pt x="121" y="1"/>
                      </a:cubicBezTo>
                      <a:cubicBezTo>
                        <a:pt x="120" y="0"/>
                        <a:pt x="119" y="0"/>
                        <a:pt x="117" y="0"/>
                      </a:cubicBezTo>
                      <a:cubicBezTo>
                        <a:pt x="91" y="0"/>
                        <a:pt x="91" y="0"/>
                        <a:pt x="91" y="0"/>
                      </a:cubicBezTo>
                      <a:cubicBezTo>
                        <a:pt x="88" y="0"/>
                        <a:pt x="86" y="2"/>
                        <a:pt x="86" y="5"/>
                      </a:cubicBezTo>
                      <a:cubicBezTo>
                        <a:pt x="86" y="8"/>
                        <a:pt x="88" y="11"/>
                        <a:pt x="91" y="11"/>
                      </a:cubicBezTo>
                      <a:cubicBezTo>
                        <a:pt x="103" y="11"/>
                        <a:pt x="103" y="11"/>
                        <a:pt x="103" y="11"/>
                      </a:cubicBezTo>
                      <a:cubicBezTo>
                        <a:pt x="60" y="55"/>
                        <a:pt x="60" y="55"/>
                        <a:pt x="60" y="55"/>
                      </a:cubicBezTo>
                      <a:cubicBezTo>
                        <a:pt x="8" y="3"/>
                        <a:pt x="8" y="3"/>
                        <a:pt x="8" y="3"/>
                      </a:cubicBezTo>
                      <a:cubicBezTo>
                        <a:pt x="0" y="12"/>
                        <a:pt x="0" y="12"/>
                        <a:pt x="0" y="12"/>
                      </a:cubicBezTo>
                      <a:cubicBezTo>
                        <a:pt x="60" y="71"/>
                        <a:pt x="60" y="71"/>
                        <a:pt x="60" y="71"/>
                      </a:cubicBezTo>
                      <a:cubicBezTo>
                        <a:pt x="111" y="19"/>
                        <a:pt x="111" y="19"/>
                        <a:pt x="111" y="19"/>
                      </a:cubicBezTo>
                      <a:cubicBezTo>
                        <a:pt x="111" y="31"/>
                        <a:pt x="111" y="31"/>
                        <a:pt x="111" y="31"/>
                      </a:cubicBezTo>
                      <a:cubicBezTo>
                        <a:pt x="111" y="34"/>
                        <a:pt x="114" y="37"/>
                        <a:pt x="117" y="37"/>
                      </a:cubicBezTo>
                      <a:close/>
                    </a:path>
                  </a:pathLst>
                </a:custGeom>
                <a:grpFill/>
                <a:ln w="9525">
                  <a:noFill/>
                  <a:round/>
                </a:ln>
              </p:spPr>
              <p:txBody>
                <a:bodyPr anchor="ctr"/>
                <a:lstStyle/>
                <a:p>
                  <a:pPr algn="ctr"/>
                  <a:endParaRPr/>
                </a:p>
              </p:txBody>
            </p:sp>
          </p:grpSp>
          <p:sp>
            <p:nvSpPr>
              <p:cNvPr id="20" name="íṥľíḍê"/>
              <p:cNvSpPr/>
              <p:nvPr/>
            </p:nvSpPr>
            <p:spPr bwMode="auto">
              <a:xfrm>
                <a:off x="4866061" y="2275159"/>
                <a:ext cx="1267122" cy="1267123"/>
              </a:xfrm>
              <a:prstGeom prst="ellipse">
                <a:avLst/>
              </a:prstGeom>
              <a:solidFill>
                <a:schemeClr val="accent2"/>
              </a:solidFill>
              <a:ln w="76200">
                <a:solidFill>
                  <a:schemeClr val="bg1"/>
                </a:solidFill>
                <a:round/>
              </a:ln>
            </p:spPr>
            <p:txBody>
              <a:bodyPr anchor="ctr"/>
              <a:lstStyle/>
              <a:p>
                <a:pPr algn="ctr"/>
                <a:endParaRPr/>
              </a:p>
            </p:txBody>
          </p:sp>
          <p:grpSp>
            <p:nvGrpSpPr>
              <p:cNvPr id="21" name="îŝḷîḑé"/>
              <p:cNvGrpSpPr/>
              <p:nvPr/>
            </p:nvGrpSpPr>
            <p:grpSpPr>
              <a:xfrm>
                <a:off x="5200290" y="2591079"/>
                <a:ext cx="598755" cy="635253"/>
                <a:chOff x="4175125" y="2278063"/>
                <a:chExt cx="260350" cy="276225"/>
              </a:xfrm>
              <a:solidFill>
                <a:schemeClr val="bg1"/>
              </a:solidFill>
            </p:grpSpPr>
            <p:sp>
              <p:nvSpPr>
                <p:cNvPr id="37" name="ïṥļïde"/>
                <p:cNvSpPr/>
                <p:nvPr/>
              </p:nvSpPr>
              <p:spPr bwMode="auto">
                <a:xfrm>
                  <a:off x="4203700" y="2295526"/>
                  <a:ext cx="33338" cy="38100"/>
                </a:xfrm>
                <a:custGeom>
                  <a:avLst/>
                  <a:gdLst/>
                  <a:ahLst/>
                  <a:cxnLst>
                    <a:cxn ang="0">
                      <a:pos x="11" y="25"/>
                    </a:cxn>
                    <a:cxn ang="0">
                      <a:pos x="2" y="17"/>
                    </a:cxn>
                    <a:cxn ang="0">
                      <a:pos x="2" y="16"/>
                    </a:cxn>
                    <a:cxn ang="0">
                      <a:pos x="1" y="16"/>
                    </a:cxn>
                    <a:cxn ang="0">
                      <a:pos x="0" y="12"/>
                    </a:cxn>
                    <a:cxn ang="0">
                      <a:pos x="1" y="11"/>
                    </a:cxn>
                    <a:cxn ang="0">
                      <a:pos x="1" y="11"/>
                    </a:cxn>
                    <a:cxn ang="0">
                      <a:pos x="2" y="10"/>
                    </a:cxn>
                    <a:cxn ang="0">
                      <a:pos x="11" y="0"/>
                    </a:cxn>
                    <a:cxn ang="0">
                      <a:pos x="21" y="11"/>
                    </a:cxn>
                    <a:cxn ang="0">
                      <a:pos x="21" y="11"/>
                    </a:cxn>
                    <a:cxn ang="0">
                      <a:pos x="21" y="11"/>
                    </a:cxn>
                    <a:cxn ang="0">
                      <a:pos x="22" y="12"/>
                    </a:cxn>
                    <a:cxn ang="0">
                      <a:pos x="20" y="16"/>
                    </a:cxn>
                    <a:cxn ang="0">
                      <a:pos x="20" y="16"/>
                    </a:cxn>
                    <a:cxn ang="0">
                      <a:pos x="20" y="16"/>
                    </a:cxn>
                    <a:cxn ang="0">
                      <a:pos x="11" y="25"/>
                    </a:cxn>
                  </a:cxnLst>
                  <a:rect l="0" t="0" r="r" b="b"/>
                  <a:pathLst>
                    <a:path w="22" h="25">
                      <a:moveTo>
                        <a:pt x="11" y="25"/>
                      </a:moveTo>
                      <a:cubicBezTo>
                        <a:pt x="5" y="25"/>
                        <a:pt x="3" y="19"/>
                        <a:pt x="2" y="17"/>
                      </a:cubicBezTo>
                      <a:cubicBezTo>
                        <a:pt x="2" y="16"/>
                        <a:pt x="2" y="16"/>
                        <a:pt x="2" y="16"/>
                      </a:cubicBezTo>
                      <a:cubicBezTo>
                        <a:pt x="1" y="16"/>
                        <a:pt x="1" y="16"/>
                        <a:pt x="1" y="16"/>
                      </a:cubicBezTo>
                      <a:cubicBezTo>
                        <a:pt x="0" y="16"/>
                        <a:pt x="0" y="14"/>
                        <a:pt x="0" y="12"/>
                      </a:cubicBezTo>
                      <a:cubicBezTo>
                        <a:pt x="0" y="12"/>
                        <a:pt x="0" y="12"/>
                        <a:pt x="1" y="11"/>
                      </a:cubicBezTo>
                      <a:cubicBezTo>
                        <a:pt x="1" y="11"/>
                        <a:pt x="1" y="11"/>
                        <a:pt x="1" y="11"/>
                      </a:cubicBezTo>
                      <a:cubicBezTo>
                        <a:pt x="2" y="10"/>
                        <a:pt x="2" y="10"/>
                        <a:pt x="2" y="10"/>
                      </a:cubicBezTo>
                      <a:cubicBezTo>
                        <a:pt x="2" y="5"/>
                        <a:pt x="6" y="0"/>
                        <a:pt x="11" y="0"/>
                      </a:cubicBezTo>
                      <a:cubicBezTo>
                        <a:pt x="16" y="0"/>
                        <a:pt x="20" y="5"/>
                        <a:pt x="21" y="11"/>
                      </a:cubicBezTo>
                      <a:cubicBezTo>
                        <a:pt x="21" y="11"/>
                        <a:pt x="21" y="11"/>
                        <a:pt x="21" y="11"/>
                      </a:cubicBezTo>
                      <a:cubicBezTo>
                        <a:pt x="21" y="11"/>
                        <a:pt x="21" y="11"/>
                        <a:pt x="21" y="11"/>
                      </a:cubicBezTo>
                      <a:cubicBezTo>
                        <a:pt x="22" y="12"/>
                        <a:pt x="22" y="12"/>
                        <a:pt x="22" y="12"/>
                      </a:cubicBezTo>
                      <a:cubicBezTo>
                        <a:pt x="22" y="14"/>
                        <a:pt x="21" y="15"/>
                        <a:pt x="20" y="16"/>
                      </a:cubicBezTo>
                      <a:cubicBezTo>
                        <a:pt x="20" y="16"/>
                        <a:pt x="20" y="16"/>
                        <a:pt x="20" y="16"/>
                      </a:cubicBezTo>
                      <a:cubicBezTo>
                        <a:pt x="20" y="16"/>
                        <a:pt x="20" y="16"/>
                        <a:pt x="20" y="16"/>
                      </a:cubicBezTo>
                      <a:cubicBezTo>
                        <a:pt x="19" y="19"/>
                        <a:pt x="17" y="25"/>
                        <a:pt x="11" y="25"/>
                      </a:cubicBezTo>
                      <a:close/>
                    </a:path>
                  </a:pathLst>
                </a:custGeom>
                <a:grpFill/>
                <a:ln w="9525">
                  <a:noFill/>
                  <a:round/>
                </a:ln>
              </p:spPr>
              <p:txBody>
                <a:bodyPr anchor="ctr"/>
                <a:lstStyle/>
                <a:p>
                  <a:pPr algn="ctr"/>
                  <a:endParaRPr/>
                </a:p>
              </p:txBody>
            </p:sp>
            <p:sp>
              <p:nvSpPr>
                <p:cNvPr id="38" name="iṧ1íďe"/>
                <p:cNvSpPr/>
                <p:nvPr/>
              </p:nvSpPr>
              <p:spPr bwMode="auto">
                <a:xfrm>
                  <a:off x="4371975" y="2295526"/>
                  <a:ext cx="34925" cy="38100"/>
                </a:xfrm>
                <a:custGeom>
                  <a:avLst/>
                  <a:gdLst/>
                  <a:ahLst/>
                  <a:cxnLst>
                    <a:cxn ang="0">
                      <a:pos x="12" y="25"/>
                    </a:cxn>
                    <a:cxn ang="0">
                      <a:pos x="3" y="17"/>
                    </a:cxn>
                    <a:cxn ang="0">
                      <a:pos x="3" y="16"/>
                    </a:cxn>
                    <a:cxn ang="0">
                      <a:pos x="2" y="16"/>
                    </a:cxn>
                    <a:cxn ang="0">
                      <a:pos x="0" y="12"/>
                    </a:cxn>
                    <a:cxn ang="0">
                      <a:pos x="1" y="11"/>
                    </a:cxn>
                    <a:cxn ang="0">
                      <a:pos x="2" y="11"/>
                    </a:cxn>
                    <a:cxn ang="0">
                      <a:pos x="2" y="10"/>
                    </a:cxn>
                    <a:cxn ang="0">
                      <a:pos x="12" y="0"/>
                    </a:cxn>
                    <a:cxn ang="0">
                      <a:pos x="21" y="11"/>
                    </a:cxn>
                    <a:cxn ang="0">
                      <a:pos x="21" y="11"/>
                    </a:cxn>
                    <a:cxn ang="0">
                      <a:pos x="22" y="11"/>
                    </a:cxn>
                    <a:cxn ang="0">
                      <a:pos x="23" y="12"/>
                    </a:cxn>
                    <a:cxn ang="0">
                      <a:pos x="21" y="16"/>
                    </a:cxn>
                    <a:cxn ang="0">
                      <a:pos x="21" y="16"/>
                    </a:cxn>
                    <a:cxn ang="0">
                      <a:pos x="20" y="16"/>
                    </a:cxn>
                    <a:cxn ang="0">
                      <a:pos x="12" y="25"/>
                    </a:cxn>
                  </a:cxnLst>
                  <a:rect l="0" t="0" r="r" b="b"/>
                  <a:pathLst>
                    <a:path w="23" h="25">
                      <a:moveTo>
                        <a:pt x="12" y="25"/>
                      </a:moveTo>
                      <a:cubicBezTo>
                        <a:pt x="6" y="25"/>
                        <a:pt x="3" y="19"/>
                        <a:pt x="3" y="17"/>
                      </a:cubicBezTo>
                      <a:cubicBezTo>
                        <a:pt x="3" y="16"/>
                        <a:pt x="3" y="16"/>
                        <a:pt x="3" y="16"/>
                      </a:cubicBezTo>
                      <a:cubicBezTo>
                        <a:pt x="2" y="16"/>
                        <a:pt x="2" y="16"/>
                        <a:pt x="2" y="16"/>
                      </a:cubicBezTo>
                      <a:cubicBezTo>
                        <a:pt x="1" y="16"/>
                        <a:pt x="0" y="14"/>
                        <a:pt x="0" y="12"/>
                      </a:cubicBezTo>
                      <a:cubicBezTo>
                        <a:pt x="0" y="12"/>
                        <a:pt x="1" y="12"/>
                        <a:pt x="1" y="11"/>
                      </a:cubicBezTo>
                      <a:cubicBezTo>
                        <a:pt x="2" y="11"/>
                        <a:pt x="2" y="11"/>
                        <a:pt x="2" y="11"/>
                      </a:cubicBezTo>
                      <a:cubicBezTo>
                        <a:pt x="2" y="10"/>
                        <a:pt x="2" y="10"/>
                        <a:pt x="2" y="10"/>
                      </a:cubicBezTo>
                      <a:cubicBezTo>
                        <a:pt x="2" y="5"/>
                        <a:pt x="6" y="0"/>
                        <a:pt x="12" y="0"/>
                      </a:cubicBezTo>
                      <a:cubicBezTo>
                        <a:pt x="17" y="0"/>
                        <a:pt x="21" y="5"/>
                        <a:pt x="21" y="11"/>
                      </a:cubicBezTo>
                      <a:cubicBezTo>
                        <a:pt x="21" y="11"/>
                        <a:pt x="21" y="11"/>
                        <a:pt x="21" y="11"/>
                      </a:cubicBezTo>
                      <a:cubicBezTo>
                        <a:pt x="22" y="11"/>
                        <a:pt x="22" y="11"/>
                        <a:pt x="22" y="11"/>
                      </a:cubicBezTo>
                      <a:cubicBezTo>
                        <a:pt x="22" y="12"/>
                        <a:pt x="23" y="12"/>
                        <a:pt x="23" y="12"/>
                      </a:cubicBezTo>
                      <a:cubicBezTo>
                        <a:pt x="23" y="14"/>
                        <a:pt x="22" y="15"/>
                        <a:pt x="21" y="16"/>
                      </a:cubicBezTo>
                      <a:cubicBezTo>
                        <a:pt x="21" y="16"/>
                        <a:pt x="21" y="16"/>
                        <a:pt x="21" y="16"/>
                      </a:cubicBezTo>
                      <a:cubicBezTo>
                        <a:pt x="20" y="16"/>
                        <a:pt x="20" y="16"/>
                        <a:pt x="20" y="16"/>
                      </a:cubicBezTo>
                      <a:cubicBezTo>
                        <a:pt x="20" y="19"/>
                        <a:pt x="18" y="25"/>
                        <a:pt x="12" y="25"/>
                      </a:cubicBezTo>
                      <a:close/>
                    </a:path>
                  </a:pathLst>
                </a:custGeom>
                <a:grpFill/>
                <a:ln w="9525">
                  <a:noFill/>
                  <a:round/>
                </a:ln>
              </p:spPr>
              <p:txBody>
                <a:bodyPr anchor="ctr"/>
                <a:lstStyle/>
                <a:p>
                  <a:pPr algn="ctr"/>
                  <a:endParaRPr/>
                </a:p>
              </p:txBody>
            </p:sp>
            <p:sp>
              <p:nvSpPr>
                <p:cNvPr id="39" name="íŝľiḋe"/>
                <p:cNvSpPr/>
                <p:nvPr/>
              </p:nvSpPr>
              <p:spPr bwMode="auto">
                <a:xfrm>
                  <a:off x="4183063" y="2339976"/>
                  <a:ext cx="69850" cy="141288"/>
                </a:xfrm>
                <a:custGeom>
                  <a:avLst/>
                  <a:gdLst/>
                  <a:ahLst/>
                  <a:cxnLst>
                    <a:cxn ang="0">
                      <a:pos x="32" y="94"/>
                    </a:cxn>
                    <a:cxn ang="0">
                      <a:pos x="27" y="89"/>
                    </a:cxn>
                    <a:cxn ang="0">
                      <a:pos x="27" y="48"/>
                    </a:cxn>
                    <a:cxn ang="0">
                      <a:pos x="22" y="48"/>
                    </a:cxn>
                    <a:cxn ang="0">
                      <a:pos x="22" y="89"/>
                    </a:cxn>
                    <a:cxn ang="0">
                      <a:pos x="17" y="94"/>
                    </a:cxn>
                    <a:cxn ang="0">
                      <a:pos x="12" y="89"/>
                    </a:cxn>
                    <a:cxn ang="0">
                      <a:pos x="12" y="45"/>
                    </a:cxn>
                    <a:cxn ang="0">
                      <a:pos x="12" y="42"/>
                    </a:cxn>
                    <a:cxn ang="0">
                      <a:pos x="12" y="13"/>
                    </a:cxn>
                    <a:cxn ang="0">
                      <a:pos x="11" y="13"/>
                    </a:cxn>
                    <a:cxn ang="0">
                      <a:pos x="11" y="13"/>
                    </a:cxn>
                    <a:cxn ang="0">
                      <a:pos x="7" y="28"/>
                    </a:cxn>
                    <a:cxn ang="0">
                      <a:pos x="8" y="44"/>
                    </a:cxn>
                    <a:cxn ang="0">
                      <a:pos x="7" y="47"/>
                    </a:cxn>
                    <a:cxn ang="0">
                      <a:pos x="5" y="48"/>
                    </a:cxn>
                    <a:cxn ang="0">
                      <a:pos x="5" y="48"/>
                    </a:cxn>
                    <a:cxn ang="0">
                      <a:pos x="2" y="44"/>
                    </a:cxn>
                    <a:cxn ang="0">
                      <a:pos x="1" y="44"/>
                    </a:cxn>
                    <a:cxn ang="0">
                      <a:pos x="1" y="28"/>
                    </a:cxn>
                    <a:cxn ang="0">
                      <a:pos x="7" y="4"/>
                    </a:cxn>
                    <a:cxn ang="0">
                      <a:pos x="16" y="1"/>
                    </a:cxn>
                    <a:cxn ang="0">
                      <a:pos x="17" y="0"/>
                    </a:cxn>
                    <a:cxn ang="0">
                      <a:pos x="21" y="14"/>
                    </a:cxn>
                    <a:cxn ang="0">
                      <a:pos x="23" y="17"/>
                    </a:cxn>
                    <a:cxn ang="0">
                      <a:pos x="23" y="13"/>
                    </a:cxn>
                    <a:cxn ang="0">
                      <a:pos x="24" y="5"/>
                    </a:cxn>
                    <a:cxn ang="0">
                      <a:pos x="25" y="4"/>
                    </a:cxn>
                    <a:cxn ang="0">
                      <a:pos x="24" y="2"/>
                    </a:cxn>
                    <a:cxn ang="0">
                      <a:pos x="25" y="1"/>
                    </a:cxn>
                    <a:cxn ang="0">
                      <a:pos x="25" y="1"/>
                    </a:cxn>
                    <a:cxn ang="0">
                      <a:pos x="26" y="2"/>
                    </a:cxn>
                    <a:cxn ang="0">
                      <a:pos x="25" y="4"/>
                    </a:cxn>
                    <a:cxn ang="0">
                      <a:pos x="25" y="5"/>
                    </a:cxn>
                    <a:cxn ang="0">
                      <a:pos x="27" y="13"/>
                    </a:cxn>
                    <a:cxn ang="0">
                      <a:pos x="27" y="17"/>
                    </a:cxn>
                    <a:cxn ang="0">
                      <a:pos x="29" y="14"/>
                    </a:cxn>
                    <a:cxn ang="0">
                      <a:pos x="33" y="0"/>
                    </a:cxn>
                    <a:cxn ang="0">
                      <a:pos x="34" y="1"/>
                    </a:cxn>
                    <a:cxn ang="0">
                      <a:pos x="43" y="4"/>
                    </a:cxn>
                    <a:cxn ang="0">
                      <a:pos x="47" y="13"/>
                    </a:cxn>
                    <a:cxn ang="0">
                      <a:pos x="43" y="34"/>
                    </a:cxn>
                    <a:cxn ang="0">
                      <a:pos x="43" y="48"/>
                    </a:cxn>
                    <a:cxn ang="0">
                      <a:pos x="42" y="44"/>
                    </a:cxn>
                    <a:cxn ang="0">
                      <a:pos x="42" y="44"/>
                    </a:cxn>
                    <a:cxn ang="0">
                      <a:pos x="42" y="28"/>
                    </a:cxn>
                    <a:cxn ang="0">
                      <a:pos x="40" y="13"/>
                    </a:cxn>
                    <a:cxn ang="0">
                      <a:pos x="38" y="14"/>
                    </a:cxn>
                    <a:cxn ang="0">
                      <a:pos x="38" y="42"/>
                    </a:cxn>
                    <a:cxn ang="0">
                      <a:pos x="37" y="44"/>
                    </a:cxn>
                    <a:cxn ang="0">
                      <a:pos x="37" y="89"/>
                    </a:cxn>
                    <a:cxn ang="0">
                      <a:pos x="32" y="94"/>
                    </a:cxn>
                  </a:cxnLst>
                  <a:rect l="0" t="0" r="r" b="b"/>
                  <a:pathLst>
                    <a:path w="47" h="94">
                      <a:moveTo>
                        <a:pt x="32" y="94"/>
                      </a:moveTo>
                      <a:cubicBezTo>
                        <a:pt x="30" y="94"/>
                        <a:pt x="27" y="92"/>
                        <a:pt x="27" y="89"/>
                      </a:cubicBezTo>
                      <a:cubicBezTo>
                        <a:pt x="27" y="48"/>
                        <a:pt x="27" y="48"/>
                        <a:pt x="27" y="48"/>
                      </a:cubicBezTo>
                      <a:cubicBezTo>
                        <a:pt x="22" y="48"/>
                        <a:pt x="22" y="48"/>
                        <a:pt x="22" y="48"/>
                      </a:cubicBezTo>
                      <a:cubicBezTo>
                        <a:pt x="22" y="89"/>
                        <a:pt x="22" y="89"/>
                        <a:pt x="22" y="89"/>
                      </a:cubicBezTo>
                      <a:cubicBezTo>
                        <a:pt x="22" y="92"/>
                        <a:pt x="20" y="94"/>
                        <a:pt x="17" y="94"/>
                      </a:cubicBezTo>
                      <a:cubicBezTo>
                        <a:pt x="15" y="94"/>
                        <a:pt x="12" y="92"/>
                        <a:pt x="12" y="89"/>
                      </a:cubicBezTo>
                      <a:cubicBezTo>
                        <a:pt x="12" y="45"/>
                        <a:pt x="12" y="45"/>
                        <a:pt x="12" y="45"/>
                      </a:cubicBezTo>
                      <a:cubicBezTo>
                        <a:pt x="12" y="44"/>
                        <a:pt x="12" y="43"/>
                        <a:pt x="12" y="42"/>
                      </a:cubicBezTo>
                      <a:cubicBezTo>
                        <a:pt x="12" y="13"/>
                        <a:pt x="12" y="13"/>
                        <a:pt x="12" y="13"/>
                      </a:cubicBezTo>
                      <a:cubicBezTo>
                        <a:pt x="11" y="13"/>
                        <a:pt x="11" y="13"/>
                        <a:pt x="11" y="13"/>
                      </a:cubicBezTo>
                      <a:cubicBezTo>
                        <a:pt x="11" y="13"/>
                        <a:pt x="11" y="13"/>
                        <a:pt x="11" y="13"/>
                      </a:cubicBezTo>
                      <a:cubicBezTo>
                        <a:pt x="9" y="13"/>
                        <a:pt x="7" y="26"/>
                        <a:pt x="7" y="28"/>
                      </a:cubicBezTo>
                      <a:cubicBezTo>
                        <a:pt x="7" y="36"/>
                        <a:pt x="8" y="44"/>
                        <a:pt x="8" y="44"/>
                      </a:cubicBezTo>
                      <a:cubicBezTo>
                        <a:pt x="8" y="46"/>
                        <a:pt x="8" y="46"/>
                        <a:pt x="7" y="47"/>
                      </a:cubicBezTo>
                      <a:cubicBezTo>
                        <a:pt x="7" y="48"/>
                        <a:pt x="6" y="48"/>
                        <a:pt x="5" y="48"/>
                      </a:cubicBezTo>
                      <a:cubicBezTo>
                        <a:pt x="5" y="48"/>
                        <a:pt x="5" y="48"/>
                        <a:pt x="5" y="48"/>
                      </a:cubicBezTo>
                      <a:cubicBezTo>
                        <a:pt x="2" y="48"/>
                        <a:pt x="2" y="47"/>
                        <a:pt x="2" y="44"/>
                      </a:cubicBezTo>
                      <a:cubicBezTo>
                        <a:pt x="1" y="44"/>
                        <a:pt x="1" y="44"/>
                        <a:pt x="1" y="44"/>
                      </a:cubicBezTo>
                      <a:cubicBezTo>
                        <a:pt x="1" y="44"/>
                        <a:pt x="0" y="33"/>
                        <a:pt x="1" y="28"/>
                      </a:cubicBezTo>
                      <a:cubicBezTo>
                        <a:pt x="2" y="9"/>
                        <a:pt x="6" y="5"/>
                        <a:pt x="7" y="4"/>
                      </a:cubicBezTo>
                      <a:cubicBezTo>
                        <a:pt x="8" y="3"/>
                        <a:pt x="11" y="2"/>
                        <a:pt x="16" y="1"/>
                      </a:cubicBezTo>
                      <a:cubicBezTo>
                        <a:pt x="16" y="0"/>
                        <a:pt x="17" y="0"/>
                        <a:pt x="17" y="0"/>
                      </a:cubicBezTo>
                      <a:cubicBezTo>
                        <a:pt x="17" y="3"/>
                        <a:pt x="18" y="8"/>
                        <a:pt x="21" y="14"/>
                      </a:cubicBezTo>
                      <a:cubicBezTo>
                        <a:pt x="23" y="17"/>
                        <a:pt x="23" y="17"/>
                        <a:pt x="23" y="17"/>
                      </a:cubicBezTo>
                      <a:cubicBezTo>
                        <a:pt x="23" y="13"/>
                        <a:pt x="23" y="13"/>
                        <a:pt x="23" y="13"/>
                      </a:cubicBezTo>
                      <a:cubicBezTo>
                        <a:pt x="24" y="9"/>
                        <a:pt x="24" y="5"/>
                        <a:pt x="24" y="5"/>
                      </a:cubicBezTo>
                      <a:cubicBezTo>
                        <a:pt x="25" y="4"/>
                        <a:pt x="25" y="4"/>
                        <a:pt x="25" y="4"/>
                      </a:cubicBezTo>
                      <a:cubicBezTo>
                        <a:pt x="24" y="2"/>
                        <a:pt x="24" y="2"/>
                        <a:pt x="24" y="2"/>
                      </a:cubicBezTo>
                      <a:cubicBezTo>
                        <a:pt x="25" y="1"/>
                        <a:pt x="25" y="1"/>
                        <a:pt x="25" y="1"/>
                      </a:cubicBezTo>
                      <a:cubicBezTo>
                        <a:pt x="25" y="1"/>
                        <a:pt x="25" y="1"/>
                        <a:pt x="25" y="1"/>
                      </a:cubicBezTo>
                      <a:cubicBezTo>
                        <a:pt x="26" y="2"/>
                        <a:pt x="26" y="2"/>
                        <a:pt x="26" y="2"/>
                      </a:cubicBezTo>
                      <a:cubicBezTo>
                        <a:pt x="25" y="4"/>
                        <a:pt x="25" y="4"/>
                        <a:pt x="25" y="4"/>
                      </a:cubicBezTo>
                      <a:cubicBezTo>
                        <a:pt x="25" y="5"/>
                        <a:pt x="25" y="5"/>
                        <a:pt x="25" y="5"/>
                      </a:cubicBezTo>
                      <a:cubicBezTo>
                        <a:pt x="25" y="5"/>
                        <a:pt x="26" y="9"/>
                        <a:pt x="27" y="13"/>
                      </a:cubicBezTo>
                      <a:cubicBezTo>
                        <a:pt x="27" y="17"/>
                        <a:pt x="27" y="17"/>
                        <a:pt x="27" y="17"/>
                      </a:cubicBezTo>
                      <a:cubicBezTo>
                        <a:pt x="29" y="14"/>
                        <a:pt x="29" y="14"/>
                        <a:pt x="29" y="14"/>
                      </a:cubicBezTo>
                      <a:cubicBezTo>
                        <a:pt x="31" y="8"/>
                        <a:pt x="32" y="3"/>
                        <a:pt x="33" y="0"/>
                      </a:cubicBezTo>
                      <a:cubicBezTo>
                        <a:pt x="33" y="0"/>
                        <a:pt x="34" y="0"/>
                        <a:pt x="34" y="1"/>
                      </a:cubicBezTo>
                      <a:cubicBezTo>
                        <a:pt x="38" y="2"/>
                        <a:pt x="41" y="3"/>
                        <a:pt x="43" y="4"/>
                      </a:cubicBezTo>
                      <a:cubicBezTo>
                        <a:pt x="43" y="4"/>
                        <a:pt x="45" y="7"/>
                        <a:pt x="47" y="13"/>
                      </a:cubicBezTo>
                      <a:cubicBezTo>
                        <a:pt x="45" y="19"/>
                        <a:pt x="44" y="26"/>
                        <a:pt x="43" y="34"/>
                      </a:cubicBezTo>
                      <a:cubicBezTo>
                        <a:pt x="43" y="37"/>
                        <a:pt x="43" y="42"/>
                        <a:pt x="43" y="48"/>
                      </a:cubicBezTo>
                      <a:cubicBezTo>
                        <a:pt x="42" y="47"/>
                        <a:pt x="42" y="45"/>
                        <a:pt x="42" y="44"/>
                      </a:cubicBezTo>
                      <a:cubicBezTo>
                        <a:pt x="42" y="44"/>
                        <a:pt x="42" y="44"/>
                        <a:pt x="42" y="44"/>
                      </a:cubicBezTo>
                      <a:cubicBezTo>
                        <a:pt x="42" y="44"/>
                        <a:pt x="43" y="36"/>
                        <a:pt x="42" y="28"/>
                      </a:cubicBezTo>
                      <a:cubicBezTo>
                        <a:pt x="42" y="26"/>
                        <a:pt x="41" y="16"/>
                        <a:pt x="40" y="13"/>
                      </a:cubicBezTo>
                      <a:cubicBezTo>
                        <a:pt x="38" y="14"/>
                        <a:pt x="38" y="14"/>
                        <a:pt x="38" y="14"/>
                      </a:cubicBezTo>
                      <a:cubicBezTo>
                        <a:pt x="38" y="42"/>
                        <a:pt x="38" y="42"/>
                        <a:pt x="38" y="42"/>
                      </a:cubicBezTo>
                      <a:cubicBezTo>
                        <a:pt x="38" y="43"/>
                        <a:pt x="38" y="44"/>
                        <a:pt x="37" y="44"/>
                      </a:cubicBezTo>
                      <a:cubicBezTo>
                        <a:pt x="37" y="89"/>
                        <a:pt x="37" y="89"/>
                        <a:pt x="37" y="89"/>
                      </a:cubicBezTo>
                      <a:cubicBezTo>
                        <a:pt x="37" y="92"/>
                        <a:pt x="35" y="94"/>
                        <a:pt x="32" y="94"/>
                      </a:cubicBezTo>
                      <a:close/>
                    </a:path>
                  </a:pathLst>
                </a:custGeom>
                <a:grpFill/>
                <a:ln w="9525">
                  <a:noFill/>
                  <a:round/>
                </a:ln>
              </p:spPr>
              <p:txBody>
                <a:bodyPr anchor="ctr"/>
                <a:lstStyle/>
                <a:p>
                  <a:pPr algn="ctr"/>
                  <a:endParaRPr/>
                </a:p>
              </p:txBody>
            </p:sp>
            <p:sp>
              <p:nvSpPr>
                <p:cNvPr id="40" name="ïṣḻíde"/>
                <p:cNvSpPr/>
                <p:nvPr/>
              </p:nvSpPr>
              <p:spPr bwMode="auto">
                <a:xfrm>
                  <a:off x="4356100" y="2339976"/>
                  <a:ext cx="69850" cy="141288"/>
                </a:xfrm>
                <a:custGeom>
                  <a:avLst/>
                  <a:gdLst/>
                  <a:ahLst/>
                  <a:cxnLst>
                    <a:cxn ang="0">
                      <a:pos x="29" y="94"/>
                    </a:cxn>
                    <a:cxn ang="0">
                      <a:pos x="24" y="89"/>
                    </a:cxn>
                    <a:cxn ang="0">
                      <a:pos x="24" y="48"/>
                    </a:cxn>
                    <a:cxn ang="0">
                      <a:pos x="19" y="48"/>
                    </a:cxn>
                    <a:cxn ang="0">
                      <a:pos x="19" y="89"/>
                    </a:cxn>
                    <a:cxn ang="0">
                      <a:pos x="14" y="94"/>
                    </a:cxn>
                    <a:cxn ang="0">
                      <a:pos x="9" y="89"/>
                    </a:cxn>
                    <a:cxn ang="0">
                      <a:pos x="9" y="45"/>
                    </a:cxn>
                    <a:cxn ang="0">
                      <a:pos x="9" y="42"/>
                    </a:cxn>
                    <a:cxn ang="0">
                      <a:pos x="9" y="12"/>
                    </a:cxn>
                    <a:cxn ang="0">
                      <a:pos x="7" y="13"/>
                    </a:cxn>
                    <a:cxn ang="0">
                      <a:pos x="7" y="13"/>
                    </a:cxn>
                    <a:cxn ang="0">
                      <a:pos x="4" y="28"/>
                    </a:cxn>
                    <a:cxn ang="0">
                      <a:pos x="5" y="44"/>
                    </a:cxn>
                    <a:cxn ang="0">
                      <a:pos x="3" y="48"/>
                    </a:cxn>
                    <a:cxn ang="0">
                      <a:pos x="3" y="34"/>
                    </a:cxn>
                    <a:cxn ang="0">
                      <a:pos x="0" y="13"/>
                    </a:cxn>
                    <a:cxn ang="0">
                      <a:pos x="4" y="4"/>
                    </a:cxn>
                    <a:cxn ang="0">
                      <a:pos x="12" y="1"/>
                    </a:cxn>
                    <a:cxn ang="0">
                      <a:pos x="14" y="0"/>
                    </a:cxn>
                    <a:cxn ang="0">
                      <a:pos x="18" y="14"/>
                    </a:cxn>
                    <a:cxn ang="0">
                      <a:pos x="19" y="17"/>
                    </a:cxn>
                    <a:cxn ang="0">
                      <a:pos x="20" y="13"/>
                    </a:cxn>
                    <a:cxn ang="0">
                      <a:pos x="21" y="5"/>
                    </a:cxn>
                    <a:cxn ang="0">
                      <a:pos x="21" y="4"/>
                    </a:cxn>
                    <a:cxn ang="0">
                      <a:pos x="20" y="2"/>
                    </a:cxn>
                    <a:cxn ang="0">
                      <a:pos x="21" y="1"/>
                    </a:cxn>
                    <a:cxn ang="0">
                      <a:pos x="22" y="1"/>
                    </a:cxn>
                    <a:cxn ang="0">
                      <a:pos x="23" y="2"/>
                    </a:cxn>
                    <a:cxn ang="0">
                      <a:pos x="22" y="4"/>
                    </a:cxn>
                    <a:cxn ang="0">
                      <a:pos x="22" y="5"/>
                    </a:cxn>
                    <a:cxn ang="0">
                      <a:pos x="23" y="13"/>
                    </a:cxn>
                    <a:cxn ang="0">
                      <a:pos x="24" y="17"/>
                    </a:cxn>
                    <a:cxn ang="0">
                      <a:pos x="25" y="14"/>
                    </a:cxn>
                    <a:cxn ang="0">
                      <a:pos x="29" y="0"/>
                    </a:cxn>
                    <a:cxn ang="0">
                      <a:pos x="31" y="1"/>
                    </a:cxn>
                    <a:cxn ang="0">
                      <a:pos x="40" y="4"/>
                    </a:cxn>
                    <a:cxn ang="0">
                      <a:pos x="46" y="28"/>
                    </a:cxn>
                    <a:cxn ang="0">
                      <a:pos x="45" y="44"/>
                    </a:cxn>
                    <a:cxn ang="0">
                      <a:pos x="45" y="44"/>
                    </a:cxn>
                    <a:cxn ang="0">
                      <a:pos x="42" y="48"/>
                    </a:cxn>
                    <a:cxn ang="0">
                      <a:pos x="42" y="48"/>
                    </a:cxn>
                    <a:cxn ang="0">
                      <a:pos x="38" y="44"/>
                    </a:cxn>
                    <a:cxn ang="0">
                      <a:pos x="38" y="44"/>
                    </a:cxn>
                    <a:cxn ang="0">
                      <a:pos x="39" y="28"/>
                    </a:cxn>
                    <a:cxn ang="0">
                      <a:pos x="36" y="13"/>
                    </a:cxn>
                    <a:cxn ang="0">
                      <a:pos x="34" y="12"/>
                    </a:cxn>
                    <a:cxn ang="0">
                      <a:pos x="34" y="42"/>
                    </a:cxn>
                    <a:cxn ang="0">
                      <a:pos x="34" y="44"/>
                    </a:cxn>
                    <a:cxn ang="0">
                      <a:pos x="34" y="89"/>
                    </a:cxn>
                    <a:cxn ang="0">
                      <a:pos x="29" y="94"/>
                    </a:cxn>
                  </a:cxnLst>
                  <a:rect l="0" t="0" r="r" b="b"/>
                  <a:pathLst>
                    <a:path w="46" h="94">
                      <a:moveTo>
                        <a:pt x="29" y="94"/>
                      </a:moveTo>
                      <a:cubicBezTo>
                        <a:pt x="26" y="94"/>
                        <a:pt x="24" y="92"/>
                        <a:pt x="24" y="89"/>
                      </a:cubicBezTo>
                      <a:cubicBezTo>
                        <a:pt x="24" y="48"/>
                        <a:pt x="24" y="48"/>
                        <a:pt x="24" y="48"/>
                      </a:cubicBezTo>
                      <a:cubicBezTo>
                        <a:pt x="19" y="48"/>
                        <a:pt x="19" y="48"/>
                        <a:pt x="19" y="48"/>
                      </a:cubicBezTo>
                      <a:cubicBezTo>
                        <a:pt x="19" y="89"/>
                        <a:pt x="19" y="89"/>
                        <a:pt x="19" y="89"/>
                      </a:cubicBezTo>
                      <a:cubicBezTo>
                        <a:pt x="19" y="92"/>
                        <a:pt x="17" y="94"/>
                        <a:pt x="14" y="94"/>
                      </a:cubicBezTo>
                      <a:cubicBezTo>
                        <a:pt x="11" y="94"/>
                        <a:pt x="9" y="92"/>
                        <a:pt x="9" y="89"/>
                      </a:cubicBezTo>
                      <a:cubicBezTo>
                        <a:pt x="9" y="45"/>
                        <a:pt x="9" y="45"/>
                        <a:pt x="9" y="45"/>
                      </a:cubicBezTo>
                      <a:cubicBezTo>
                        <a:pt x="9" y="44"/>
                        <a:pt x="9" y="43"/>
                        <a:pt x="9" y="42"/>
                      </a:cubicBezTo>
                      <a:cubicBezTo>
                        <a:pt x="9" y="12"/>
                        <a:pt x="9" y="12"/>
                        <a:pt x="9" y="12"/>
                      </a:cubicBezTo>
                      <a:cubicBezTo>
                        <a:pt x="7" y="13"/>
                        <a:pt x="7" y="13"/>
                        <a:pt x="7" y="13"/>
                      </a:cubicBezTo>
                      <a:cubicBezTo>
                        <a:pt x="7" y="13"/>
                        <a:pt x="7" y="13"/>
                        <a:pt x="7" y="13"/>
                      </a:cubicBezTo>
                      <a:cubicBezTo>
                        <a:pt x="5" y="14"/>
                        <a:pt x="4" y="26"/>
                        <a:pt x="4" y="28"/>
                      </a:cubicBezTo>
                      <a:cubicBezTo>
                        <a:pt x="4" y="36"/>
                        <a:pt x="5" y="44"/>
                        <a:pt x="5" y="44"/>
                      </a:cubicBezTo>
                      <a:cubicBezTo>
                        <a:pt x="5" y="45"/>
                        <a:pt x="4" y="47"/>
                        <a:pt x="3" y="48"/>
                      </a:cubicBezTo>
                      <a:cubicBezTo>
                        <a:pt x="3" y="43"/>
                        <a:pt x="4" y="38"/>
                        <a:pt x="3" y="34"/>
                      </a:cubicBezTo>
                      <a:cubicBezTo>
                        <a:pt x="3" y="26"/>
                        <a:pt x="1" y="18"/>
                        <a:pt x="0" y="13"/>
                      </a:cubicBezTo>
                      <a:cubicBezTo>
                        <a:pt x="1" y="7"/>
                        <a:pt x="3" y="4"/>
                        <a:pt x="4" y="4"/>
                      </a:cubicBezTo>
                      <a:cubicBezTo>
                        <a:pt x="6" y="3"/>
                        <a:pt x="9" y="2"/>
                        <a:pt x="12" y="1"/>
                      </a:cubicBezTo>
                      <a:cubicBezTo>
                        <a:pt x="13" y="0"/>
                        <a:pt x="13" y="0"/>
                        <a:pt x="14" y="0"/>
                      </a:cubicBezTo>
                      <a:cubicBezTo>
                        <a:pt x="14" y="3"/>
                        <a:pt x="15" y="8"/>
                        <a:pt x="18" y="14"/>
                      </a:cubicBezTo>
                      <a:cubicBezTo>
                        <a:pt x="19" y="17"/>
                        <a:pt x="19" y="17"/>
                        <a:pt x="19" y="17"/>
                      </a:cubicBezTo>
                      <a:cubicBezTo>
                        <a:pt x="20" y="13"/>
                        <a:pt x="20" y="13"/>
                        <a:pt x="20" y="13"/>
                      </a:cubicBezTo>
                      <a:cubicBezTo>
                        <a:pt x="20" y="9"/>
                        <a:pt x="21" y="5"/>
                        <a:pt x="21" y="5"/>
                      </a:cubicBezTo>
                      <a:cubicBezTo>
                        <a:pt x="21" y="4"/>
                        <a:pt x="21" y="4"/>
                        <a:pt x="21" y="4"/>
                      </a:cubicBezTo>
                      <a:cubicBezTo>
                        <a:pt x="20" y="2"/>
                        <a:pt x="20" y="2"/>
                        <a:pt x="20" y="2"/>
                      </a:cubicBezTo>
                      <a:cubicBezTo>
                        <a:pt x="21" y="1"/>
                        <a:pt x="21" y="1"/>
                        <a:pt x="21" y="1"/>
                      </a:cubicBezTo>
                      <a:cubicBezTo>
                        <a:pt x="22" y="1"/>
                        <a:pt x="22" y="1"/>
                        <a:pt x="22" y="1"/>
                      </a:cubicBezTo>
                      <a:cubicBezTo>
                        <a:pt x="23" y="2"/>
                        <a:pt x="23" y="2"/>
                        <a:pt x="23" y="2"/>
                      </a:cubicBezTo>
                      <a:cubicBezTo>
                        <a:pt x="22" y="4"/>
                        <a:pt x="22" y="4"/>
                        <a:pt x="22" y="4"/>
                      </a:cubicBezTo>
                      <a:cubicBezTo>
                        <a:pt x="22" y="5"/>
                        <a:pt x="22" y="5"/>
                        <a:pt x="22" y="5"/>
                      </a:cubicBezTo>
                      <a:cubicBezTo>
                        <a:pt x="22" y="5"/>
                        <a:pt x="23" y="9"/>
                        <a:pt x="23" y="13"/>
                      </a:cubicBezTo>
                      <a:cubicBezTo>
                        <a:pt x="24" y="17"/>
                        <a:pt x="24" y="17"/>
                        <a:pt x="24" y="17"/>
                      </a:cubicBezTo>
                      <a:cubicBezTo>
                        <a:pt x="25" y="14"/>
                        <a:pt x="25" y="14"/>
                        <a:pt x="25" y="14"/>
                      </a:cubicBezTo>
                      <a:cubicBezTo>
                        <a:pt x="28" y="8"/>
                        <a:pt x="29" y="3"/>
                        <a:pt x="29" y="0"/>
                      </a:cubicBezTo>
                      <a:cubicBezTo>
                        <a:pt x="30" y="0"/>
                        <a:pt x="30" y="0"/>
                        <a:pt x="31" y="1"/>
                      </a:cubicBezTo>
                      <a:cubicBezTo>
                        <a:pt x="34" y="2"/>
                        <a:pt x="38" y="3"/>
                        <a:pt x="40" y="4"/>
                      </a:cubicBezTo>
                      <a:cubicBezTo>
                        <a:pt x="40" y="5"/>
                        <a:pt x="44" y="9"/>
                        <a:pt x="46" y="28"/>
                      </a:cubicBezTo>
                      <a:cubicBezTo>
                        <a:pt x="46" y="33"/>
                        <a:pt x="45" y="44"/>
                        <a:pt x="45" y="44"/>
                      </a:cubicBezTo>
                      <a:cubicBezTo>
                        <a:pt x="45" y="44"/>
                        <a:pt x="45" y="44"/>
                        <a:pt x="45" y="44"/>
                      </a:cubicBezTo>
                      <a:cubicBezTo>
                        <a:pt x="44" y="47"/>
                        <a:pt x="44" y="48"/>
                        <a:pt x="42" y="48"/>
                      </a:cubicBezTo>
                      <a:cubicBezTo>
                        <a:pt x="42" y="48"/>
                        <a:pt x="42" y="48"/>
                        <a:pt x="42" y="48"/>
                      </a:cubicBezTo>
                      <a:cubicBezTo>
                        <a:pt x="39" y="48"/>
                        <a:pt x="38" y="46"/>
                        <a:pt x="38" y="44"/>
                      </a:cubicBezTo>
                      <a:cubicBezTo>
                        <a:pt x="38" y="44"/>
                        <a:pt x="38" y="44"/>
                        <a:pt x="38" y="44"/>
                      </a:cubicBezTo>
                      <a:cubicBezTo>
                        <a:pt x="38" y="44"/>
                        <a:pt x="39" y="36"/>
                        <a:pt x="39" y="28"/>
                      </a:cubicBezTo>
                      <a:cubicBezTo>
                        <a:pt x="39" y="26"/>
                        <a:pt x="38" y="14"/>
                        <a:pt x="36" y="13"/>
                      </a:cubicBezTo>
                      <a:cubicBezTo>
                        <a:pt x="34" y="12"/>
                        <a:pt x="34" y="12"/>
                        <a:pt x="34" y="12"/>
                      </a:cubicBezTo>
                      <a:cubicBezTo>
                        <a:pt x="34" y="42"/>
                        <a:pt x="34" y="42"/>
                        <a:pt x="34" y="42"/>
                      </a:cubicBezTo>
                      <a:cubicBezTo>
                        <a:pt x="34" y="43"/>
                        <a:pt x="34" y="44"/>
                        <a:pt x="34" y="44"/>
                      </a:cubicBezTo>
                      <a:cubicBezTo>
                        <a:pt x="34" y="89"/>
                        <a:pt x="34" y="89"/>
                        <a:pt x="34" y="89"/>
                      </a:cubicBezTo>
                      <a:cubicBezTo>
                        <a:pt x="34" y="92"/>
                        <a:pt x="32" y="94"/>
                        <a:pt x="29" y="94"/>
                      </a:cubicBezTo>
                      <a:close/>
                    </a:path>
                  </a:pathLst>
                </a:custGeom>
                <a:grpFill/>
                <a:ln w="9525">
                  <a:noFill/>
                  <a:round/>
                </a:ln>
              </p:spPr>
              <p:txBody>
                <a:bodyPr anchor="ctr"/>
                <a:lstStyle/>
                <a:p>
                  <a:pPr algn="ctr"/>
                  <a:endParaRPr/>
                </a:p>
              </p:txBody>
            </p:sp>
            <p:sp>
              <p:nvSpPr>
                <p:cNvPr id="41" name="ïSļíḋê"/>
                <p:cNvSpPr/>
                <p:nvPr/>
              </p:nvSpPr>
              <p:spPr bwMode="auto">
                <a:xfrm>
                  <a:off x="4254500" y="2335213"/>
                  <a:ext cx="100013" cy="190500"/>
                </a:xfrm>
                <a:custGeom>
                  <a:avLst/>
                  <a:gdLst/>
                  <a:ahLst/>
                  <a:cxnLst>
                    <a:cxn ang="0">
                      <a:pos x="23" y="126"/>
                    </a:cxn>
                    <a:cxn ang="0">
                      <a:pos x="16" y="120"/>
                    </a:cxn>
                    <a:cxn ang="0">
                      <a:pos x="16" y="60"/>
                    </a:cxn>
                    <a:cxn ang="0">
                      <a:pos x="15" y="56"/>
                    </a:cxn>
                    <a:cxn ang="0">
                      <a:pos x="15" y="17"/>
                    </a:cxn>
                    <a:cxn ang="0">
                      <a:pos x="14" y="18"/>
                    </a:cxn>
                    <a:cxn ang="0">
                      <a:pos x="14" y="18"/>
                    </a:cxn>
                    <a:cxn ang="0">
                      <a:pos x="10" y="38"/>
                    </a:cxn>
                    <a:cxn ang="0">
                      <a:pos x="10" y="60"/>
                    </a:cxn>
                    <a:cxn ang="0">
                      <a:pos x="9" y="64"/>
                    </a:cxn>
                    <a:cxn ang="0">
                      <a:pos x="6" y="65"/>
                    </a:cxn>
                    <a:cxn ang="0">
                      <a:pos x="6" y="65"/>
                    </a:cxn>
                    <a:cxn ang="0">
                      <a:pos x="1" y="60"/>
                    </a:cxn>
                    <a:cxn ang="0">
                      <a:pos x="1" y="59"/>
                    </a:cxn>
                    <a:cxn ang="0">
                      <a:pos x="0" y="38"/>
                    </a:cxn>
                    <a:cxn ang="0">
                      <a:pos x="9" y="6"/>
                    </a:cxn>
                    <a:cxn ang="0">
                      <a:pos x="20" y="1"/>
                    </a:cxn>
                    <a:cxn ang="0">
                      <a:pos x="23" y="0"/>
                    </a:cxn>
                    <a:cxn ang="0">
                      <a:pos x="28" y="19"/>
                    </a:cxn>
                    <a:cxn ang="0">
                      <a:pos x="30" y="22"/>
                    </a:cxn>
                    <a:cxn ang="0">
                      <a:pos x="30" y="18"/>
                    </a:cxn>
                    <a:cxn ang="0">
                      <a:pos x="32" y="7"/>
                    </a:cxn>
                    <a:cxn ang="0">
                      <a:pos x="32" y="6"/>
                    </a:cxn>
                    <a:cxn ang="0">
                      <a:pos x="30" y="3"/>
                    </a:cxn>
                    <a:cxn ang="0">
                      <a:pos x="32" y="2"/>
                    </a:cxn>
                    <a:cxn ang="0">
                      <a:pos x="33" y="2"/>
                    </a:cxn>
                    <a:cxn ang="0">
                      <a:pos x="35" y="3"/>
                    </a:cxn>
                    <a:cxn ang="0">
                      <a:pos x="33" y="6"/>
                    </a:cxn>
                    <a:cxn ang="0">
                      <a:pos x="34" y="7"/>
                    </a:cxn>
                    <a:cxn ang="0">
                      <a:pos x="35" y="18"/>
                    </a:cxn>
                    <a:cxn ang="0">
                      <a:pos x="36" y="22"/>
                    </a:cxn>
                    <a:cxn ang="0">
                      <a:pos x="37" y="19"/>
                    </a:cxn>
                    <a:cxn ang="0">
                      <a:pos x="43" y="0"/>
                    </a:cxn>
                    <a:cxn ang="0">
                      <a:pos x="45" y="1"/>
                    </a:cxn>
                    <a:cxn ang="0">
                      <a:pos x="57" y="6"/>
                    </a:cxn>
                    <a:cxn ang="0">
                      <a:pos x="65" y="38"/>
                    </a:cxn>
                    <a:cxn ang="0">
                      <a:pos x="64" y="59"/>
                    </a:cxn>
                    <a:cxn ang="0">
                      <a:pos x="64" y="60"/>
                    </a:cxn>
                    <a:cxn ang="0">
                      <a:pos x="60" y="65"/>
                    </a:cxn>
                    <a:cxn ang="0">
                      <a:pos x="60" y="65"/>
                    </a:cxn>
                    <a:cxn ang="0">
                      <a:pos x="55" y="60"/>
                    </a:cxn>
                    <a:cxn ang="0">
                      <a:pos x="56" y="38"/>
                    </a:cxn>
                    <a:cxn ang="0">
                      <a:pos x="52" y="18"/>
                    </a:cxn>
                    <a:cxn ang="0">
                      <a:pos x="52" y="18"/>
                    </a:cxn>
                    <a:cxn ang="0">
                      <a:pos x="50" y="17"/>
                    </a:cxn>
                    <a:cxn ang="0">
                      <a:pos x="50" y="56"/>
                    </a:cxn>
                    <a:cxn ang="0">
                      <a:pos x="50" y="60"/>
                    </a:cxn>
                    <a:cxn ang="0">
                      <a:pos x="50" y="120"/>
                    </a:cxn>
                    <a:cxn ang="0">
                      <a:pos x="43" y="126"/>
                    </a:cxn>
                    <a:cxn ang="0">
                      <a:pos x="43" y="126"/>
                    </a:cxn>
                    <a:cxn ang="0">
                      <a:pos x="42" y="126"/>
                    </a:cxn>
                    <a:cxn ang="0">
                      <a:pos x="36" y="120"/>
                    </a:cxn>
                    <a:cxn ang="0">
                      <a:pos x="36" y="65"/>
                    </a:cxn>
                    <a:cxn ang="0">
                      <a:pos x="30" y="65"/>
                    </a:cxn>
                    <a:cxn ang="0">
                      <a:pos x="30" y="120"/>
                    </a:cxn>
                    <a:cxn ang="0">
                      <a:pos x="23" y="126"/>
                    </a:cxn>
                  </a:cxnLst>
                  <a:rect l="0" t="0" r="r" b="b"/>
                  <a:pathLst>
                    <a:path w="66" h="126">
                      <a:moveTo>
                        <a:pt x="23" y="126"/>
                      </a:moveTo>
                      <a:cubicBezTo>
                        <a:pt x="19" y="126"/>
                        <a:pt x="16" y="123"/>
                        <a:pt x="16" y="120"/>
                      </a:cubicBezTo>
                      <a:cubicBezTo>
                        <a:pt x="16" y="60"/>
                        <a:pt x="16" y="60"/>
                        <a:pt x="16" y="60"/>
                      </a:cubicBezTo>
                      <a:cubicBezTo>
                        <a:pt x="16" y="59"/>
                        <a:pt x="15" y="57"/>
                        <a:pt x="15" y="56"/>
                      </a:cubicBezTo>
                      <a:cubicBezTo>
                        <a:pt x="15" y="17"/>
                        <a:pt x="15" y="17"/>
                        <a:pt x="15" y="17"/>
                      </a:cubicBezTo>
                      <a:cubicBezTo>
                        <a:pt x="14" y="18"/>
                        <a:pt x="14" y="18"/>
                        <a:pt x="14" y="18"/>
                      </a:cubicBezTo>
                      <a:cubicBezTo>
                        <a:pt x="14" y="18"/>
                        <a:pt x="14" y="18"/>
                        <a:pt x="14" y="18"/>
                      </a:cubicBezTo>
                      <a:cubicBezTo>
                        <a:pt x="12" y="19"/>
                        <a:pt x="10" y="33"/>
                        <a:pt x="10" y="38"/>
                      </a:cubicBezTo>
                      <a:cubicBezTo>
                        <a:pt x="9" y="48"/>
                        <a:pt x="10" y="60"/>
                        <a:pt x="10" y="60"/>
                      </a:cubicBezTo>
                      <a:cubicBezTo>
                        <a:pt x="10" y="61"/>
                        <a:pt x="10" y="63"/>
                        <a:pt x="9" y="64"/>
                      </a:cubicBezTo>
                      <a:cubicBezTo>
                        <a:pt x="9" y="65"/>
                        <a:pt x="7" y="65"/>
                        <a:pt x="6" y="65"/>
                      </a:cubicBezTo>
                      <a:cubicBezTo>
                        <a:pt x="6" y="65"/>
                        <a:pt x="6" y="65"/>
                        <a:pt x="6" y="65"/>
                      </a:cubicBezTo>
                      <a:cubicBezTo>
                        <a:pt x="3" y="65"/>
                        <a:pt x="2" y="63"/>
                        <a:pt x="1" y="60"/>
                      </a:cubicBezTo>
                      <a:cubicBezTo>
                        <a:pt x="1" y="59"/>
                        <a:pt x="1" y="59"/>
                        <a:pt x="1" y="59"/>
                      </a:cubicBezTo>
                      <a:cubicBezTo>
                        <a:pt x="1" y="59"/>
                        <a:pt x="0" y="45"/>
                        <a:pt x="0" y="38"/>
                      </a:cubicBezTo>
                      <a:cubicBezTo>
                        <a:pt x="2" y="14"/>
                        <a:pt x="7" y="7"/>
                        <a:pt x="9" y="6"/>
                      </a:cubicBezTo>
                      <a:cubicBezTo>
                        <a:pt x="11" y="4"/>
                        <a:pt x="16" y="3"/>
                        <a:pt x="20" y="1"/>
                      </a:cubicBezTo>
                      <a:cubicBezTo>
                        <a:pt x="21" y="1"/>
                        <a:pt x="22" y="1"/>
                        <a:pt x="23" y="0"/>
                      </a:cubicBezTo>
                      <a:cubicBezTo>
                        <a:pt x="23" y="4"/>
                        <a:pt x="24" y="11"/>
                        <a:pt x="28" y="19"/>
                      </a:cubicBezTo>
                      <a:cubicBezTo>
                        <a:pt x="30" y="22"/>
                        <a:pt x="30" y="22"/>
                        <a:pt x="30" y="22"/>
                      </a:cubicBezTo>
                      <a:cubicBezTo>
                        <a:pt x="30" y="18"/>
                        <a:pt x="30" y="18"/>
                        <a:pt x="30" y="18"/>
                      </a:cubicBezTo>
                      <a:cubicBezTo>
                        <a:pt x="31" y="13"/>
                        <a:pt x="32" y="7"/>
                        <a:pt x="32" y="7"/>
                      </a:cubicBezTo>
                      <a:cubicBezTo>
                        <a:pt x="32" y="6"/>
                        <a:pt x="32" y="6"/>
                        <a:pt x="32" y="6"/>
                      </a:cubicBezTo>
                      <a:cubicBezTo>
                        <a:pt x="30" y="3"/>
                        <a:pt x="30" y="3"/>
                        <a:pt x="30" y="3"/>
                      </a:cubicBezTo>
                      <a:cubicBezTo>
                        <a:pt x="32" y="2"/>
                        <a:pt x="32" y="2"/>
                        <a:pt x="32" y="2"/>
                      </a:cubicBezTo>
                      <a:cubicBezTo>
                        <a:pt x="33" y="2"/>
                        <a:pt x="33" y="2"/>
                        <a:pt x="33" y="2"/>
                      </a:cubicBezTo>
                      <a:cubicBezTo>
                        <a:pt x="35" y="3"/>
                        <a:pt x="35" y="3"/>
                        <a:pt x="35" y="3"/>
                      </a:cubicBezTo>
                      <a:cubicBezTo>
                        <a:pt x="33" y="6"/>
                        <a:pt x="33" y="6"/>
                        <a:pt x="33" y="6"/>
                      </a:cubicBezTo>
                      <a:cubicBezTo>
                        <a:pt x="34" y="7"/>
                        <a:pt x="34" y="7"/>
                        <a:pt x="34" y="7"/>
                      </a:cubicBezTo>
                      <a:cubicBezTo>
                        <a:pt x="34" y="8"/>
                        <a:pt x="35" y="13"/>
                        <a:pt x="35" y="18"/>
                      </a:cubicBezTo>
                      <a:cubicBezTo>
                        <a:pt x="36" y="22"/>
                        <a:pt x="36" y="22"/>
                        <a:pt x="36" y="22"/>
                      </a:cubicBezTo>
                      <a:cubicBezTo>
                        <a:pt x="37" y="19"/>
                        <a:pt x="37" y="19"/>
                        <a:pt x="37" y="19"/>
                      </a:cubicBezTo>
                      <a:cubicBezTo>
                        <a:pt x="41" y="11"/>
                        <a:pt x="42" y="4"/>
                        <a:pt x="43" y="0"/>
                      </a:cubicBezTo>
                      <a:cubicBezTo>
                        <a:pt x="44" y="1"/>
                        <a:pt x="44" y="1"/>
                        <a:pt x="45" y="1"/>
                      </a:cubicBezTo>
                      <a:cubicBezTo>
                        <a:pt x="49" y="3"/>
                        <a:pt x="54" y="4"/>
                        <a:pt x="57" y="6"/>
                      </a:cubicBezTo>
                      <a:cubicBezTo>
                        <a:pt x="58" y="7"/>
                        <a:pt x="63" y="13"/>
                        <a:pt x="65" y="38"/>
                      </a:cubicBezTo>
                      <a:cubicBezTo>
                        <a:pt x="66" y="45"/>
                        <a:pt x="64" y="59"/>
                        <a:pt x="64" y="59"/>
                      </a:cubicBezTo>
                      <a:cubicBezTo>
                        <a:pt x="64" y="60"/>
                        <a:pt x="64" y="60"/>
                        <a:pt x="64" y="60"/>
                      </a:cubicBezTo>
                      <a:cubicBezTo>
                        <a:pt x="63" y="63"/>
                        <a:pt x="63" y="65"/>
                        <a:pt x="60" y="65"/>
                      </a:cubicBezTo>
                      <a:cubicBezTo>
                        <a:pt x="60" y="65"/>
                        <a:pt x="60" y="65"/>
                        <a:pt x="60" y="65"/>
                      </a:cubicBezTo>
                      <a:cubicBezTo>
                        <a:pt x="55" y="65"/>
                        <a:pt x="55" y="61"/>
                        <a:pt x="55" y="60"/>
                      </a:cubicBezTo>
                      <a:cubicBezTo>
                        <a:pt x="55" y="60"/>
                        <a:pt x="56" y="48"/>
                        <a:pt x="56" y="38"/>
                      </a:cubicBezTo>
                      <a:cubicBezTo>
                        <a:pt x="55" y="34"/>
                        <a:pt x="54" y="20"/>
                        <a:pt x="52" y="18"/>
                      </a:cubicBezTo>
                      <a:cubicBezTo>
                        <a:pt x="52" y="18"/>
                        <a:pt x="52" y="18"/>
                        <a:pt x="52" y="18"/>
                      </a:cubicBezTo>
                      <a:cubicBezTo>
                        <a:pt x="50" y="17"/>
                        <a:pt x="50" y="17"/>
                        <a:pt x="50" y="17"/>
                      </a:cubicBezTo>
                      <a:cubicBezTo>
                        <a:pt x="50" y="56"/>
                        <a:pt x="50" y="56"/>
                        <a:pt x="50" y="56"/>
                      </a:cubicBezTo>
                      <a:cubicBezTo>
                        <a:pt x="50" y="57"/>
                        <a:pt x="50" y="59"/>
                        <a:pt x="50" y="60"/>
                      </a:cubicBezTo>
                      <a:cubicBezTo>
                        <a:pt x="50" y="120"/>
                        <a:pt x="50" y="120"/>
                        <a:pt x="50" y="120"/>
                      </a:cubicBezTo>
                      <a:cubicBezTo>
                        <a:pt x="50" y="123"/>
                        <a:pt x="47" y="126"/>
                        <a:pt x="43" y="126"/>
                      </a:cubicBezTo>
                      <a:cubicBezTo>
                        <a:pt x="43" y="126"/>
                        <a:pt x="43" y="126"/>
                        <a:pt x="43" y="126"/>
                      </a:cubicBezTo>
                      <a:cubicBezTo>
                        <a:pt x="42" y="126"/>
                        <a:pt x="42" y="126"/>
                        <a:pt x="42" y="126"/>
                      </a:cubicBezTo>
                      <a:cubicBezTo>
                        <a:pt x="39" y="126"/>
                        <a:pt x="36" y="123"/>
                        <a:pt x="36" y="120"/>
                      </a:cubicBezTo>
                      <a:cubicBezTo>
                        <a:pt x="36" y="65"/>
                        <a:pt x="36" y="65"/>
                        <a:pt x="36" y="65"/>
                      </a:cubicBezTo>
                      <a:cubicBezTo>
                        <a:pt x="30" y="65"/>
                        <a:pt x="30" y="65"/>
                        <a:pt x="30" y="65"/>
                      </a:cubicBezTo>
                      <a:cubicBezTo>
                        <a:pt x="30" y="120"/>
                        <a:pt x="30" y="120"/>
                        <a:pt x="30" y="120"/>
                      </a:cubicBezTo>
                      <a:cubicBezTo>
                        <a:pt x="30" y="123"/>
                        <a:pt x="27" y="126"/>
                        <a:pt x="23" y="126"/>
                      </a:cubicBezTo>
                      <a:close/>
                    </a:path>
                  </a:pathLst>
                </a:custGeom>
                <a:grpFill/>
                <a:ln w="9525">
                  <a:noFill/>
                  <a:round/>
                </a:ln>
              </p:spPr>
              <p:txBody>
                <a:bodyPr anchor="ctr"/>
                <a:lstStyle/>
                <a:p>
                  <a:pPr algn="ctr"/>
                  <a:endParaRPr/>
                </a:p>
              </p:txBody>
            </p:sp>
            <p:sp>
              <p:nvSpPr>
                <p:cNvPr id="42" name="iş1îḍè"/>
                <p:cNvSpPr/>
                <p:nvPr/>
              </p:nvSpPr>
              <p:spPr bwMode="auto">
                <a:xfrm>
                  <a:off x="4281488" y="2278063"/>
                  <a:ext cx="46038" cy="50800"/>
                </a:xfrm>
                <a:custGeom>
                  <a:avLst/>
                  <a:gdLst/>
                  <a:ahLst/>
                  <a:cxnLst>
                    <a:cxn ang="0">
                      <a:pos x="16" y="34"/>
                    </a:cxn>
                    <a:cxn ang="0">
                      <a:pos x="4" y="22"/>
                    </a:cxn>
                    <a:cxn ang="0">
                      <a:pos x="4" y="22"/>
                    </a:cxn>
                    <a:cxn ang="0">
                      <a:pos x="3" y="21"/>
                    </a:cxn>
                    <a:cxn ang="0">
                      <a:pos x="1" y="17"/>
                    </a:cxn>
                    <a:cxn ang="0">
                      <a:pos x="2" y="15"/>
                    </a:cxn>
                    <a:cxn ang="0">
                      <a:pos x="3" y="15"/>
                    </a:cxn>
                    <a:cxn ang="0">
                      <a:pos x="3" y="14"/>
                    </a:cxn>
                    <a:cxn ang="0">
                      <a:pos x="16" y="0"/>
                    </a:cxn>
                    <a:cxn ang="0">
                      <a:pos x="29" y="14"/>
                    </a:cxn>
                    <a:cxn ang="0">
                      <a:pos x="29" y="15"/>
                    </a:cxn>
                    <a:cxn ang="0">
                      <a:pos x="30" y="15"/>
                    </a:cxn>
                    <a:cxn ang="0">
                      <a:pos x="31" y="17"/>
                    </a:cxn>
                    <a:cxn ang="0">
                      <a:pos x="29" y="21"/>
                    </a:cxn>
                    <a:cxn ang="0">
                      <a:pos x="28" y="22"/>
                    </a:cxn>
                    <a:cxn ang="0">
                      <a:pos x="28" y="22"/>
                    </a:cxn>
                    <a:cxn ang="0">
                      <a:pos x="16" y="34"/>
                    </a:cxn>
                  </a:cxnLst>
                  <a:rect l="0" t="0" r="r" b="b"/>
                  <a:pathLst>
                    <a:path w="31" h="34">
                      <a:moveTo>
                        <a:pt x="16" y="34"/>
                      </a:moveTo>
                      <a:cubicBezTo>
                        <a:pt x="8" y="34"/>
                        <a:pt x="5" y="25"/>
                        <a:pt x="4" y="22"/>
                      </a:cubicBezTo>
                      <a:cubicBezTo>
                        <a:pt x="4" y="22"/>
                        <a:pt x="4" y="22"/>
                        <a:pt x="4" y="22"/>
                      </a:cubicBezTo>
                      <a:cubicBezTo>
                        <a:pt x="3" y="21"/>
                        <a:pt x="3" y="21"/>
                        <a:pt x="3" y="21"/>
                      </a:cubicBezTo>
                      <a:cubicBezTo>
                        <a:pt x="1" y="21"/>
                        <a:pt x="0" y="18"/>
                        <a:pt x="1" y="17"/>
                      </a:cubicBezTo>
                      <a:cubicBezTo>
                        <a:pt x="1" y="16"/>
                        <a:pt x="1" y="15"/>
                        <a:pt x="2" y="15"/>
                      </a:cubicBezTo>
                      <a:cubicBezTo>
                        <a:pt x="3" y="15"/>
                        <a:pt x="3" y="15"/>
                        <a:pt x="3" y="15"/>
                      </a:cubicBezTo>
                      <a:cubicBezTo>
                        <a:pt x="3" y="14"/>
                        <a:pt x="3" y="14"/>
                        <a:pt x="3" y="14"/>
                      </a:cubicBezTo>
                      <a:cubicBezTo>
                        <a:pt x="3" y="6"/>
                        <a:pt x="9" y="0"/>
                        <a:pt x="16" y="0"/>
                      </a:cubicBezTo>
                      <a:cubicBezTo>
                        <a:pt x="23" y="0"/>
                        <a:pt x="28" y="6"/>
                        <a:pt x="29" y="14"/>
                      </a:cubicBezTo>
                      <a:cubicBezTo>
                        <a:pt x="29" y="15"/>
                        <a:pt x="29" y="15"/>
                        <a:pt x="29" y="15"/>
                      </a:cubicBezTo>
                      <a:cubicBezTo>
                        <a:pt x="30" y="15"/>
                        <a:pt x="30" y="15"/>
                        <a:pt x="30" y="15"/>
                      </a:cubicBezTo>
                      <a:cubicBezTo>
                        <a:pt x="30" y="15"/>
                        <a:pt x="31" y="16"/>
                        <a:pt x="31" y="17"/>
                      </a:cubicBezTo>
                      <a:cubicBezTo>
                        <a:pt x="31" y="18"/>
                        <a:pt x="30" y="21"/>
                        <a:pt x="29" y="21"/>
                      </a:cubicBezTo>
                      <a:cubicBezTo>
                        <a:pt x="28" y="22"/>
                        <a:pt x="28" y="22"/>
                        <a:pt x="28" y="22"/>
                      </a:cubicBezTo>
                      <a:cubicBezTo>
                        <a:pt x="28" y="22"/>
                        <a:pt x="28" y="22"/>
                        <a:pt x="28" y="22"/>
                      </a:cubicBezTo>
                      <a:cubicBezTo>
                        <a:pt x="27" y="25"/>
                        <a:pt x="24" y="34"/>
                        <a:pt x="16" y="34"/>
                      </a:cubicBezTo>
                      <a:close/>
                    </a:path>
                  </a:pathLst>
                </a:custGeom>
                <a:grpFill/>
                <a:ln w="9525">
                  <a:noFill/>
                  <a:round/>
                </a:ln>
              </p:spPr>
              <p:txBody>
                <a:bodyPr anchor="ctr"/>
                <a:lstStyle/>
                <a:p>
                  <a:pPr algn="ctr"/>
                  <a:endParaRPr/>
                </a:p>
              </p:txBody>
            </p:sp>
            <p:sp>
              <p:nvSpPr>
                <p:cNvPr id="43" name="ï$1îde"/>
                <p:cNvSpPr/>
                <p:nvPr/>
              </p:nvSpPr>
              <p:spPr bwMode="auto">
                <a:xfrm>
                  <a:off x="4338638" y="2452688"/>
                  <a:ext cx="23813" cy="11113"/>
                </a:xfrm>
                <a:custGeom>
                  <a:avLst/>
                  <a:gdLst/>
                  <a:ahLst/>
                  <a:cxnLst>
                    <a:cxn ang="0">
                      <a:pos x="8" y="5"/>
                    </a:cxn>
                    <a:cxn ang="0">
                      <a:pos x="7" y="4"/>
                    </a:cxn>
                    <a:cxn ang="0">
                      <a:pos x="0" y="3"/>
                    </a:cxn>
                    <a:cxn ang="0">
                      <a:pos x="0" y="1"/>
                    </a:cxn>
                    <a:cxn ang="0">
                      <a:pos x="9" y="2"/>
                    </a:cxn>
                    <a:cxn ang="0">
                      <a:pos x="10" y="2"/>
                    </a:cxn>
                    <a:cxn ang="0">
                      <a:pos x="10" y="0"/>
                    </a:cxn>
                    <a:cxn ang="0">
                      <a:pos x="16" y="4"/>
                    </a:cxn>
                    <a:cxn ang="0">
                      <a:pos x="8" y="7"/>
                    </a:cxn>
                    <a:cxn ang="0">
                      <a:pos x="8" y="5"/>
                    </a:cxn>
                  </a:cxnLst>
                  <a:rect l="0" t="0" r="r" b="b"/>
                  <a:pathLst>
                    <a:path w="16" h="7">
                      <a:moveTo>
                        <a:pt x="8" y="5"/>
                      </a:moveTo>
                      <a:cubicBezTo>
                        <a:pt x="7" y="4"/>
                        <a:pt x="7" y="4"/>
                        <a:pt x="7" y="4"/>
                      </a:cubicBezTo>
                      <a:cubicBezTo>
                        <a:pt x="5" y="4"/>
                        <a:pt x="2" y="4"/>
                        <a:pt x="0" y="3"/>
                      </a:cubicBezTo>
                      <a:cubicBezTo>
                        <a:pt x="0" y="1"/>
                        <a:pt x="0" y="1"/>
                        <a:pt x="0" y="1"/>
                      </a:cubicBezTo>
                      <a:cubicBezTo>
                        <a:pt x="3" y="1"/>
                        <a:pt x="6" y="1"/>
                        <a:pt x="9" y="2"/>
                      </a:cubicBezTo>
                      <a:cubicBezTo>
                        <a:pt x="10" y="2"/>
                        <a:pt x="10" y="2"/>
                        <a:pt x="10" y="2"/>
                      </a:cubicBezTo>
                      <a:cubicBezTo>
                        <a:pt x="10" y="0"/>
                        <a:pt x="10" y="0"/>
                        <a:pt x="10" y="0"/>
                      </a:cubicBezTo>
                      <a:cubicBezTo>
                        <a:pt x="16" y="4"/>
                        <a:pt x="16" y="4"/>
                        <a:pt x="16" y="4"/>
                      </a:cubicBezTo>
                      <a:cubicBezTo>
                        <a:pt x="8" y="7"/>
                        <a:pt x="8" y="7"/>
                        <a:pt x="8" y="7"/>
                      </a:cubicBezTo>
                      <a:lnTo>
                        <a:pt x="8" y="5"/>
                      </a:lnTo>
                      <a:close/>
                    </a:path>
                  </a:pathLst>
                </a:custGeom>
                <a:grpFill/>
                <a:ln w="9525">
                  <a:noFill/>
                  <a:round/>
                </a:ln>
              </p:spPr>
              <p:txBody>
                <a:bodyPr anchor="ctr"/>
                <a:lstStyle/>
                <a:p>
                  <a:pPr algn="ctr"/>
                  <a:endParaRPr/>
                </a:p>
              </p:txBody>
            </p:sp>
            <p:sp>
              <p:nvSpPr>
                <p:cNvPr id="44" name="iŝḻïdé"/>
                <p:cNvSpPr/>
                <p:nvPr/>
              </p:nvSpPr>
              <p:spPr bwMode="auto">
                <a:xfrm>
                  <a:off x="4216400" y="2525713"/>
                  <a:ext cx="142875" cy="28575"/>
                </a:xfrm>
                <a:custGeom>
                  <a:avLst/>
                  <a:gdLst/>
                  <a:ahLst/>
                  <a:cxnLst>
                    <a:cxn ang="0">
                      <a:pos x="59" y="19"/>
                    </a:cxn>
                    <a:cxn ang="0">
                      <a:pos x="22" y="16"/>
                    </a:cxn>
                    <a:cxn ang="0">
                      <a:pos x="14" y="14"/>
                    </a:cxn>
                    <a:cxn ang="0">
                      <a:pos x="14" y="14"/>
                    </a:cxn>
                    <a:cxn ang="0">
                      <a:pos x="9" y="18"/>
                    </a:cxn>
                    <a:cxn ang="0">
                      <a:pos x="0" y="3"/>
                    </a:cxn>
                    <a:cxn ang="0">
                      <a:pos x="27" y="0"/>
                    </a:cxn>
                    <a:cxn ang="0">
                      <a:pos x="23" y="5"/>
                    </a:cxn>
                    <a:cxn ang="0">
                      <a:pos x="24" y="5"/>
                    </a:cxn>
                    <a:cxn ang="0">
                      <a:pos x="28" y="6"/>
                    </a:cxn>
                    <a:cxn ang="0">
                      <a:pos x="59" y="9"/>
                    </a:cxn>
                    <a:cxn ang="0">
                      <a:pos x="91" y="6"/>
                    </a:cxn>
                    <a:cxn ang="0">
                      <a:pos x="88" y="14"/>
                    </a:cxn>
                    <a:cxn ang="0">
                      <a:pos x="95" y="16"/>
                    </a:cxn>
                    <a:cxn ang="0">
                      <a:pos x="91" y="16"/>
                    </a:cxn>
                    <a:cxn ang="0">
                      <a:pos x="59" y="19"/>
                    </a:cxn>
                  </a:cxnLst>
                  <a:rect l="0" t="0" r="r" b="b"/>
                  <a:pathLst>
                    <a:path w="95" h="19">
                      <a:moveTo>
                        <a:pt x="59" y="19"/>
                      </a:moveTo>
                      <a:cubicBezTo>
                        <a:pt x="46" y="19"/>
                        <a:pt x="34" y="18"/>
                        <a:pt x="22" y="16"/>
                      </a:cubicBezTo>
                      <a:cubicBezTo>
                        <a:pt x="20" y="15"/>
                        <a:pt x="17" y="15"/>
                        <a:pt x="14" y="14"/>
                      </a:cubicBezTo>
                      <a:cubicBezTo>
                        <a:pt x="14" y="14"/>
                        <a:pt x="14" y="14"/>
                        <a:pt x="14" y="14"/>
                      </a:cubicBezTo>
                      <a:cubicBezTo>
                        <a:pt x="9" y="18"/>
                        <a:pt x="9" y="18"/>
                        <a:pt x="9" y="18"/>
                      </a:cubicBezTo>
                      <a:cubicBezTo>
                        <a:pt x="0" y="3"/>
                        <a:pt x="0" y="3"/>
                        <a:pt x="0" y="3"/>
                      </a:cubicBezTo>
                      <a:cubicBezTo>
                        <a:pt x="27" y="0"/>
                        <a:pt x="27" y="0"/>
                        <a:pt x="27" y="0"/>
                      </a:cubicBezTo>
                      <a:cubicBezTo>
                        <a:pt x="23" y="5"/>
                        <a:pt x="23" y="5"/>
                        <a:pt x="23" y="5"/>
                      </a:cubicBezTo>
                      <a:cubicBezTo>
                        <a:pt x="24" y="5"/>
                        <a:pt x="24" y="5"/>
                        <a:pt x="24" y="5"/>
                      </a:cubicBezTo>
                      <a:cubicBezTo>
                        <a:pt x="26" y="5"/>
                        <a:pt x="27" y="6"/>
                        <a:pt x="28" y="6"/>
                      </a:cubicBezTo>
                      <a:cubicBezTo>
                        <a:pt x="38" y="8"/>
                        <a:pt x="48" y="9"/>
                        <a:pt x="59" y="9"/>
                      </a:cubicBezTo>
                      <a:cubicBezTo>
                        <a:pt x="70" y="9"/>
                        <a:pt x="80" y="8"/>
                        <a:pt x="91" y="6"/>
                      </a:cubicBezTo>
                      <a:cubicBezTo>
                        <a:pt x="88" y="14"/>
                        <a:pt x="88" y="14"/>
                        <a:pt x="88" y="14"/>
                      </a:cubicBezTo>
                      <a:cubicBezTo>
                        <a:pt x="95" y="16"/>
                        <a:pt x="95" y="16"/>
                        <a:pt x="95" y="16"/>
                      </a:cubicBezTo>
                      <a:cubicBezTo>
                        <a:pt x="94" y="16"/>
                        <a:pt x="92" y="16"/>
                        <a:pt x="91" y="16"/>
                      </a:cubicBezTo>
                      <a:cubicBezTo>
                        <a:pt x="81" y="18"/>
                        <a:pt x="70" y="19"/>
                        <a:pt x="59" y="19"/>
                      </a:cubicBezTo>
                      <a:close/>
                    </a:path>
                  </a:pathLst>
                </a:custGeom>
                <a:grpFill/>
                <a:ln w="9525">
                  <a:noFill/>
                  <a:round/>
                </a:ln>
              </p:spPr>
              <p:txBody>
                <a:bodyPr anchor="ctr"/>
                <a:lstStyle/>
                <a:p>
                  <a:pPr algn="ctr"/>
                  <a:endParaRPr/>
                </a:p>
              </p:txBody>
            </p:sp>
            <p:sp>
              <p:nvSpPr>
                <p:cNvPr id="45" name="ïṡľiḑê"/>
                <p:cNvSpPr/>
                <p:nvPr/>
              </p:nvSpPr>
              <p:spPr bwMode="auto">
                <a:xfrm>
                  <a:off x="4175125" y="2474913"/>
                  <a:ext cx="38100" cy="61913"/>
                </a:xfrm>
                <a:custGeom>
                  <a:avLst/>
                  <a:gdLst/>
                  <a:ahLst/>
                  <a:cxnLst>
                    <a:cxn ang="0">
                      <a:pos x="20" y="41"/>
                    </a:cxn>
                    <a:cxn ang="0">
                      <a:pos x="7" y="33"/>
                    </a:cxn>
                    <a:cxn ang="0">
                      <a:pos x="2" y="27"/>
                    </a:cxn>
                    <a:cxn ang="0">
                      <a:pos x="0" y="19"/>
                    </a:cxn>
                    <a:cxn ang="0">
                      <a:pos x="2" y="10"/>
                    </a:cxn>
                    <a:cxn ang="0">
                      <a:pos x="10" y="3"/>
                    </a:cxn>
                    <a:cxn ang="0">
                      <a:pos x="13" y="0"/>
                    </a:cxn>
                    <a:cxn ang="0">
                      <a:pos x="16" y="7"/>
                    </a:cxn>
                    <a:cxn ang="0">
                      <a:pos x="15" y="8"/>
                    </a:cxn>
                    <a:cxn ang="0">
                      <a:pos x="12" y="12"/>
                    </a:cxn>
                    <a:cxn ang="0">
                      <a:pos x="12" y="15"/>
                    </a:cxn>
                    <a:cxn ang="0">
                      <a:pos x="13" y="19"/>
                    </a:cxn>
                    <a:cxn ang="0">
                      <a:pos x="17" y="24"/>
                    </a:cxn>
                    <a:cxn ang="0">
                      <a:pos x="25" y="30"/>
                    </a:cxn>
                    <a:cxn ang="0">
                      <a:pos x="17" y="31"/>
                    </a:cxn>
                    <a:cxn ang="0">
                      <a:pos x="20" y="41"/>
                    </a:cxn>
                  </a:cxnLst>
                  <a:rect l="0" t="0" r="r" b="b"/>
                  <a:pathLst>
                    <a:path w="25" h="41">
                      <a:moveTo>
                        <a:pt x="20" y="41"/>
                      </a:moveTo>
                      <a:cubicBezTo>
                        <a:pt x="15" y="39"/>
                        <a:pt x="10" y="36"/>
                        <a:pt x="7" y="33"/>
                      </a:cubicBezTo>
                      <a:cubicBezTo>
                        <a:pt x="5" y="31"/>
                        <a:pt x="3" y="29"/>
                        <a:pt x="2" y="27"/>
                      </a:cubicBezTo>
                      <a:cubicBezTo>
                        <a:pt x="0" y="25"/>
                        <a:pt x="0" y="22"/>
                        <a:pt x="0" y="19"/>
                      </a:cubicBezTo>
                      <a:cubicBezTo>
                        <a:pt x="0" y="16"/>
                        <a:pt x="1" y="13"/>
                        <a:pt x="2" y="10"/>
                      </a:cubicBezTo>
                      <a:cubicBezTo>
                        <a:pt x="4" y="7"/>
                        <a:pt x="7" y="5"/>
                        <a:pt x="10" y="3"/>
                      </a:cubicBezTo>
                      <a:cubicBezTo>
                        <a:pt x="11" y="2"/>
                        <a:pt x="12" y="1"/>
                        <a:pt x="13" y="0"/>
                      </a:cubicBezTo>
                      <a:cubicBezTo>
                        <a:pt x="13" y="3"/>
                        <a:pt x="14" y="5"/>
                        <a:pt x="16" y="7"/>
                      </a:cubicBezTo>
                      <a:cubicBezTo>
                        <a:pt x="16" y="7"/>
                        <a:pt x="15" y="8"/>
                        <a:pt x="15" y="8"/>
                      </a:cubicBezTo>
                      <a:cubicBezTo>
                        <a:pt x="14" y="9"/>
                        <a:pt x="13" y="10"/>
                        <a:pt x="12" y="12"/>
                      </a:cubicBezTo>
                      <a:cubicBezTo>
                        <a:pt x="12" y="13"/>
                        <a:pt x="12" y="14"/>
                        <a:pt x="12" y="15"/>
                      </a:cubicBezTo>
                      <a:cubicBezTo>
                        <a:pt x="12" y="17"/>
                        <a:pt x="12" y="18"/>
                        <a:pt x="13" y="19"/>
                      </a:cubicBezTo>
                      <a:cubicBezTo>
                        <a:pt x="14" y="21"/>
                        <a:pt x="15" y="23"/>
                        <a:pt x="17" y="24"/>
                      </a:cubicBezTo>
                      <a:cubicBezTo>
                        <a:pt x="19" y="26"/>
                        <a:pt x="22" y="28"/>
                        <a:pt x="25" y="30"/>
                      </a:cubicBezTo>
                      <a:cubicBezTo>
                        <a:pt x="17" y="31"/>
                        <a:pt x="17" y="31"/>
                        <a:pt x="17" y="31"/>
                      </a:cubicBezTo>
                      <a:lnTo>
                        <a:pt x="20" y="41"/>
                      </a:lnTo>
                      <a:close/>
                    </a:path>
                  </a:pathLst>
                </a:custGeom>
                <a:grpFill/>
                <a:ln w="9525">
                  <a:noFill/>
                  <a:round/>
                </a:ln>
              </p:spPr>
              <p:txBody>
                <a:bodyPr anchor="ctr"/>
                <a:lstStyle/>
                <a:p>
                  <a:pPr algn="ctr"/>
                  <a:endParaRPr/>
                </a:p>
              </p:txBody>
            </p:sp>
            <p:sp>
              <p:nvSpPr>
                <p:cNvPr id="46" name="ïṥľíďe"/>
                <p:cNvSpPr/>
                <p:nvPr/>
              </p:nvSpPr>
              <p:spPr bwMode="auto">
                <a:xfrm>
                  <a:off x="4365625" y="2474913"/>
                  <a:ext cx="69850" cy="68263"/>
                </a:xfrm>
                <a:custGeom>
                  <a:avLst/>
                  <a:gdLst/>
                  <a:ahLst/>
                  <a:cxnLst>
                    <a:cxn ang="0">
                      <a:pos x="0" y="43"/>
                    </a:cxn>
                    <a:cxn ang="0">
                      <a:pos x="4" y="29"/>
                    </a:cxn>
                    <a:cxn ang="0">
                      <a:pos x="12" y="34"/>
                    </a:cxn>
                    <a:cxn ang="0">
                      <a:pos x="13" y="34"/>
                    </a:cxn>
                    <a:cxn ang="0">
                      <a:pos x="20" y="30"/>
                    </a:cxn>
                    <a:cxn ang="0">
                      <a:pos x="30" y="23"/>
                    </a:cxn>
                    <a:cxn ang="0">
                      <a:pos x="33" y="19"/>
                    </a:cxn>
                    <a:cxn ang="0">
                      <a:pos x="34" y="15"/>
                    </a:cxn>
                    <a:cxn ang="0">
                      <a:pos x="33" y="11"/>
                    </a:cxn>
                    <a:cxn ang="0">
                      <a:pos x="29" y="7"/>
                    </a:cxn>
                    <a:cxn ang="0">
                      <a:pos x="32" y="0"/>
                    </a:cxn>
                    <a:cxn ang="0">
                      <a:pos x="38" y="5"/>
                    </a:cxn>
                    <a:cxn ang="0">
                      <a:pos x="44" y="11"/>
                    </a:cxn>
                    <a:cxn ang="0">
                      <a:pos x="46" y="19"/>
                    </a:cxn>
                    <a:cxn ang="0">
                      <a:pos x="43" y="28"/>
                    </a:cxn>
                    <a:cxn ang="0">
                      <a:pos x="36" y="35"/>
                    </a:cxn>
                    <a:cxn ang="0">
                      <a:pos x="27" y="41"/>
                    </a:cxn>
                    <a:cxn ang="0">
                      <a:pos x="25" y="41"/>
                    </a:cxn>
                    <a:cxn ang="0">
                      <a:pos x="31" y="45"/>
                    </a:cxn>
                    <a:cxn ang="0">
                      <a:pos x="0" y="43"/>
                    </a:cxn>
                  </a:cxnLst>
                  <a:rect l="0" t="0" r="r" b="b"/>
                  <a:pathLst>
                    <a:path w="46" h="45">
                      <a:moveTo>
                        <a:pt x="0" y="43"/>
                      </a:moveTo>
                      <a:cubicBezTo>
                        <a:pt x="4" y="29"/>
                        <a:pt x="4" y="29"/>
                        <a:pt x="4" y="29"/>
                      </a:cubicBezTo>
                      <a:cubicBezTo>
                        <a:pt x="12" y="34"/>
                        <a:pt x="12" y="34"/>
                        <a:pt x="12" y="34"/>
                      </a:cubicBezTo>
                      <a:cubicBezTo>
                        <a:pt x="13" y="34"/>
                        <a:pt x="13" y="34"/>
                        <a:pt x="13" y="34"/>
                      </a:cubicBezTo>
                      <a:cubicBezTo>
                        <a:pt x="16" y="32"/>
                        <a:pt x="18" y="31"/>
                        <a:pt x="20" y="30"/>
                      </a:cubicBezTo>
                      <a:cubicBezTo>
                        <a:pt x="25" y="28"/>
                        <a:pt x="28" y="25"/>
                        <a:pt x="30" y="23"/>
                      </a:cubicBezTo>
                      <a:cubicBezTo>
                        <a:pt x="31" y="21"/>
                        <a:pt x="32" y="20"/>
                        <a:pt x="33" y="19"/>
                      </a:cubicBezTo>
                      <a:cubicBezTo>
                        <a:pt x="33" y="18"/>
                        <a:pt x="34" y="16"/>
                        <a:pt x="34" y="15"/>
                      </a:cubicBezTo>
                      <a:cubicBezTo>
                        <a:pt x="34" y="14"/>
                        <a:pt x="33" y="13"/>
                        <a:pt x="33" y="11"/>
                      </a:cubicBezTo>
                      <a:cubicBezTo>
                        <a:pt x="32" y="10"/>
                        <a:pt x="31" y="8"/>
                        <a:pt x="29" y="7"/>
                      </a:cubicBezTo>
                      <a:cubicBezTo>
                        <a:pt x="31" y="5"/>
                        <a:pt x="32" y="3"/>
                        <a:pt x="32" y="0"/>
                      </a:cubicBezTo>
                      <a:cubicBezTo>
                        <a:pt x="35" y="2"/>
                        <a:pt x="37" y="3"/>
                        <a:pt x="38" y="5"/>
                      </a:cubicBezTo>
                      <a:cubicBezTo>
                        <a:pt x="41" y="7"/>
                        <a:pt x="42" y="9"/>
                        <a:pt x="44" y="11"/>
                      </a:cubicBezTo>
                      <a:cubicBezTo>
                        <a:pt x="45" y="13"/>
                        <a:pt x="46" y="16"/>
                        <a:pt x="46" y="19"/>
                      </a:cubicBezTo>
                      <a:cubicBezTo>
                        <a:pt x="46" y="22"/>
                        <a:pt x="45" y="25"/>
                        <a:pt x="43" y="28"/>
                      </a:cubicBezTo>
                      <a:cubicBezTo>
                        <a:pt x="41" y="31"/>
                        <a:pt x="39" y="33"/>
                        <a:pt x="36" y="35"/>
                      </a:cubicBezTo>
                      <a:cubicBezTo>
                        <a:pt x="33" y="37"/>
                        <a:pt x="30" y="39"/>
                        <a:pt x="27" y="41"/>
                      </a:cubicBezTo>
                      <a:cubicBezTo>
                        <a:pt x="25" y="41"/>
                        <a:pt x="25" y="41"/>
                        <a:pt x="25" y="41"/>
                      </a:cubicBezTo>
                      <a:cubicBezTo>
                        <a:pt x="31" y="45"/>
                        <a:pt x="31" y="45"/>
                        <a:pt x="31" y="45"/>
                      </a:cubicBezTo>
                      <a:lnTo>
                        <a:pt x="0" y="43"/>
                      </a:lnTo>
                      <a:close/>
                    </a:path>
                  </a:pathLst>
                </a:custGeom>
                <a:grpFill/>
                <a:ln w="9525">
                  <a:noFill/>
                  <a:round/>
                </a:ln>
              </p:spPr>
              <p:txBody>
                <a:bodyPr anchor="ctr"/>
                <a:lstStyle/>
                <a:p>
                  <a:pPr algn="ctr"/>
                  <a:endParaRPr/>
                </a:p>
              </p:txBody>
            </p:sp>
            <p:sp>
              <p:nvSpPr>
                <p:cNvPr id="47" name="îṣļídê"/>
                <p:cNvSpPr/>
                <p:nvPr/>
              </p:nvSpPr>
              <p:spPr bwMode="auto">
                <a:xfrm>
                  <a:off x="4246563" y="2452688"/>
                  <a:ext cx="25400" cy="12700"/>
                </a:xfrm>
                <a:custGeom>
                  <a:avLst/>
                  <a:gdLst/>
                  <a:ahLst/>
                  <a:cxnLst>
                    <a:cxn ang="0">
                      <a:pos x="8" y="5"/>
                    </a:cxn>
                    <a:cxn ang="0">
                      <a:pos x="7" y="5"/>
                    </a:cxn>
                    <a:cxn ang="0">
                      <a:pos x="4" y="5"/>
                    </a:cxn>
                    <a:cxn ang="0">
                      <a:pos x="0" y="6"/>
                    </a:cxn>
                    <a:cxn ang="0">
                      <a:pos x="0" y="3"/>
                    </a:cxn>
                    <a:cxn ang="0">
                      <a:pos x="4" y="2"/>
                    </a:cxn>
                    <a:cxn ang="0">
                      <a:pos x="5" y="2"/>
                    </a:cxn>
                    <a:cxn ang="0">
                      <a:pos x="3" y="0"/>
                    </a:cxn>
                    <a:cxn ang="0">
                      <a:pos x="17" y="2"/>
                    </a:cxn>
                    <a:cxn ang="0">
                      <a:pos x="11" y="8"/>
                    </a:cxn>
                    <a:cxn ang="0">
                      <a:pos x="8" y="5"/>
                    </a:cxn>
                  </a:cxnLst>
                  <a:rect l="0" t="0" r="r" b="b"/>
                  <a:pathLst>
                    <a:path w="17" h="8">
                      <a:moveTo>
                        <a:pt x="8" y="5"/>
                      </a:moveTo>
                      <a:cubicBezTo>
                        <a:pt x="7" y="5"/>
                        <a:pt x="7" y="5"/>
                        <a:pt x="7" y="5"/>
                      </a:cubicBezTo>
                      <a:cubicBezTo>
                        <a:pt x="6" y="5"/>
                        <a:pt x="5" y="5"/>
                        <a:pt x="4" y="5"/>
                      </a:cubicBezTo>
                      <a:cubicBezTo>
                        <a:pt x="2" y="6"/>
                        <a:pt x="1" y="6"/>
                        <a:pt x="0" y="6"/>
                      </a:cubicBezTo>
                      <a:cubicBezTo>
                        <a:pt x="0" y="3"/>
                        <a:pt x="0" y="3"/>
                        <a:pt x="0" y="3"/>
                      </a:cubicBezTo>
                      <a:cubicBezTo>
                        <a:pt x="1" y="3"/>
                        <a:pt x="2" y="2"/>
                        <a:pt x="4" y="2"/>
                      </a:cubicBezTo>
                      <a:cubicBezTo>
                        <a:pt x="5" y="2"/>
                        <a:pt x="5" y="2"/>
                        <a:pt x="5" y="2"/>
                      </a:cubicBezTo>
                      <a:cubicBezTo>
                        <a:pt x="3" y="0"/>
                        <a:pt x="3" y="0"/>
                        <a:pt x="3" y="0"/>
                      </a:cubicBezTo>
                      <a:cubicBezTo>
                        <a:pt x="17" y="2"/>
                        <a:pt x="17" y="2"/>
                        <a:pt x="17" y="2"/>
                      </a:cubicBezTo>
                      <a:cubicBezTo>
                        <a:pt x="11" y="8"/>
                        <a:pt x="11" y="8"/>
                        <a:pt x="11" y="8"/>
                      </a:cubicBezTo>
                      <a:lnTo>
                        <a:pt x="8" y="5"/>
                      </a:lnTo>
                      <a:close/>
                    </a:path>
                  </a:pathLst>
                </a:custGeom>
                <a:grpFill/>
                <a:ln w="9525">
                  <a:noFill/>
                  <a:round/>
                </a:ln>
              </p:spPr>
              <p:txBody>
                <a:bodyPr anchor="ctr"/>
                <a:lstStyle/>
                <a:p>
                  <a:pPr algn="ctr"/>
                  <a:endParaRPr/>
                </a:p>
              </p:txBody>
            </p:sp>
          </p:grpSp>
          <p:sp>
            <p:nvSpPr>
              <p:cNvPr id="22" name="iŝliḋe"/>
              <p:cNvSpPr/>
              <p:nvPr/>
            </p:nvSpPr>
            <p:spPr bwMode="auto">
              <a:xfrm rot="5400000">
                <a:off x="3854229" y="2780004"/>
                <a:ext cx="257430" cy="257430"/>
              </a:xfrm>
              <a:prstGeom prst="triangle">
                <a:avLst/>
              </a:prstGeom>
              <a:solidFill>
                <a:schemeClr val="tx2"/>
              </a:solidFill>
              <a:ln w="9525">
                <a:noFill/>
                <a:round/>
              </a:ln>
            </p:spPr>
            <p:txBody>
              <a:bodyPr anchor="ctr"/>
              <a:lstStyle/>
              <a:p>
                <a:pPr algn="ctr"/>
                <a:endParaRPr/>
              </a:p>
            </p:txBody>
          </p:sp>
          <p:sp>
            <p:nvSpPr>
              <p:cNvPr id="23" name="isľîḍè"/>
              <p:cNvSpPr/>
              <p:nvPr/>
            </p:nvSpPr>
            <p:spPr bwMode="auto">
              <a:xfrm rot="5400000">
                <a:off x="6753559" y="2801455"/>
                <a:ext cx="214526" cy="214526"/>
              </a:xfrm>
              <a:prstGeom prst="triangle">
                <a:avLst/>
              </a:prstGeom>
              <a:solidFill>
                <a:schemeClr val="tx2"/>
              </a:solidFill>
              <a:ln w="9525">
                <a:noFill/>
                <a:round/>
              </a:ln>
            </p:spPr>
            <p:txBody>
              <a:bodyPr anchor="ctr"/>
              <a:lstStyle/>
              <a:p>
                <a:pPr algn="ctr"/>
                <a:endParaRPr/>
              </a:p>
            </p:txBody>
          </p:sp>
          <p:sp>
            <p:nvSpPr>
              <p:cNvPr id="24" name="i$1ïḑê"/>
              <p:cNvSpPr/>
              <p:nvPr/>
            </p:nvSpPr>
            <p:spPr bwMode="auto">
              <a:xfrm rot="5400000">
                <a:off x="9293076" y="2833635"/>
                <a:ext cx="150168" cy="150168"/>
              </a:xfrm>
              <a:prstGeom prst="triangle">
                <a:avLst/>
              </a:prstGeom>
              <a:solidFill>
                <a:schemeClr val="tx2"/>
              </a:solidFill>
              <a:ln w="9525">
                <a:noFill/>
                <a:round/>
              </a:ln>
            </p:spPr>
            <p:txBody>
              <a:bodyPr anchor="ctr"/>
              <a:lstStyle/>
              <a:p>
                <a:pPr algn="ctr"/>
                <a:endParaRPr/>
              </a:p>
            </p:txBody>
          </p:sp>
          <p:grpSp>
            <p:nvGrpSpPr>
              <p:cNvPr id="25" name="íśḻîḑe"/>
              <p:cNvGrpSpPr/>
              <p:nvPr/>
            </p:nvGrpSpPr>
            <p:grpSpPr>
              <a:xfrm>
                <a:off x="1155849" y="4130649"/>
                <a:ext cx="2281348" cy="1208296"/>
                <a:chOff x="221553" y="4998859"/>
                <a:chExt cx="2281348" cy="1208296"/>
              </a:xfrm>
            </p:grpSpPr>
            <p:sp>
              <p:nvSpPr>
                <p:cNvPr id="35" name="íšľíḓê"/>
                <p:cNvSpPr txBox="1"/>
                <p:nvPr/>
              </p:nvSpPr>
              <p:spPr bwMode="auto">
                <a:xfrm>
                  <a:off x="474165" y="4998859"/>
                  <a:ext cx="1776124" cy="510084"/>
                </a:xfrm>
                <a:prstGeom prst="rect">
                  <a:avLst/>
                </a:prstGeom>
                <a:noFill/>
              </p:spPr>
              <p:txBody>
                <a:bodyPr wrap="none" lIns="90000" tIns="46800" rIns="90000" bIns="46800" anchor="b" anchorCtr="1">
                  <a:normAutofit/>
                </a:bodyPr>
                <a:lstStyle/>
                <a:p>
                  <a:pPr latinLnBrk="0"/>
                  <a:r>
                    <a:rPr lang="en-US" altLang="zh-CN" sz="1600" b="1" dirty="0">
                      <a:effectLst/>
                    </a:rPr>
                    <a:t>Text here</a:t>
                  </a:r>
                  <a:endParaRPr lang="zh-CN" altLang="en-US" sz="1600" b="1" dirty="0">
                    <a:effectLst/>
                  </a:endParaRPr>
                </a:p>
              </p:txBody>
            </p:sp>
            <p:sp>
              <p:nvSpPr>
                <p:cNvPr id="36" name="ïṩlidé"/>
                <p:cNvSpPr txBox="1"/>
                <p:nvPr/>
              </p:nvSpPr>
              <p:spPr bwMode="auto">
                <a:xfrm>
                  <a:off x="221553" y="5508943"/>
                  <a:ext cx="2281348" cy="698212"/>
                </a:xfrm>
                <a:prstGeom prst="rect">
                  <a:avLst/>
                </a:prstGeom>
                <a:noFill/>
              </p:spPr>
              <p:txBody>
                <a:bodyPr wrap="square" lIns="90000" tIns="46800" rIns="90000" bIns="46800" anchor="ctr" anchorCtr="1">
                  <a:normAutofit/>
                </a:bodyPr>
                <a:lstStyle/>
                <a:p>
                  <a:pPr algn="ctr">
                    <a:lnSpc>
                      <a:spcPct val="120000"/>
                    </a:lnSpc>
                  </a:pPr>
                  <a:r>
                    <a:rPr lang="en-US" altLang="zh-CN" sz="1000" dirty="0"/>
                    <a:t>Copy paste fonts. Choose the only option to retain text.</a:t>
                  </a:r>
                </a:p>
              </p:txBody>
            </p:sp>
          </p:grpSp>
          <p:grpSp>
            <p:nvGrpSpPr>
              <p:cNvPr id="26" name="îṣ1íḑè"/>
              <p:cNvGrpSpPr/>
              <p:nvPr/>
            </p:nvGrpSpPr>
            <p:grpSpPr>
              <a:xfrm>
                <a:off x="4318787" y="3902893"/>
                <a:ext cx="2281348" cy="1208296"/>
                <a:chOff x="221553" y="4998859"/>
                <a:chExt cx="2281348" cy="1208296"/>
              </a:xfrm>
            </p:grpSpPr>
            <p:sp>
              <p:nvSpPr>
                <p:cNvPr id="33" name="îṧļïḓè"/>
                <p:cNvSpPr txBox="1"/>
                <p:nvPr/>
              </p:nvSpPr>
              <p:spPr bwMode="auto">
                <a:xfrm>
                  <a:off x="474165" y="4998859"/>
                  <a:ext cx="1776124" cy="510084"/>
                </a:xfrm>
                <a:prstGeom prst="rect">
                  <a:avLst/>
                </a:prstGeom>
                <a:noFill/>
              </p:spPr>
              <p:txBody>
                <a:bodyPr wrap="none" lIns="90000" tIns="46800" rIns="90000" bIns="46800" anchor="b" anchorCtr="1">
                  <a:normAutofit/>
                </a:bodyPr>
                <a:lstStyle/>
                <a:p>
                  <a:pPr latinLnBrk="0"/>
                  <a:r>
                    <a:rPr lang="en-US" altLang="zh-CN" sz="1600" b="1" dirty="0">
                      <a:effectLst/>
                    </a:rPr>
                    <a:t>Text here</a:t>
                  </a:r>
                  <a:endParaRPr lang="zh-CN" altLang="en-US" sz="1600" b="1" dirty="0">
                    <a:effectLst/>
                  </a:endParaRPr>
                </a:p>
              </p:txBody>
            </p:sp>
            <p:sp>
              <p:nvSpPr>
                <p:cNvPr id="34" name="íŝ1íḋè"/>
                <p:cNvSpPr txBox="1"/>
                <p:nvPr/>
              </p:nvSpPr>
              <p:spPr bwMode="auto">
                <a:xfrm>
                  <a:off x="221553" y="5508943"/>
                  <a:ext cx="2281348" cy="698212"/>
                </a:xfrm>
                <a:prstGeom prst="rect">
                  <a:avLst/>
                </a:prstGeom>
                <a:noFill/>
              </p:spPr>
              <p:txBody>
                <a:bodyPr wrap="square" lIns="90000" tIns="46800" rIns="90000" bIns="46800" anchor="ctr" anchorCtr="1">
                  <a:normAutofit/>
                </a:bodyPr>
                <a:lstStyle/>
                <a:p>
                  <a:pPr algn="ctr">
                    <a:lnSpc>
                      <a:spcPct val="120000"/>
                    </a:lnSpc>
                  </a:pPr>
                  <a:r>
                    <a:rPr lang="en-US" altLang="zh-CN" sz="1000" dirty="0"/>
                    <a:t>Copy paste fonts. Choose the only option to retain text.</a:t>
                  </a:r>
                </a:p>
              </p:txBody>
            </p:sp>
          </p:grpSp>
          <p:grpSp>
            <p:nvGrpSpPr>
              <p:cNvPr id="27" name="îṩļîḍé"/>
              <p:cNvGrpSpPr/>
              <p:nvPr/>
            </p:nvGrpSpPr>
            <p:grpSpPr>
              <a:xfrm>
                <a:off x="7026276" y="3745985"/>
                <a:ext cx="2281348" cy="1208296"/>
                <a:chOff x="221553" y="4998859"/>
                <a:chExt cx="2281348" cy="1208296"/>
              </a:xfrm>
            </p:grpSpPr>
            <p:sp>
              <p:nvSpPr>
                <p:cNvPr id="31" name="ís1iḋê"/>
                <p:cNvSpPr txBox="1"/>
                <p:nvPr/>
              </p:nvSpPr>
              <p:spPr bwMode="auto">
                <a:xfrm>
                  <a:off x="474165" y="4998859"/>
                  <a:ext cx="1776124" cy="510084"/>
                </a:xfrm>
                <a:prstGeom prst="rect">
                  <a:avLst/>
                </a:prstGeom>
                <a:noFill/>
              </p:spPr>
              <p:txBody>
                <a:bodyPr wrap="none" lIns="90000" tIns="46800" rIns="90000" bIns="46800" anchor="b" anchorCtr="1">
                  <a:normAutofit/>
                </a:bodyPr>
                <a:lstStyle/>
                <a:p>
                  <a:pPr latinLnBrk="0"/>
                  <a:r>
                    <a:rPr lang="en-US" altLang="zh-CN" sz="1600" b="1" dirty="0">
                      <a:effectLst/>
                    </a:rPr>
                    <a:t>Text here</a:t>
                  </a:r>
                  <a:endParaRPr lang="zh-CN" altLang="en-US" sz="1600" b="1" dirty="0">
                    <a:effectLst/>
                  </a:endParaRPr>
                </a:p>
              </p:txBody>
            </p:sp>
            <p:sp>
              <p:nvSpPr>
                <p:cNvPr id="32" name="ïŝ1îḓè"/>
                <p:cNvSpPr txBox="1"/>
                <p:nvPr/>
              </p:nvSpPr>
              <p:spPr bwMode="auto">
                <a:xfrm>
                  <a:off x="221553" y="5508943"/>
                  <a:ext cx="2281348" cy="698212"/>
                </a:xfrm>
                <a:prstGeom prst="rect">
                  <a:avLst/>
                </a:prstGeom>
                <a:noFill/>
              </p:spPr>
              <p:txBody>
                <a:bodyPr wrap="square" lIns="90000" tIns="46800" rIns="90000" bIns="46800" anchor="ctr" anchorCtr="1">
                  <a:normAutofit/>
                </a:bodyPr>
                <a:lstStyle/>
                <a:p>
                  <a:pPr algn="ctr">
                    <a:lnSpc>
                      <a:spcPct val="120000"/>
                    </a:lnSpc>
                  </a:pPr>
                  <a:r>
                    <a:rPr lang="en-US" altLang="zh-CN" sz="1000" dirty="0"/>
                    <a:t>Copy paste fonts. Choose the only option to retain text.</a:t>
                  </a:r>
                </a:p>
              </p:txBody>
            </p:sp>
          </p:grpSp>
          <p:grpSp>
            <p:nvGrpSpPr>
              <p:cNvPr id="28" name="íṩļídê"/>
              <p:cNvGrpSpPr/>
              <p:nvPr/>
            </p:nvGrpSpPr>
            <p:grpSpPr>
              <a:xfrm>
                <a:off x="9207680" y="1028700"/>
                <a:ext cx="2281348" cy="1208296"/>
                <a:chOff x="221553" y="2448278"/>
                <a:chExt cx="2281348" cy="1208296"/>
              </a:xfrm>
            </p:grpSpPr>
            <p:sp>
              <p:nvSpPr>
                <p:cNvPr id="29" name="îṧ1íḍê"/>
                <p:cNvSpPr txBox="1"/>
                <p:nvPr/>
              </p:nvSpPr>
              <p:spPr bwMode="auto">
                <a:xfrm>
                  <a:off x="474165" y="2448278"/>
                  <a:ext cx="1776124" cy="510084"/>
                </a:xfrm>
                <a:prstGeom prst="rect">
                  <a:avLst/>
                </a:prstGeom>
                <a:noFill/>
              </p:spPr>
              <p:txBody>
                <a:bodyPr wrap="none" lIns="90000" tIns="46800" rIns="90000" bIns="46800" anchor="b" anchorCtr="1">
                  <a:normAutofit/>
                </a:bodyPr>
                <a:lstStyle/>
                <a:p>
                  <a:pPr latinLnBrk="0"/>
                  <a:r>
                    <a:rPr lang="en-US" altLang="zh-CN" sz="1600" b="1" dirty="0">
                      <a:effectLst/>
                    </a:rPr>
                    <a:t>Text here</a:t>
                  </a:r>
                  <a:endParaRPr lang="zh-CN" altLang="en-US" sz="1600" b="1" dirty="0">
                    <a:effectLst/>
                  </a:endParaRPr>
                </a:p>
              </p:txBody>
            </p:sp>
            <p:sp>
              <p:nvSpPr>
                <p:cNvPr id="30" name="ïşḻïdé"/>
                <p:cNvSpPr txBox="1"/>
                <p:nvPr/>
              </p:nvSpPr>
              <p:spPr bwMode="auto">
                <a:xfrm>
                  <a:off x="221553" y="2958362"/>
                  <a:ext cx="2281348" cy="698212"/>
                </a:xfrm>
                <a:prstGeom prst="rect">
                  <a:avLst/>
                </a:prstGeom>
                <a:noFill/>
              </p:spPr>
              <p:txBody>
                <a:bodyPr wrap="square" lIns="90000" tIns="46800" rIns="90000" bIns="46800" anchor="ctr" anchorCtr="1">
                  <a:normAutofit/>
                </a:bodyPr>
                <a:lstStyle/>
                <a:p>
                  <a:pPr algn="ctr">
                    <a:lnSpc>
                      <a:spcPct val="120000"/>
                    </a:lnSpc>
                  </a:pPr>
                  <a:r>
                    <a:rPr lang="en-US" altLang="zh-CN" sz="1000" dirty="0"/>
                    <a:t>Copy paste fonts. Choose the only option to retain text.</a:t>
                  </a:r>
                </a:p>
              </p:txBody>
            </p:sp>
          </p:grpSp>
        </p:grpSp>
        <p:cxnSp>
          <p:nvCxnSpPr>
            <p:cNvPr id="7" name="直接连接符 6"/>
            <p:cNvCxnSpPr/>
            <p:nvPr/>
          </p:nvCxnSpPr>
          <p:spPr>
            <a:xfrm>
              <a:off x="3981000" y="3442288"/>
              <a:ext cx="0" cy="2701337"/>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858663" y="3442288"/>
              <a:ext cx="0" cy="2701337"/>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327337" y="3442288"/>
              <a:ext cx="0" cy="2701337"/>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28</a:t>
            </a:fld>
            <a:endParaRPr lang="zh-CN" altLang="en-US"/>
          </a:p>
        </p:txBody>
      </p:sp>
      <p:grpSp>
        <p:nvGrpSpPr>
          <p:cNvPr id="5" name="d7274021-1e3f-4bbf-90e8-a4204b072c8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371000" y="1128713"/>
            <a:ext cx="9450000" cy="5019675"/>
            <a:chOff x="1371000" y="1128713"/>
            <a:chExt cx="9450000" cy="5019675"/>
          </a:xfrm>
        </p:grpSpPr>
        <p:grpSp>
          <p:nvGrpSpPr>
            <p:cNvPr id="6" name="ïsḷîdè"/>
            <p:cNvGrpSpPr/>
            <p:nvPr/>
          </p:nvGrpSpPr>
          <p:grpSpPr>
            <a:xfrm>
              <a:off x="1371000" y="1500420"/>
              <a:ext cx="9450000" cy="4276260"/>
              <a:chOff x="1371000" y="1443973"/>
              <a:chExt cx="9450000" cy="4276260"/>
            </a:xfrm>
          </p:grpSpPr>
          <p:grpSp>
            <p:nvGrpSpPr>
              <p:cNvPr id="9" name="íṡḻíḋê"/>
              <p:cNvGrpSpPr/>
              <p:nvPr/>
            </p:nvGrpSpPr>
            <p:grpSpPr>
              <a:xfrm>
                <a:off x="8720103" y="2128763"/>
                <a:ext cx="1817007" cy="1819504"/>
                <a:chOff x="5667742" y="1973318"/>
                <a:chExt cx="2326986" cy="2330184"/>
              </a:xfrm>
            </p:grpSpPr>
            <p:grpSp>
              <p:nvGrpSpPr>
                <p:cNvPr id="50" name="ïṥļîďé"/>
                <p:cNvGrpSpPr/>
                <p:nvPr/>
              </p:nvGrpSpPr>
              <p:grpSpPr>
                <a:xfrm>
                  <a:off x="5667742" y="1973318"/>
                  <a:ext cx="2326986" cy="2330184"/>
                  <a:chOff x="1033463" y="2201863"/>
                  <a:chExt cx="2984500" cy="2987676"/>
                </a:xfrm>
                <a:solidFill>
                  <a:schemeClr val="tx2">
                    <a:lumMod val="20000"/>
                    <a:lumOff val="80000"/>
                  </a:schemeClr>
                </a:solidFill>
              </p:grpSpPr>
              <p:sp>
                <p:nvSpPr>
                  <p:cNvPr id="54" name="iś1ídè"/>
                  <p:cNvSpPr/>
                  <p:nvPr/>
                </p:nvSpPr>
                <p:spPr bwMode="auto">
                  <a:xfrm>
                    <a:off x="3433763" y="2613026"/>
                    <a:ext cx="546100" cy="798513"/>
                  </a:xfrm>
                  <a:custGeom>
                    <a:avLst/>
                    <a:gdLst>
                      <a:gd name="T0" fmla="*/ 98 w 145"/>
                      <a:gd name="T1" fmla="*/ 212 h 212"/>
                      <a:gd name="T2" fmla="*/ 145 w 145"/>
                      <a:gd name="T3" fmla="*/ 200 h 212"/>
                      <a:gd name="T4" fmla="*/ 31 w 145"/>
                      <a:gd name="T5" fmla="*/ 0 h 212"/>
                      <a:gd name="T6" fmla="*/ 0 w 145"/>
                      <a:gd name="T7" fmla="*/ 37 h 212"/>
                      <a:gd name="T8" fmla="*/ 98 w 145"/>
                      <a:gd name="T9" fmla="*/ 212 h 212"/>
                    </a:gdLst>
                    <a:ahLst/>
                    <a:cxnLst>
                      <a:cxn ang="0">
                        <a:pos x="T0" y="T1"/>
                      </a:cxn>
                      <a:cxn ang="0">
                        <a:pos x="T2" y="T3"/>
                      </a:cxn>
                      <a:cxn ang="0">
                        <a:pos x="T4" y="T5"/>
                      </a:cxn>
                      <a:cxn ang="0">
                        <a:pos x="T6" y="T7"/>
                      </a:cxn>
                      <a:cxn ang="0">
                        <a:pos x="T8" y="T9"/>
                      </a:cxn>
                    </a:cxnLst>
                    <a:rect l="0" t="0" r="r" b="b"/>
                    <a:pathLst>
                      <a:path w="145" h="212">
                        <a:moveTo>
                          <a:pt x="98" y="212"/>
                        </a:moveTo>
                        <a:cubicBezTo>
                          <a:pt x="145" y="200"/>
                          <a:pt x="145" y="200"/>
                          <a:pt x="145" y="200"/>
                        </a:cubicBezTo>
                        <a:cubicBezTo>
                          <a:pt x="127" y="122"/>
                          <a:pt x="87" y="53"/>
                          <a:pt x="31" y="0"/>
                        </a:cubicBezTo>
                        <a:cubicBezTo>
                          <a:pt x="0" y="37"/>
                          <a:pt x="0" y="37"/>
                          <a:pt x="0" y="37"/>
                        </a:cubicBezTo>
                        <a:cubicBezTo>
                          <a:pt x="49" y="84"/>
                          <a:pt x="83" y="144"/>
                          <a:pt x="98" y="212"/>
                        </a:cubicBezTo>
                        <a:close/>
                      </a:path>
                    </a:pathLst>
                  </a:custGeom>
                  <a:grpFill/>
                  <a:ln>
                    <a:noFill/>
                  </a:ln>
                </p:spPr>
                <p:txBody>
                  <a:bodyPr/>
                  <a:lstStyle/>
                  <a:p>
                    <a:endParaRPr lang="en-IN" sz="2400" noProof="1"/>
                  </a:p>
                </p:txBody>
              </p:sp>
              <p:sp>
                <p:nvSpPr>
                  <p:cNvPr id="55" name="iṩḻiḋe"/>
                  <p:cNvSpPr/>
                  <p:nvPr/>
                </p:nvSpPr>
                <p:spPr bwMode="auto">
                  <a:xfrm>
                    <a:off x="2538413" y="2201863"/>
                    <a:ext cx="971550" cy="509588"/>
                  </a:xfrm>
                  <a:custGeom>
                    <a:avLst/>
                    <a:gdLst>
                      <a:gd name="T0" fmla="*/ 227 w 258"/>
                      <a:gd name="T1" fmla="*/ 135 h 135"/>
                      <a:gd name="T2" fmla="*/ 258 w 258"/>
                      <a:gd name="T3" fmla="*/ 98 h 135"/>
                      <a:gd name="T4" fmla="*/ 0 w 258"/>
                      <a:gd name="T5" fmla="*/ 0 h 135"/>
                      <a:gd name="T6" fmla="*/ 0 w 258"/>
                      <a:gd name="T7" fmla="*/ 48 h 135"/>
                      <a:gd name="T8" fmla="*/ 227 w 258"/>
                      <a:gd name="T9" fmla="*/ 135 h 135"/>
                    </a:gdLst>
                    <a:ahLst/>
                    <a:cxnLst>
                      <a:cxn ang="0">
                        <a:pos x="T0" y="T1"/>
                      </a:cxn>
                      <a:cxn ang="0">
                        <a:pos x="T2" y="T3"/>
                      </a:cxn>
                      <a:cxn ang="0">
                        <a:pos x="T4" y="T5"/>
                      </a:cxn>
                      <a:cxn ang="0">
                        <a:pos x="T6" y="T7"/>
                      </a:cxn>
                      <a:cxn ang="0">
                        <a:pos x="T8" y="T9"/>
                      </a:cxn>
                    </a:cxnLst>
                    <a:rect l="0" t="0" r="r" b="b"/>
                    <a:pathLst>
                      <a:path w="258" h="135">
                        <a:moveTo>
                          <a:pt x="227" y="135"/>
                        </a:moveTo>
                        <a:cubicBezTo>
                          <a:pt x="258" y="98"/>
                          <a:pt x="258" y="98"/>
                          <a:pt x="258" y="98"/>
                        </a:cubicBezTo>
                        <a:cubicBezTo>
                          <a:pt x="189" y="38"/>
                          <a:pt x="99" y="1"/>
                          <a:pt x="0" y="0"/>
                        </a:cubicBezTo>
                        <a:cubicBezTo>
                          <a:pt x="0" y="48"/>
                          <a:pt x="0" y="48"/>
                          <a:pt x="0" y="48"/>
                        </a:cubicBezTo>
                        <a:cubicBezTo>
                          <a:pt x="87" y="49"/>
                          <a:pt x="166" y="82"/>
                          <a:pt x="227" y="135"/>
                        </a:cubicBezTo>
                        <a:close/>
                      </a:path>
                    </a:pathLst>
                  </a:custGeom>
                  <a:solidFill>
                    <a:schemeClr val="tx2"/>
                  </a:solidFill>
                  <a:ln>
                    <a:noFill/>
                  </a:ln>
                </p:spPr>
                <p:txBody>
                  <a:bodyPr/>
                  <a:lstStyle/>
                  <a:p>
                    <a:pPr eaLnBrk="1" fontAlgn="auto" hangingPunct="1">
                      <a:defRPr/>
                    </a:pPr>
                    <a:endParaRPr lang="en-IN" sz="2400" noProof="1"/>
                  </a:p>
                </p:txBody>
              </p:sp>
              <p:sp>
                <p:nvSpPr>
                  <p:cNvPr id="56" name="íṩlide"/>
                  <p:cNvSpPr/>
                  <p:nvPr/>
                </p:nvSpPr>
                <p:spPr bwMode="auto">
                  <a:xfrm>
                    <a:off x="3735388" y="3422651"/>
                    <a:ext cx="282575" cy="831850"/>
                  </a:xfrm>
                  <a:custGeom>
                    <a:avLst/>
                    <a:gdLst>
                      <a:gd name="T0" fmla="*/ 26 w 75"/>
                      <a:gd name="T1" fmla="*/ 72 h 221"/>
                      <a:gd name="T2" fmla="*/ 0 w 75"/>
                      <a:gd name="T3" fmla="*/ 204 h 221"/>
                      <a:gd name="T4" fmla="*/ 46 w 75"/>
                      <a:gd name="T5" fmla="*/ 221 h 221"/>
                      <a:gd name="T6" fmla="*/ 75 w 75"/>
                      <a:gd name="T7" fmla="*/ 72 h 221"/>
                      <a:gd name="T8" fmla="*/ 68 w 75"/>
                      <a:gd name="T9" fmla="*/ 0 h 221"/>
                      <a:gd name="T10" fmla="*/ 21 w 75"/>
                      <a:gd name="T11" fmla="*/ 13 h 221"/>
                      <a:gd name="T12" fmla="*/ 26 w 75"/>
                      <a:gd name="T13" fmla="*/ 72 h 221"/>
                    </a:gdLst>
                    <a:ahLst/>
                    <a:cxnLst>
                      <a:cxn ang="0">
                        <a:pos x="T0" y="T1"/>
                      </a:cxn>
                      <a:cxn ang="0">
                        <a:pos x="T2" y="T3"/>
                      </a:cxn>
                      <a:cxn ang="0">
                        <a:pos x="T4" y="T5"/>
                      </a:cxn>
                      <a:cxn ang="0">
                        <a:pos x="T6" y="T7"/>
                      </a:cxn>
                      <a:cxn ang="0">
                        <a:pos x="T8" y="T9"/>
                      </a:cxn>
                      <a:cxn ang="0">
                        <a:pos x="T10" y="T11"/>
                      </a:cxn>
                      <a:cxn ang="0">
                        <a:pos x="T12" y="T13"/>
                      </a:cxn>
                    </a:cxnLst>
                    <a:rect l="0" t="0" r="r" b="b"/>
                    <a:pathLst>
                      <a:path w="75" h="221">
                        <a:moveTo>
                          <a:pt x="26" y="72"/>
                        </a:moveTo>
                        <a:cubicBezTo>
                          <a:pt x="26" y="119"/>
                          <a:pt x="17" y="163"/>
                          <a:pt x="0" y="204"/>
                        </a:cubicBezTo>
                        <a:cubicBezTo>
                          <a:pt x="46" y="221"/>
                          <a:pt x="46" y="221"/>
                          <a:pt x="46" y="221"/>
                        </a:cubicBezTo>
                        <a:cubicBezTo>
                          <a:pt x="64" y="175"/>
                          <a:pt x="75" y="125"/>
                          <a:pt x="75" y="72"/>
                        </a:cubicBezTo>
                        <a:cubicBezTo>
                          <a:pt x="75" y="48"/>
                          <a:pt x="72" y="24"/>
                          <a:pt x="68" y="0"/>
                        </a:cubicBezTo>
                        <a:cubicBezTo>
                          <a:pt x="21" y="13"/>
                          <a:pt x="21" y="13"/>
                          <a:pt x="21" y="13"/>
                        </a:cubicBezTo>
                        <a:cubicBezTo>
                          <a:pt x="24" y="32"/>
                          <a:pt x="26" y="52"/>
                          <a:pt x="26" y="72"/>
                        </a:cubicBezTo>
                        <a:close/>
                      </a:path>
                    </a:pathLst>
                  </a:custGeom>
                  <a:grpFill/>
                  <a:ln>
                    <a:noFill/>
                  </a:ln>
                </p:spPr>
                <p:txBody>
                  <a:bodyPr/>
                  <a:lstStyle/>
                  <a:p>
                    <a:pPr eaLnBrk="1" fontAlgn="auto" hangingPunct="1">
                      <a:defRPr/>
                    </a:pPr>
                    <a:endParaRPr lang="en-IN" sz="2400" noProof="1"/>
                  </a:p>
                </p:txBody>
              </p:sp>
              <p:sp>
                <p:nvSpPr>
                  <p:cNvPr id="57" name="íśľíḋé"/>
                  <p:cNvSpPr/>
                  <p:nvPr/>
                </p:nvSpPr>
                <p:spPr bwMode="auto">
                  <a:xfrm>
                    <a:off x="1654176" y="2201863"/>
                    <a:ext cx="823913" cy="425450"/>
                  </a:xfrm>
                  <a:custGeom>
                    <a:avLst/>
                    <a:gdLst>
                      <a:gd name="T0" fmla="*/ 219 w 219"/>
                      <a:gd name="T1" fmla="*/ 48 h 113"/>
                      <a:gd name="T2" fmla="*/ 219 w 219"/>
                      <a:gd name="T3" fmla="*/ 0 h 113"/>
                      <a:gd name="T4" fmla="*/ 0 w 219"/>
                      <a:gd name="T5" fmla="*/ 74 h 113"/>
                      <a:gd name="T6" fmla="*/ 28 w 219"/>
                      <a:gd name="T7" fmla="*/ 113 h 113"/>
                      <a:gd name="T8" fmla="*/ 219 w 219"/>
                      <a:gd name="T9" fmla="*/ 48 h 113"/>
                    </a:gdLst>
                    <a:ahLst/>
                    <a:cxnLst>
                      <a:cxn ang="0">
                        <a:pos x="T0" y="T1"/>
                      </a:cxn>
                      <a:cxn ang="0">
                        <a:pos x="T2" y="T3"/>
                      </a:cxn>
                      <a:cxn ang="0">
                        <a:pos x="T4" y="T5"/>
                      </a:cxn>
                      <a:cxn ang="0">
                        <a:pos x="T6" y="T7"/>
                      </a:cxn>
                      <a:cxn ang="0">
                        <a:pos x="T8" y="T9"/>
                      </a:cxn>
                    </a:cxnLst>
                    <a:rect l="0" t="0" r="r" b="b"/>
                    <a:pathLst>
                      <a:path w="219" h="113">
                        <a:moveTo>
                          <a:pt x="219" y="48"/>
                        </a:moveTo>
                        <a:cubicBezTo>
                          <a:pt x="219" y="0"/>
                          <a:pt x="219" y="0"/>
                          <a:pt x="219" y="0"/>
                        </a:cubicBezTo>
                        <a:cubicBezTo>
                          <a:pt x="138" y="2"/>
                          <a:pt x="62" y="29"/>
                          <a:pt x="0" y="74"/>
                        </a:cubicBezTo>
                        <a:cubicBezTo>
                          <a:pt x="28" y="113"/>
                          <a:pt x="28" y="113"/>
                          <a:pt x="28" y="113"/>
                        </a:cubicBezTo>
                        <a:cubicBezTo>
                          <a:pt x="82" y="74"/>
                          <a:pt x="148" y="50"/>
                          <a:pt x="219" y="48"/>
                        </a:cubicBezTo>
                        <a:close/>
                      </a:path>
                    </a:pathLst>
                  </a:custGeom>
                  <a:solidFill>
                    <a:schemeClr val="tx2"/>
                  </a:solidFill>
                  <a:ln>
                    <a:noFill/>
                  </a:ln>
                </p:spPr>
                <p:txBody>
                  <a:bodyPr/>
                  <a:lstStyle/>
                  <a:p>
                    <a:pPr eaLnBrk="1" fontAlgn="auto" hangingPunct="1">
                      <a:defRPr/>
                    </a:pPr>
                    <a:endParaRPr lang="en-IN" sz="2400" noProof="1"/>
                  </a:p>
                </p:txBody>
              </p:sp>
              <p:sp>
                <p:nvSpPr>
                  <p:cNvPr id="58" name="îsľïḑê"/>
                  <p:cNvSpPr/>
                  <p:nvPr/>
                </p:nvSpPr>
                <p:spPr bwMode="auto">
                  <a:xfrm>
                    <a:off x="1119188" y="4144963"/>
                    <a:ext cx="587375" cy="712788"/>
                  </a:xfrm>
                  <a:custGeom>
                    <a:avLst/>
                    <a:gdLst>
                      <a:gd name="T0" fmla="*/ 46 w 156"/>
                      <a:gd name="T1" fmla="*/ 0 h 189"/>
                      <a:gd name="T2" fmla="*/ 0 w 156"/>
                      <a:gd name="T3" fmla="*/ 13 h 189"/>
                      <a:gd name="T4" fmla="*/ 125 w 156"/>
                      <a:gd name="T5" fmla="*/ 189 h 189"/>
                      <a:gd name="T6" fmla="*/ 156 w 156"/>
                      <a:gd name="T7" fmla="*/ 152 h 189"/>
                      <a:gd name="T8" fmla="*/ 46 w 156"/>
                      <a:gd name="T9" fmla="*/ 0 h 189"/>
                    </a:gdLst>
                    <a:ahLst/>
                    <a:cxnLst>
                      <a:cxn ang="0">
                        <a:pos x="T0" y="T1"/>
                      </a:cxn>
                      <a:cxn ang="0">
                        <a:pos x="T2" y="T3"/>
                      </a:cxn>
                      <a:cxn ang="0">
                        <a:pos x="T4" y="T5"/>
                      </a:cxn>
                      <a:cxn ang="0">
                        <a:pos x="T6" y="T7"/>
                      </a:cxn>
                      <a:cxn ang="0">
                        <a:pos x="T8" y="T9"/>
                      </a:cxn>
                    </a:cxnLst>
                    <a:rect l="0" t="0" r="r" b="b"/>
                    <a:pathLst>
                      <a:path w="156" h="189">
                        <a:moveTo>
                          <a:pt x="46" y="0"/>
                        </a:moveTo>
                        <a:cubicBezTo>
                          <a:pt x="0" y="13"/>
                          <a:pt x="0" y="13"/>
                          <a:pt x="0" y="13"/>
                        </a:cubicBezTo>
                        <a:cubicBezTo>
                          <a:pt x="24" y="83"/>
                          <a:pt x="68" y="144"/>
                          <a:pt x="125" y="189"/>
                        </a:cubicBezTo>
                        <a:cubicBezTo>
                          <a:pt x="156" y="152"/>
                          <a:pt x="156" y="152"/>
                          <a:pt x="156" y="152"/>
                        </a:cubicBezTo>
                        <a:cubicBezTo>
                          <a:pt x="107" y="113"/>
                          <a:pt x="68" y="61"/>
                          <a:pt x="46" y="0"/>
                        </a:cubicBezTo>
                        <a:close/>
                      </a:path>
                    </a:pathLst>
                  </a:custGeom>
                  <a:grpFill/>
                  <a:ln>
                    <a:noFill/>
                  </a:ln>
                </p:spPr>
                <p:txBody>
                  <a:bodyPr/>
                  <a:lstStyle/>
                  <a:p>
                    <a:pPr eaLnBrk="1" fontAlgn="auto" hangingPunct="1">
                      <a:defRPr/>
                    </a:pPr>
                    <a:endParaRPr lang="en-IN" sz="2400" noProof="1"/>
                  </a:p>
                </p:txBody>
              </p:sp>
              <p:sp>
                <p:nvSpPr>
                  <p:cNvPr id="59" name="îŝļîḍé"/>
                  <p:cNvSpPr/>
                  <p:nvPr/>
                </p:nvSpPr>
                <p:spPr bwMode="auto">
                  <a:xfrm>
                    <a:off x="3260726" y="4246563"/>
                    <a:ext cx="625475" cy="677863"/>
                  </a:xfrm>
                  <a:custGeom>
                    <a:avLst/>
                    <a:gdLst>
                      <a:gd name="T0" fmla="*/ 0 w 166"/>
                      <a:gd name="T1" fmla="*/ 141 h 180"/>
                      <a:gd name="T2" fmla="*/ 28 w 166"/>
                      <a:gd name="T3" fmla="*/ 180 h 180"/>
                      <a:gd name="T4" fmla="*/ 166 w 166"/>
                      <a:gd name="T5" fmla="*/ 16 h 180"/>
                      <a:gd name="T6" fmla="*/ 120 w 166"/>
                      <a:gd name="T7" fmla="*/ 0 h 180"/>
                      <a:gd name="T8" fmla="*/ 0 w 166"/>
                      <a:gd name="T9" fmla="*/ 141 h 180"/>
                    </a:gdLst>
                    <a:ahLst/>
                    <a:cxnLst>
                      <a:cxn ang="0">
                        <a:pos x="T0" y="T1"/>
                      </a:cxn>
                      <a:cxn ang="0">
                        <a:pos x="T2" y="T3"/>
                      </a:cxn>
                      <a:cxn ang="0">
                        <a:pos x="T4" y="T5"/>
                      </a:cxn>
                      <a:cxn ang="0">
                        <a:pos x="T6" y="T7"/>
                      </a:cxn>
                      <a:cxn ang="0">
                        <a:pos x="T8" y="T9"/>
                      </a:cxn>
                    </a:cxnLst>
                    <a:rect l="0" t="0" r="r" b="b"/>
                    <a:pathLst>
                      <a:path w="166" h="180">
                        <a:moveTo>
                          <a:pt x="0" y="141"/>
                        </a:moveTo>
                        <a:cubicBezTo>
                          <a:pt x="28" y="180"/>
                          <a:pt x="28" y="180"/>
                          <a:pt x="28" y="180"/>
                        </a:cubicBezTo>
                        <a:cubicBezTo>
                          <a:pt x="88" y="140"/>
                          <a:pt x="136" y="83"/>
                          <a:pt x="166" y="16"/>
                        </a:cubicBezTo>
                        <a:cubicBezTo>
                          <a:pt x="120" y="0"/>
                          <a:pt x="120" y="0"/>
                          <a:pt x="120" y="0"/>
                        </a:cubicBezTo>
                        <a:cubicBezTo>
                          <a:pt x="93" y="57"/>
                          <a:pt x="52" y="105"/>
                          <a:pt x="0" y="141"/>
                        </a:cubicBezTo>
                        <a:close/>
                      </a:path>
                    </a:pathLst>
                  </a:custGeom>
                  <a:grpFill/>
                  <a:ln>
                    <a:noFill/>
                  </a:ln>
                </p:spPr>
                <p:txBody>
                  <a:bodyPr/>
                  <a:lstStyle/>
                  <a:p>
                    <a:pPr eaLnBrk="1" fontAlgn="auto" hangingPunct="1">
                      <a:defRPr/>
                    </a:pPr>
                    <a:endParaRPr lang="en-IN" sz="2400" noProof="1"/>
                  </a:p>
                </p:txBody>
              </p:sp>
              <p:sp>
                <p:nvSpPr>
                  <p:cNvPr id="60" name="isḷiḑê"/>
                  <p:cNvSpPr/>
                  <p:nvPr/>
                </p:nvSpPr>
                <p:spPr bwMode="auto">
                  <a:xfrm>
                    <a:off x="1033463" y="3290888"/>
                    <a:ext cx="239713" cy="847725"/>
                  </a:xfrm>
                  <a:custGeom>
                    <a:avLst/>
                    <a:gdLst>
                      <a:gd name="T0" fmla="*/ 48 w 64"/>
                      <a:gd name="T1" fmla="*/ 107 h 225"/>
                      <a:gd name="T2" fmla="*/ 60 w 64"/>
                      <a:gd name="T3" fmla="*/ 16 h 225"/>
                      <a:gd name="T4" fmla="*/ 14 w 64"/>
                      <a:gd name="T5" fmla="*/ 0 h 225"/>
                      <a:gd name="T6" fmla="*/ 0 w 64"/>
                      <a:gd name="T7" fmla="*/ 107 h 225"/>
                      <a:gd name="T8" fmla="*/ 17 w 64"/>
                      <a:gd name="T9" fmla="*/ 225 h 225"/>
                      <a:gd name="T10" fmla="*/ 64 w 64"/>
                      <a:gd name="T11" fmla="*/ 212 h 225"/>
                      <a:gd name="T12" fmla="*/ 48 w 64"/>
                      <a:gd name="T13" fmla="*/ 107 h 225"/>
                    </a:gdLst>
                    <a:ahLst/>
                    <a:cxnLst>
                      <a:cxn ang="0">
                        <a:pos x="T0" y="T1"/>
                      </a:cxn>
                      <a:cxn ang="0">
                        <a:pos x="T2" y="T3"/>
                      </a:cxn>
                      <a:cxn ang="0">
                        <a:pos x="T4" y="T5"/>
                      </a:cxn>
                      <a:cxn ang="0">
                        <a:pos x="T6" y="T7"/>
                      </a:cxn>
                      <a:cxn ang="0">
                        <a:pos x="T8" y="T9"/>
                      </a:cxn>
                      <a:cxn ang="0">
                        <a:pos x="T10" y="T11"/>
                      </a:cxn>
                      <a:cxn ang="0">
                        <a:pos x="T12" y="T13"/>
                      </a:cxn>
                    </a:cxnLst>
                    <a:rect l="0" t="0" r="r" b="b"/>
                    <a:pathLst>
                      <a:path w="64" h="225">
                        <a:moveTo>
                          <a:pt x="48" y="107"/>
                        </a:moveTo>
                        <a:cubicBezTo>
                          <a:pt x="48" y="76"/>
                          <a:pt x="52" y="45"/>
                          <a:pt x="60" y="16"/>
                        </a:cubicBezTo>
                        <a:cubicBezTo>
                          <a:pt x="14" y="0"/>
                          <a:pt x="14" y="0"/>
                          <a:pt x="14" y="0"/>
                        </a:cubicBezTo>
                        <a:cubicBezTo>
                          <a:pt x="5" y="34"/>
                          <a:pt x="0" y="70"/>
                          <a:pt x="0" y="107"/>
                        </a:cubicBezTo>
                        <a:cubicBezTo>
                          <a:pt x="0" y="148"/>
                          <a:pt x="6" y="188"/>
                          <a:pt x="17" y="225"/>
                        </a:cubicBezTo>
                        <a:cubicBezTo>
                          <a:pt x="64" y="212"/>
                          <a:pt x="64" y="212"/>
                          <a:pt x="64" y="212"/>
                        </a:cubicBezTo>
                        <a:cubicBezTo>
                          <a:pt x="53" y="179"/>
                          <a:pt x="48" y="144"/>
                          <a:pt x="48" y="107"/>
                        </a:cubicBezTo>
                        <a:close/>
                      </a:path>
                    </a:pathLst>
                  </a:custGeom>
                  <a:grpFill/>
                  <a:ln>
                    <a:noFill/>
                  </a:ln>
                </p:spPr>
                <p:txBody>
                  <a:bodyPr/>
                  <a:lstStyle/>
                  <a:p>
                    <a:pPr eaLnBrk="1" fontAlgn="auto" hangingPunct="1">
                      <a:defRPr/>
                    </a:pPr>
                    <a:endParaRPr lang="en-IN" sz="2400" noProof="1"/>
                  </a:p>
                </p:txBody>
              </p:sp>
              <p:sp>
                <p:nvSpPr>
                  <p:cNvPr id="61" name="îŝlïdê"/>
                  <p:cNvSpPr/>
                  <p:nvPr/>
                </p:nvSpPr>
                <p:spPr bwMode="auto">
                  <a:xfrm>
                    <a:off x="1104901" y="2514601"/>
                    <a:ext cx="604838" cy="779463"/>
                  </a:xfrm>
                  <a:custGeom>
                    <a:avLst/>
                    <a:gdLst>
                      <a:gd name="T0" fmla="*/ 161 w 161"/>
                      <a:gd name="T1" fmla="*/ 40 h 207"/>
                      <a:gd name="T2" fmla="*/ 134 w 161"/>
                      <a:gd name="T3" fmla="*/ 0 h 207"/>
                      <a:gd name="T4" fmla="*/ 0 w 161"/>
                      <a:gd name="T5" fmla="*/ 191 h 207"/>
                      <a:gd name="T6" fmla="*/ 45 w 161"/>
                      <a:gd name="T7" fmla="*/ 207 h 207"/>
                      <a:gd name="T8" fmla="*/ 161 w 161"/>
                      <a:gd name="T9" fmla="*/ 40 h 207"/>
                    </a:gdLst>
                    <a:ahLst/>
                    <a:cxnLst>
                      <a:cxn ang="0">
                        <a:pos x="T0" y="T1"/>
                      </a:cxn>
                      <a:cxn ang="0">
                        <a:pos x="T2" y="T3"/>
                      </a:cxn>
                      <a:cxn ang="0">
                        <a:pos x="T4" y="T5"/>
                      </a:cxn>
                      <a:cxn ang="0">
                        <a:pos x="T6" y="T7"/>
                      </a:cxn>
                      <a:cxn ang="0">
                        <a:pos x="T8" y="T9"/>
                      </a:cxn>
                    </a:cxnLst>
                    <a:rect l="0" t="0" r="r" b="b"/>
                    <a:pathLst>
                      <a:path w="161" h="207">
                        <a:moveTo>
                          <a:pt x="161" y="40"/>
                        </a:moveTo>
                        <a:cubicBezTo>
                          <a:pt x="134" y="0"/>
                          <a:pt x="134" y="0"/>
                          <a:pt x="134" y="0"/>
                        </a:cubicBezTo>
                        <a:cubicBezTo>
                          <a:pt x="72" y="49"/>
                          <a:pt x="25" y="115"/>
                          <a:pt x="0" y="191"/>
                        </a:cubicBezTo>
                        <a:cubicBezTo>
                          <a:pt x="45" y="207"/>
                          <a:pt x="45" y="207"/>
                          <a:pt x="45" y="207"/>
                        </a:cubicBezTo>
                        <a:cubicBezTo>
                          <a:pt x="67" y="140"/>
                          <a:pt x="107" y="82"/>
                          <a:pt x="161" y="40"/>
                        </a:cubicBezTo>
                        <a:close/>
                      </a:path>
                    </a:pathLst>
                  </a:custGeom>
                  <a:grpFill/>
                  <a:ln>
                    <a:noFill/>
                  </a:ln>
                </p:spPr>
                <p:txBody>
                  <a:bodyPr/>
                  <a:lstStyle/>
                  <a:p>
                    <a:endParaRPr lang="en-IN" sz="2400" noProof="1"/>
                  </a:p>
                </p:txBody>
              </p:sp>
              <p:sp>
                <p:nvSpPr>
                  <p:cNvPr id="62" name="íṧlïdè"/>
                  <p:cNvSpPr/>
                  <p:nvPr/>
                </p:nvSpPr>
                <p:spPr bwMode="auto">
                  <a:xfrm>
                    <a:off x="2538413" y="4808538"/>
                    <a:ext cx="779463" cy="381000"/>
                  </a:xfrm>
                  <a:custGeom>
                    <a:avLst/>
                    <a:gdLst>
                      <a:gd name="T0" fmla="*/ 0 w 207"/>
                      <a:gd name="T1" fmla="*/ 52 h 101"/>
                      <a:gd name="T2" fmla="*/ 0 w 207"/>
                      <a:gd name="T3" fmla="*/ 101 h 101"/>
                      <a:gd name="T4" fmla="*/ 207 w 207"/>
                      <a:gd name="T5" fmla="*/ 40 h 101"/>
                      <a:gd name="T6" fmla="*/ 179 w 207"/>
                      <a:gd name="T7" fmla="*/ 0 h 101"/>
                      <a:gd name="T8" fmla="*/ 0 w 207"/>
                      <a:gd name="T9" fmla="*/ 52 h 101"/>
                    </a:gdLst>
                    <a:ahLst/>
                    <a:cxnLst>
                      <a:cxn ang="0">
                        <a:pos x="T0" y="T1"/>
                      </a:cxn>
                      <a:cxn ang="0">
                        <a:pos x="T2" y="T3"/>
                      </a:cxn>
                      <a:cxn ang="0">
                        <a:pos x="T4" y="T5"/>
                      </a:cxn>
                      <a:cxn ang="0">
                        <a:pos x="T6" y="T7"/>
                      </a:cxn>
                      <a:cxn ang="0">
                        <a:pos x="T8" y="T9"/>
                      </a:cxn>
                    </a:cxnLst>
                    <a:rect l="0" t="0" r="r" b="b"/>
                    <a:pathLst>
                      <a:path w="207" h="101">
                        <a:moveTo>
                          <a:pt x="0" y="52"/>
                        </a:moveTo>
                        <a:cubicBezTo>
                          <a:pt x="0" y="101"/>
                          <a:pt x="0" y="101"/>
                          <a:pt x="0" y="101"/>
                        </a:cubicBezTo>
                        <a:cubicBezTo>
                          <a:pt x="76" y="100"/>
                          <a:pt x="147" y="78"/>
                          <a:pt x="207" y="40"/>
                        </a:cubicBezTo>
                        <a:cubicBezTo>
                          <a:pt x="179" y="0"/>
                          <a:pt x="179" y="0"/>
                          <a:pt x="179" y="0"/>
                        </a:cubicBezTo>
                        <a:cubicBezTo>
                          <a:pt x="127" y="33"/>
                          <a:pt x="66" y="51"/>
                          <a:pt x="0" y="52"/>
                        </a:cubicBezTo>
                        <a:close/>
                      </a:path>
                    </a:pathLst>
                  </a:custGeom>
                  <a:grpFill/>
                  <a:ln>
                    <a:noFill/>
                  </a:ln>
                </p:spPr>
                <p:txBody>
                  <a:bodyPr/>
                  <a:lstStyle/>
                  <a:p>
                    <a:pPr eaLnBrk="1" fontAlgn="auto" hangingPunct="1">
                      <a:defRPr/>
                    </a:pPr>
                    <a:endParaRPr lang="en-IN" sz="2400" noProof="1"/>
                  </a:p>
                </p:txBody>
              </p:sp>
              <p:sp>
                <p:nvSpPr>
                  <p:cNvPr id="63" name="iṧḻîḓê"/>
                  <p:cNvSpPr/>
                  <p:nvPr/>
                </p:nvSpPr>
                <p:spPr bwMode="auto">
                  <a:xfrm>
                    <a:off x="1638301" y="4756151"/>
                    <a:ext cx="839788" cy="433388"/>
                  </a:xfrm>
                  <a:custGeom>
                    <a:avLst/>
                    <a:gdLst>
                      <a:gd name="T0" fmla="*/ 31 w 223"/>
                      <a:gd name="T1" fmla="*/ 0 h 115"/>
                      <a:gd name="T2" fmla="*/ 0 w 223"/>
                      <a:gd name="T3" fmla="*/ 37 h 115"/>
                      <a:gd name="T4" fmla="*/ 223 w 223"/>
                      <a:gd name="T5" fmla="*/ 115 h 115"/>
                      <a:gd name="T6" fmla="*/ 223 w 223"/>
                      <a:gd name="T7" fmla="*/ 66 h 115"/>
                      <a:gd name="T8" fmla="*/ 31 w 223"/>
                      <a:gd name="T9" fmla="*/ 0 h 115"/>
                    </a:gdLst>
                    <a:ahLst/>
                    <a:cxnLst>
                      <a:cxn ang="0">
                        <a:pos x="T0" y="T1"/>
                      </a:cxn>
                      <a:cxn ang="0">
                        <a:pos x="T2" y="T3"/>
                      </a:cxn>
                      <a:cxn ang="0">
                        <a:pos x="T4" y="T5"/>
                      </a:cxn>
                      <a:cxn ang="0">
                        <a:pos x="T6" y="T7"/>
                      </a:cxn>
                      <a:cxn ang="0">
                        <a:pos x="T8" y="T9"/>
                      </a:cxn>
                    </a:cxnLst>
                    <a:rect l="0" t="0" r="r" b="b"/>
                    <a:pathLst>
                      <a:path w="223" h="115">
                        <a:moveTo>
                          <a:pt x="31" y="0"/>
                        </a:moveTo>
                        <a:cubicBezTo>
                          <a:pt x="0" y="37"/>
                          <a:pt x="0" y="37"/>
                          <a:pt x="0" y="37"/>
                        </a:cubicBezTo>
                        <a:cubicBezTo>
                          <a:pt x="63" y="84"/>
                          <a:pt x="140" y="112"/>
                          <a:pt x="223" y="115"/>
                        </a:cubicBezTo>
                        <a:cubicBezTo>
                          <a:pt x="223" y="66"/>
                          <a:pt x="223" y="66"/>
                          <a:pt x="223" y="66"/>
                        </a:cubicBezTo>
                        <a:cubicBezTo>
                          <a:pt x="151" y="64"/>
                          <a:pt x="85" y="39"/>
                          <a:pt x="31" y="0"/>
                        </a:cubicBezTo>
                        <a:close/>
                      </a:path>
                    </a:pathLst>
                  </a:custGeom>
                  <a:grpFill/>
                  <a:ln>
                    <a:noFill/>
                  </a:ln>
                </p:spPr>
                <p:txBody>
                  <a:bodyPr/>
                  <a:lstStyle/>
                  <a:p>
                    <a:pPr eaLnBrk="1" fontAlgn="auto" hangingPunct="1">
                      <a:defRPr/>
                    </a:pPr>
                    <a:endParaRPr lang="en-IN" sz="2400" noProof="1"/>
                  </a:p>
                </p:txBody>
              </p:sp>
            </p:grpSp>
            <p:sp>
              <p:nvSpPr>
                <p:cNvPr id="51" name="isḷiḑé"/>
                <p:cNvSpPr/>
                <p:nvPr/>
              </p:nvSpPr>
              <p:spPr>
                <a:xfrm rot="10800000" flipH="1" flipV="1">
                  <a:off x="5991258" y="2297113"/>
                  <a:ext cx="1680644" cy="1682750"/>
                </a:xfrm>
                <a:prstGeom prst="arc">
                  <a:avLst>
                    <a:gd name="adj1" fmla="val 14363261"/>
                    <a:gd name="adj2" fmla="val 18408729"/>
                  </a:avLst>
                </a:prstGeom>
                <a:ln w="133350" cap="sq">
                  <a:solidFill>
                    <a:schemeClr val="tx2">
                      <a:lumMod val="20000"/>
                      <a:lumOff val="80000"/>
                    </a:schemeClr>
                  </a:solidFill>
                  <a:round/>
                </a:ln>
              </p:spPr>
              <p:style>
                <a:lnRef idx="1">
                  <a:schemeClr val="accent1"/>
                </a:lnRef>
                <a:fillRef idx="0">
                  <a:schemeClr val="accent1"/>
                </a:fillRef>
                <a:effectRef idx="0">
                  <a:schemeClr val="accent1"/>
                </a:effectRef>
                <a:fontRef idx="minor">
                  <a:schemeClr val="tx1"/>
                </a:fontRef>
              </p:style>
              <p:txBody>
                <a:bodyPr lIns="91412" tIns="45706" rIns="91412" bIns="45706" anchor="ctr"/>
                <a:lstStyle/>
                <a:p>
                  <a:pPr algn="ctr" eaLnBrk="1" fontAlgn="auto" hangingPunct="1">
                    <a:defRPr/>
                  </a:pPr>
                  <a:endParaRPr lang="en-IN" sz="2400" noProof="1">
                    <a:solidFill>
                      <a:schemeClr val="bg1">
                        <a:lumMod val="95000"/>
                      </a:schemeClr>
                    </a:solidFill>
                  </a:endParaRPr>
                </a:p>
              </p:txBody>
            </p:sp>
            <p:sp>
              <p:nvSpPr>
                <p:cNvPr id="52" name="îṣ1îďê"/>
                <p:cNvSpPr/>
                <p:nvPr/>
              </p:nvSpPr>
              <p:spPr>
                <a:xfrm>
                  <a:off x="6381345" y="2688380"/>
                  <a:ext cx="899785" cy="90006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2000" noProof="1">
                    <a:solidFill>
                      <a:schemeClr val="bg1">
                        <a:lumMod val="95000"/>
                      </a:schemeClr>
                    </a:solidFill>
                  </a:endParaRPr>
                </a:p>
              </p:txBody>
            </p:sp>
            <p:sp>
              <p:nvSpPr>
                <p:cNvPr id="53" name="íśḷîḑé"/>
                <p:cNvSpPr/>
                <p:nvPr/>
              </p:nvSpPr>
              <p:spPr bwMode="auto">
                <a:xfrm>
                  <a:off x="6540015" y="2857954"/>
                  <a:ext cx="582444" cy="560917"/>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w="0">
                  <a:noFill/>
                  <a:prstDash val="solid"/>
                  <a:round/>
                </a:ln>
              </p:spPr>
              <p:txBody>
                <a:bodyPr wrap="square">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fontAlgn="auto" hangingPunct="1">
                    <a:defRPr/>
                  </a:pPr>
                  <a:endParaRPr lang="en-IN" sz="2400" noProof="1"/>
                </a:p>
              </p:txBody>
            </p:sp>
          </p:grpSp>
          <p:sp>
            <p:nvSpPr>
              <p:cNvPr id="10" name="iṧ1îḑê"/>
              <p:cNvSpPr txBox="1"/>
              <p:nvPr/>
            </p:nvSpPr>
            <p:spPr>
              <a:xfrm>
                <a:off x="9294599" y="1443973"/>
                <a:ext cx="668014" cy="501010"/>
              </a:xfrm>
              <a:prstGeom prst="rect">
                <a:avLst/>
              </a:prstGeom>
              <a:noFill/>
            </p:spPr>
            <p:txBody>
              <a:bodyPr wrap="none" lIns="0" tIns="0" rIns="0" bIns="0">
                <a:prstTxWarp prst="textPlain">
                  <a:avLst/>
                </a:prstTxWarp>
                <a:normAutofit/>
              </a:bodyPr>
              <a:lstStyle/>
              <a:p>
                <a:pPr algn="ctr"/>
                <a:r>
                  <a:rPr lang="en-US" dirty="0">
                    <a:solidFill>
                      <a:schemeClr val="tx2"/>
                    </a:solidFill>
                    <a:latin typeface="Impact" panose="020B0806030902050204" pitchFamily="34" charset="0"/>
                  </a:rPr>
                  <a:t>20%</a:t>
                </a:r>
              </a:p>
            </p:txBody>
          </p:sp>
          <p:sp>
            <p:nvSpPr>
              <p:cNvPr id="11" name="îṣļiḑé"/>
              <p:cNvSpPr txBox="1"/>
              <p:nvPr/>
            </p:nvSpPr>
            <p:spPr bwMode="auto">
              <a:xfrm>
                <a:off x="8436212" y="4114232"/>
                <a:ext cx="238478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p>
            </p:txBody>
          </p:sp>
          <p:sp>
            <p:nvSpPr>
              <p:cNvPr id="12" name="ïṥľïdè"/>
              <p:cNvSpPr/>
              <p:nvPr/>
            </p:nvSpPr>
            <p:spPr bwMode="auto">
              <a:xfrm>
                <a:off x="8436212" y="4556036"/>
                <a:ext cx="2384788" cy="116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en-US" altLang="zh-CN" sz="1100" dirty="0"/>
                  <a:t>Copy paste fonts. Choose the only option to retain text.</a:t>
                </a:r>
              </a:p>
              <a:p>
                <a:pPr algn="ctr">
                  <a:lnSpc>
                    <a:spcPct val="150000"/>
                  </a:lnSpc>
                </a:pPr>
                <a:endParaRPr lang="en-US" altLang="zh-CN" sz="1100" dirty="0"/>
              </a:p>
              <a:p>
                <a:pPr algn="ctr">
                  <a:lnSpc>
                    <a:spcPct val="150000"/>
                  </a:lnSpc>
                </a:pPr>
                <a:r>
                  <a:rPr lang="en-US" altLang="zh-CN" sz="1100" dirty="0"/>
                  <a:t>……</a:t>
                </a:r>
              </a:p>
            </p:txBody>
          </p:sp>
          <p:grpSp>
            <p:nvGrpSpPr>
              <p:cNvPr id="13" name="ï$ḻïde"/>
              <p:cNvGrpSpPr/>
              <p:nvPr/>
            </p:nvGrpSpPr>
            <p:grpSpPr>
              <a:xfrm>
                <a:off x="4903606" y="1443973"/>
                <a:ext cx="2384788" cy="4276260"/>
                <a:chOff x="4903606" y="1439210"/>
                <a:chExt cx="2384788" cy="4276260"/>
              </a:xfrm>
            </p:grpSpPr>
            <p:grpSp>
              <p:nvGrpSpPr>
                <p:cNvPr id="32" name="ï$ļîḑe"/>
                <p:cNvGrpSpPr/>
                <p:nvPr/>
              </p:nvGrpSpPr>
              <p:grpSpPr>
                <a:xfrm>
                  <a:off x="5187497" y="2124000"/>
                  <a:ext cx="1817007" cy="1819504"/>
                  <a:chOff x="5667742" y="1973318"/>
                  <a:chExt cx="2326986" cy="2330184"/>
                </a:xfrm>
              </p:grpSpPr>
              <p:grpSp>
                <p:nvGrpSpPr>
                  <p:cNvPr id="36" name="iṥ1íḋé"/>
                  <p:cNvGrpSpPr/>
                  <p:nvPr/>
                </p:nvGrpSpPr>
                <p:grpSpPr>
                  <a:xfrm>
                    <a:off x="5667742" y="1973318"/>
                    <a:ext cx="2326986" cy="2330184"/>
                    <a:chOff x="1033463" y="2201863"/>
                    <a:chExt cx="2984500" cy="2987676"/>
                  </a:xfrm>
                  <a:solidFill>
                    <a:schemeClr val="tx2">
                      <a:lumMod val="20000"/>
                      <a:lumOff val="80000"/>
                    </a:schemeClr>
                  </a:solidFill>
                </p:grpSpPr>
                <p:sp>
                  <p:nvSpPr>
                    <p:cNvPr id="40" name="iŝ1îḍè"/>
                    <p:cNvSpPr/>
                    <p:nvPr/>
                  </p:nvSpPr>
                  <p:spPr bwMode="auto">
                    <a:xfrm>
                      <a:off x="3433763" y="2613026"/>
                      <a:ext cx="546100" cy="798513"/>
                    </a:xfrm>
                    <a:custGeom>
                      <a:avLst/>
                      <a:gdLst>
                        <a:gd name="T0" fmla="*/ 98 w 145"/>
                        <a:gd name="T1" fmla="*/ 212 h 212"/>
                        <a:gd name="T2" fmla="*/ 145 w 145"/>
                        <a:gd name="T3" fmla="*/ 200 h 212"/>
                        <a:gd name="T4" fmla="*/ 31 w 145"/>
                        <a:gd name="T5" fmla="*/ 0 h 212"/>
                        <a:gd name="T6" fmla="*/ 0 w 145"/>
                        <a:gd name="T7" fmla="*/ 37 h 212"/>
                        <a:gd name="T8" fmla="*/ 98 w 145"/>
                        <a:gd name="T9" fmla="*/ 212 h 212"/>
                      </a:gdLst>
                      <a:ahLst/>
                      <a:cxnLst>
                        <a:cxn ang="0">
                          <a:pos x="T0" y="T1"/>
                        </a:cxn>
                        <a:cxn ang="0">
                          <a:pos x="T2" y="T3"/>
                        </a:cxn>
                        <a:cxn ang="0">
                          <a:pos x="T4" y="T5"/>
                        </a:cxn>
                        <a:cxn ang="0">
                          <a:pos x="T6" y="T7"/>
                        </a:cxn>
                        <a:cxn ang="0">
                          <a:pos x="T8" y="T9"/>
                        </a:cxn>
                      </a:cxnLst>
                      <a:rect l="0" t="0" r="r" b="b"/>
                      <a:pathLst>
                        <a:path w="145" h="212">
                          <a:moveTo>
                            <a:pt x="98" y="212"/>
                          </a:moveTo>
                          <a:cubicBezTo>
                            <a:pt x="145" y="200"/>
                            <a:pt x="145" y="200"/>
                            <a:pt x="145" y="200"/>
                          </a:cubicBezTo>
                          <a:cubicBezTo>
                            <a:pt x="127" y="122"/>
                            <a:pt x="87" y="53"/>
                            <a:pt x="31" y="0"/>
                          </a:cubicBezTo>
                          <a:cubicBezTo>
                            <a:pt x="0" y="37"/>
                            <a:pt x="0" y="37"/>
                            <a:pt x="0" y="37"/>
                          </a:cubicBezTo>
                          <a:cubicBezTo>
                            <a:pt x="49" y="84"/>
                            <a:pt x="83" y="144"/>
                            <a:pt x="98" y="212"/>
                          </a:cubicBezTo>
                          <a:close/>
                        </a:path>
                      </a:pathLst>
                    </a:custGeom>
                    <a:solidFill>
                      <a:schemeClr val="accent1"/>
                    </a:solidFill>
                    <a:ln>
                      <a:noFill/>
                    </a:ln>
                  </p:spPr>
                  <p:txBody>
                    <a:bodyPr/>
                    <a:lstStyle/>
                    <a:p>
                      <a:pPr eaLnBrk="1" fontAlgn="auto" hangingPunct="1">
                        <a:defRPr/>
                      </a:pPr>
                      <a:endParaRPr lang="en-IN" sz="2400" noProof="1"/>
                    </a:p>
                  </p:txBody>
                </p:sp>
                <p:sp>
                  <p:nvSpPr>
                    <p:cNvPr id="41" name="îṧḻíḑê"/>
                    <p:cNvSpPr/>
                    <p:nvPr/>
                  </p:nvSpPr>
                  <p:spPr bwMode="auto">
                    <a:xfrm>
                      <a:off x="2538413" y="2201863"/>
                      <a:ext cx="971550" cy="509588"/>
                    </a:xfrm>
                    <a:custGeom>
                      <a:avLst/>
                      <a:gdLst>
                        <a:gd name="T0" fmla="*/ 227 w 258"/>
                        <a:gd name="T1" fmla="*/ 135 h 135"/>
                        <a:gd name="T2" fmla="*/ 258 w 258"/>
                        <a:gd name="T3" fmla="*/ 98 h 135"/>
                        <a:gd name="T4" fmla="*/ 0 w 258"/>
                        <a:gd name="T5" fmla="*/ 0 h 135"/>
                        <a:gd name="T6" fmla="*/ 0 w 258"/>
                        <a:gd name="T7" fmla="*/ 48 h 135"/>
                        <a:gd name="T8" fmla="*/ 227 w 258"/>
                        <a:gd name="T9" fmla="*/ 135 h 135"/>
                      </a:gdLst>
                      <a:ahLst/>
                      <a:cxnLst>
                        <a:cxn ang="0">
                          <a:pos x="T0" y="T1"/>
                        </a:cxn>
                        <a:cxn ang="0">
                          <a:pos x="T2" y="T3"/>
                        </a:cxn>
                        <a:cxn ang="0">
                          <a:pos x="T4" y="T5"/>
                        </a:cxn>
                        <a:cxn ang="0">
                          <a:pos x="T6" y="T7"/>
                        </a:cxn>
                        <a:cxn ang="0">
                          <a:pos x="T8" y="T9"/>
                        </a:cxn>
                      </a:cxnLst>
                      <a:rect l="0" t="0" r="r" b="b"/>
                      <a:pathLst>
                        <a:path w="258" h="135">
                          <a:moveTo>
                            <a:pt x="227" y="135"/>
                          </a:moveTo>
                          <a:cubicBezTo>
                            <a:pt x="258" y="98"/>
                            <a:pt x="258" y="98"/>
                            <a:pt x="258" y="98"/>
                          </a:cubicBezTo>
                          <a:cubicBezTo>
                            <a:pt x="189" y="38"/>
                            <a:pt x="99" y="1"/>
                            <a:pt x="0" y="0"/>
                          </a:cubicBezTo>
                          <a:cubicBezTo>
                            <a:pt x="0" y="48"/>
                            <a:pt x="0" y="48"/>
                            <a:pt x="0" y="48"/>
                          </a:cubicBezTo>
                          <a:cubicBezTo>
                            <a:pt x="87" y="49"/>
                            <a:pt x="166" y="82"/>
                            <a:pt x="227" y="135"/>
                          </a:cubicBezTo>
                          <a:close/>
                        </a:path>
                      </a:pathLst>
                    </a:custGeom>
                    <a:solidFill>
                      <a:schemeClr val="accent1"/>
                    </a:solidFill>
                    <a:ln>
                      <a:noFill/>
                    </a:ln>
                  </p:spPr>
                  <p:txBody>
                    <a:bodyPr/>
                    <a:lstStyle/>
                    <a:p>
                      <a:pPr eaLnBrk="1" fontAlgn="auto" hangingPunct="1">
                        <a:defRPr/>
                      </a:pPr>
                      <a:endParaRPr lang="en-IN" sz="2400" noProof="1"/>
                    </a:p>
                  </p:txBody>
                </p:sp>
                <p:sp>
                  <p:nvSpPr>
                    <p:cNvPr id="42" name="íṩlíḍê"/>
                    <p:cNvSpPr/>
                    <p:nvPr/>
                  </p:nvSpPr>
                  <p:spPr bwMode="auto">
                    <a:xfrm>
                      <a:off x="3735388" y="3422651"/>
                      <a:ext cx="282575" cy="831850"/>
                    </a:xfrm>
                    <a:custGeom>
                      <a:avLst/>
                      <a:gdLst>
                        <a:gd name="T0" fmla="*/ 26 w 75"/>
                        <a:gd name="T1" fmla="*/ 72 h 221"/>
                        <a:gd name="T2" fmla="*/ 0 w 75"/>
                        <a:gd name="T3" fmla="*/ 204 h 221"/>
                        <a:gd name="T4" fmla="*/ 46 w 75"/>
                        <a:gd name="T5" fmla="*/ 221 h 221"/>
                        <a:gd name="T6" fmla="*/ 75 w 75"/>
                        <a:gd name="T7" fmla="*/ 72 h 221"/>
                        <a:gd name="T8" fmla="*/ 68 w 75"/>
                        <a:gd name="T9" fmla="*/ 0 h 221"/>
                        <a:gd name="T10" fmla="*/ 21 w 75"/>
                        <a:gd name="T11" fmla="*/ 13 h 221"/>
                        <a:gd name="T12" fmla="*/ 26 w 75"/>
                        <a:gd name="T13" fmla="*/ 72 h 221"/>
                      </a:gdLst>
                      <a:ahLst/>
                      <a:cxnLst>
                        <a:cxn ang="0">
                          <a:pos x="T0" y="T1"/>
                        </a:cxn>
                        <a:cxn ang="0">
                          <a:pos x="T2" y="T3"/>
                        </a:cxn>
                        <a:cxn ang="0">
                          <a:pos x="T4" y="T5"/>
                        </a:cxn>
                        <a:cxn ang="0">
                          <a:pos x="T6" y="T7"/>
                        </a:cxn>
                        <a:cxn ang="0">
                          <a:pos x="T8" y="T9"/>
                        </a:cxn>
                        <a:cxn ang="0">
                          <a:pos x="T10" y="T11"/>
                        </a:cxn>
                        <a:cxn ang="0">
                          <a:pos x="T12" y="T13"/>
                        </a:cxn>
                      </a:cxnLst>
                      <a:rect l="0" t="0" r="r" b="b"/>
                      <a:pathLst>
                        <a:path w="75" h="221">
                          <a:moveTo>
                            <a:pt x="26" y="72"/>
                          </a:moveTo>
                          <a:cubicBezTo>
                            <a:pt x="26" y="119"/>
                            <a:pt x="17" y="163"/>
                            <a:pt x="0" y="204"/>
                          </a:cubicBezTo>
                          <a:cubicBezTo>
                            <a:pt x="46" y="221"/>
                            <a:pt x="46" y="221"/>
                            <a:pt x="46" y="221"/>
                          </a:cubicBezTo>
                          <a:cubicBezTo>
                            <a:pt x="64" y="175"/>
                            <a:pt x="75" y="125"/>
                            <a:pt x="75" y="72"/>
                          </a:cubicBezTo>
                          <a:cubicBezTo>
                            <a:pt x="75" y="48"/>
                            <a:pt x="72" y="24"/>
                            <a:pt x="68" y="0"/>
                          </a:cubicBezTo>
                          <a:cubicBezTo>
                            <a:pt x="21" y="13"/>
                            <a:pt x="21" y="13"/>
                            <a:pt x="21" y="13"/>
                          </a:cubicBezTo>
                          <a:cubicBezTo>
                            <a:pt x="24" y="32"/>
                            <a:pt x="26" y="52"/>
                            <a:pt x="26" y="72"/>
                          </a:cubicBezTo>
                          <a:close/>
                        </a:path>
                      </a:pathLst>
                    </a:custGeom>
                    <a:grpFill/>
                    <a:ln>
                      <a:noFill/>
                    </a:ln>
                  </p:spPr>
                  <p:txBody>
                    <a:bodyPr/>
                    <a:lstStyle/>
                    <a:p>
                      <a:pPr eaLnBrk="1" fontAlgn="auto" hangingPunct="1">
                        <a:defRPr/>
                      </a:pPr>
                      <a:endParaRPr lang="en-IN" sz="2400" noProof="1"/>
                    </a:p>
                  </p:txBody>
                </p:sp>
                <p:sp>
                  <p:nvSpPr>
                    <p:cNvPr id="43" name="ïṩļïḍê"/>
                    <p:cNvSpPr/>
                    <p:nvPr/>
                  </p:nvSpPr>
                  <p:spPr bwMode="auto">
                    <a:xfrm>
                      <a:off x="1654176" y="2201863"/>
                      <a:ext cx="823913" cy="425450"/>
                    </a:xfrm>
                    <a:custGeom>
                      <a:avLst/>
                      <a:gdLst>
                        <a:gd name="T0" fmla="*/ 219 w 219"/>
                        <a:gd name="T1" fmla="*/ 48 h 113"/>
                        <a:gd name="T2" fmla="*/ 219 w 219"/>
                        <a:gd name="T3" fmla="*/ 0 h 113"/>
                        <a:gd name="T4" fmla="*/ 0 w 219"/>
                        <a:gd name="T5" fmla="*/ 74 h 113"/>
                        <a:gd name="T6" fmla="*/ 28 w 219"/>
                        <a:gd name="T7" fmla="*/ 113 h 113"/>
                        <a:gd name="T8" fmla="*/ 219 w 219"/>
                        <a:gd name="T9" fmla="*/ 48 h 113"/>
                      </a:gdLst>
                      <a:ahLst/>
                      <a:cxnLst>
                        <a:cxn ang="0">
                          <a:pos x="T0" y="T1"/>
                        </a:cxn>
                        <a:cxn ang="0">
                          <a:pos x="T2" y="T3"/>
                        </a:cxn>
                        <a:cxn ang="0">
                          <a:pos x="T4" y="T5"/>
                        </a:cxn>
                        <a:cxn ang="0">
                          <a:pos x="T6" y="T7"/>
                        </a:cxn>
                        <a:cxn ang="0">
                          <a:pos x="T8" y="T9"/>
                        </a:cxn>
                      </a:cxnLst>
                      <a:rect l="0" t="0" r="r" b="b"/>
                      <a:pathLst>
                        <a:path w="219" h="113">
                          <a:moveTo>
                            <a:pt x="219" y="48"/>
                          </a:moveTo>
                          <a:cubicBezTo>
                            <a:pt x="219" y="0"/>
                            <a:pt x="219" y="0"/>
                            <a:pt x="219" y="0"/>
                          </a:cubicBezTo>
                          <a:cubicBezTo>
                            <a:pt x="138" y="2"/>
                            <a:pt x="62" y="29"/>
                            <a:pt x="0" y="74"/>
                          </a:cubicBezTo>
                          <a:cubicBezTo>
                            <a:pt x="28" y="113"/>
                            <a:pt x="28" y="113"/>
                            <a:pt x="28" y="113"/>
                          </a:cubicBezTo>
                          <a:cubicBezTo>
                            <a:pt x="82" y="74"/>
                            <a:pt x="148" y="50"/>
                            <a:pt x="219" y="48"/>
                          </a:cubicBezTo>
                          <a:close/>
                        </a:path>
                      </a:pathLst>
                    </a:custGeom>
                    <a:solidFill>
                      <a:schemeClr val="accent1"/>
                    </a:solidFill>
                    <a:ln>
                      <a:noFill/>
                    </a:ln>
                  </p:spPr>
                  <p:txBody>
                    <a:bodyPr/>
                    <a:lstStyle/>
                    <a:p>
                      <a:pPr eaLnBrk="1" fontAlgn="auto" hangingPunct="1">
                        <a:defRPr/>
                      </a:pPr>
                      <a:endParaRPr lang="en-IN" sz="2400" noProof="1"/>
                    </a:p>
                  </p:txBody>
                </p:sp>
                <p:sp>
                  <p:nvSpPr>
                    <p:cNvPr id="44" name="iś1îḓè"/>
                    <p:cNvSpPr/>
                    <p:nvPr/>
                  </p:nvSpPr>
                  <p:spPr bwMode="auto">
                    <a:xfrm>
                      <a:off x="1119188" y="4144963"/>
                      <a:ext cx="587375" cy="712788"/>
                    </a:xfrm>
                    <a:custGeom>
                      <a:avLst/>
                      <a:gdLst>
                        <a:gd name="T0" fmla="*/ 46 w 156"/>
                        <a:gd name="T1" fmla="*/ 0 h 189"/>
                        <a:gd name="T2" fmla="*/ 0 w 156"/>
                        <a:gd name="T3" fmla="*/ 13 h 189"/>
                        <a:gd name="T4" fmla="*/ 125 w 156"/>
                        <a:gd name="T5" fmla="*/ 189 h 189"/>
                        <a:gd name="T6" fmla="*/ 156 w 156"/>
                        <a:gd name="T7" fmla="*/ 152 h 189"/>
                        <a:gd name="T8" fmla="*/ 46 w 156"/>
                        <a:gd name="T9" fmla="*/ 0 h 189"/>
                      </a:gdLst>
                      <a:ahLst/>
                      <a:cxnLst>
                        <a:cxn ang="0">
                          <a:pos x="T0" y="T1"/>
                        </a:cxn>
                        <a:cxn ang="0">
                          <a:pos x="T2" y="T3"/>
                        </a:cxn>
                        <a:cxn ang="0">
                          <a:pos x="T4" y="T5"/>
                        </a:cxn>
                        <a:cxn ang="0">
                          <a:pos x="T6" y="T7"/>
                        </a:cxn>
                        <a:cxn ang="0">
                          <a:pos x="T8" y="T9"/>
                        </a:cxn>
                      </a:cxnLst>
                      <a:rect l="0" t="0" r="r" b="b"/>
                      <a:pathLst>
                        <a:path w="156" h="189">
                          <a:moveTo>
                            <a:pt x="46" y="0"/>
                          </a:moveTo>
                          <a:cubicBezTo>
                            <a:pt x="0" y="13"/>
                            <a:pt x="0" y="13"/>
                            <a:pt x="0" y="13"/>
                          </a:cubicBezTo>
                          <a:cubicBezTo>
                            <a:pt x="24" y="83"/>
                            <a:pt x="68" y="144"/>
                            <a:pt x="125" y="189"/>
                          </a:cubicBezTo>
                          <a:cubicBezTo>
                            <a:pt x="156" y="152"/>
                            <a:pt x="156" y="152"/>
                            <a:pt x="156" y="152"/>
                          </a:cubicBezTo>
                          <a:cubicBezTo>
                            <a:pt x="107" y="113"/>
                            <a:pt x="68" y="61"/>
                            <a:pt x="46" y="0"/>
                          </a:cubicBezTo>
                          <a:close/>
                        </a:path>
                      </a:pathLst>
                    </a:custGeom>
                    <a:grpFill/>
                    <a:ln>
                      <a:noFill/>
                    </a:ln>
                  </p:spPr>
                  <p:txBody>
                    <a:bodyPr/>
                    <a:lstStyle/>
                    <a:p>
                      <a:pPr eaLnBrk="1" fontAlgn="auto" hangingPunct="1">
                        <a:defRPr/>
                      </a:pPr>
                      <a:endParaRPr lang="en-IN" sz="2400" noProof="1"/>
                    </a:p>
                  </p:txBody>
                </p:sp>
                <p:sp>
                  <p:nvSpPr>
                    <p:cNvPr id="45" name="îṩ1íḍê"/>
                    <p:cNvSpPr/>
                    <p:nvPr/>
                  </p:nvSpPr>
                  <p:spPr bwMode="auto">
                    <a:xfrm>
                      <a:off x="3260726" y="4246563"/>
                      <a:ext cx="625475" cy="677863"/>
                    </a:xfrm>
                    <a:custGeom>
                      <a:avLst/>
                      <a:gdLst>
                        <a:gd name="T0" fmla="*/ 0 w 166"/>
                        <a:gd name="T1" fmla="*/ 141 h 180"/>
                        <a:gd name="T2" fmla="*/ 28 w 166"/>
                        <a:gd name="T3" fmla="*/ 180 h 180"/>
                        <a:gd name="T4" fmla="*/ 166 w 166"/>
                        <a:gd name="T5" fmla="*/ 16 h 180"/>
                        <a:gd name="T6" fmla="*/ 120 w 166"/>
                        <a:gd name="T7" fmla="*/ 0 h 180"/>
                        <a:gd name="T8" fmla="*/ 0 w 166"/>
                        <a:gd name="T9" fmla="*/ 141 h 180"/>
                      </a:gdLst>
                      <a:ahLst/>
                      <a:cxnLst>
                        <a:cxn ang="0">
                          <a:pos x="T0" y="T1"/>
                        </a:cxn>
                        <a:cxn ang="0">
                          <a:pos x="T2" y="T3"/>
                        </a:cxn>
                        <a:cxn ang="0">
                          <a:pos x="T4" y="T5"/>
                        </a:cxn>
                        <a:cxn ang="0">
                          <a:pos x="T6" y="T7"/>
                        </a:cxn>
                        <a:cxn ang="0">
                          <a:pos x="T8" y="T9"/>
                        </a:cxn>
                      </a:cxnLst>
                      <a:rect l="0" t="0" r="r" b="b"/>
                      <a:pathLst>
                        <a:path w="166" h="180">
                          <a:moveTo>
                            <a:pt x="0" y="141"/>
                          </a:moveTo>
                          <a:cubicBezTo>
                            <a:pt x="28" y="180"/>
                            <a:pt x="28" y="180"/>
                            <a:pt x="28" y="180"/>
                          </a:cubicBezTo>
                          <a:cubicBezTo>
                            <a:pt x="88" y="140"/>
                            <a:pt x="136" y="83"/>
                            <a:pt x="166" y="16"/>
                          </a:cubicBezTo>
                          <a:cubicBezTo>
                            <a:pt x="120" y="0"/>
                            <a:pt x="120" y="0"/>
                            <a:pt x="120" y="0"/>
                          </a:cubicBezTo>
                          <a:cubicBezTo>
                            <a:pt x="93" y="57"/>
                            <a:pt x="52" y="105"/>
                            <a:pt x="0" y="141"/>
                          </a:cubicBezTo>
                          <a:close/>
                        </a:path>
                      </a:pathLst>
                    </a:custGeom>
                    <a:grpFill/>
                    <a:ln>
                      <a:noFill/>
                    </a:ln>
                  </p:spPr>
                  <p:txBody>
                    <a:bodyPr/>
                    <a:lstStyle/>
                    <a:p>
                      <a:pPr eaLnBrk="1" fontAlgn="auto" hangingPunct="1">
                        <a:defRPr/>
                      </a:pPr>
                      <a:endParaRPr lang="en-IN" sz="2400" noProof="1"/>
                    </a:p>
                  </p:txBody>
                </p:sp>
                <p:sp>
                  <p:nvSpPr>
                    <p:cNvPr id="46" name="íṩľîďê"/>
                    <p:cNvSpPr/>
                    <p:nvPr/>
                  </p:nvSpPr>
                  <p:spPr bwMode="auto">
                    <a:xfrm>
                      <a:off x="1033463" y="3290888"/>
                      <a:ext cx="239713" cy="847725"/>
                    </a:xfrm>
                    <a:custGeom>
                      <a:avLst/>
                      <a:gdLst>
                        <a:gd name="T0" fmla="*/ 48 w 64"/>
                        <a:gd name="T1" fmla="*/ 107 h 225"/>
                        <a:gd name="T2" fmla="*/ 60 w 64"/>
                        <a:gd name="T3" fmla="*/ 16 h 225"/>
                        <a:gd name="T4" fmla="*/ 14 w 64"/>
                        <a:gd name="T5" fmla="*/ 0 h 225"/>
                        <a:gd name="T6" fmla="*/ 0 w 64"/>
                        <a:gd name="T7" fmla="*/ 107 h 225"/>
                        <a:gd name="T8" fmla="*/ 17 w 64"/>
                        <a:gd name="T9" fmla="*/ 225 h 225"/>
                        <a:gd name="T10" fmla="*/ 64 w 64"/>
                        <a:gd name="T11" fmla="*/ 212 h 225"/>
                        <a:gd name="T12" fmla="*/ 48 w 64"/>
                        <a:gd name="T13" fmla="*/ 107 h 225"/>
                      </a:gdLst>
                      <a:ahLst/>
                      <a:cxnLst>
                        <a:cxn ang="0">
                          <a:pos x="T0" y="T1"/>
                        </a:cxn>
                        <a:cxn ang="0">
                          <a:pos x="T2" y="T3"/>
                        </a:cxn>
                        <a:cxn ang="0">
                          <a:pos x="T4" y="T5"/>
                        </a:cxn>
                        <a:cxn ang="0">
                          <a:pos x="T6" y="T7"/>
                        </a:cxn>
                        <a:cxn ang="0">
                          <a:pos x="T8" y="T9"/>
                        </a:cxn>
                        <a:cxn ang="0">
                          <a:pos x="T10" y="T11"/>
                        </a:cxn>
                        <a:cxn ang="0">
                          <a:pos x="T12" y="T13"/>
                        </a:cxn>
                      </a:cxnLst>
                      <a:rect l="0" t="0" r="r" b="b"/>
                      <a:pathLst>
                        <a:path w="64" h="225">
                          <a:moveTo>
                            <a:pt x="48" y="107"/>
                          </a:moveTo>
                          <a:cubicBezTo>
                            <a:pt x="48" y="76"/>
                            <a:pt x="52" y="45"/>
                            <a:pt x="60" y="16"/>
                          </a:cubicBezTo>
                          <a:cubicBezTo>
                            <a:pt x="14" y="0"/>
                            <a:pt x="14" y="0"/>
                            <a:pt x="14" y="0"/>
                          </a:cubicBezTo>
                          <a:cubicBezTo>
                            <a:pt x="5" y="34"/>
                            <a:pt x="0" y="70"/>
                            <a:pt x="0" y="107"/>
                          </a:cubicBezTo>
                          <a:cubicBezTo>
                            <a:pt x="0" y="148"/>
                            <a:pt x="6" y="188"/>
                            <a:pt x="17" y="225"/>
                          </a:cubicBezTo>
                          <a:cubicBezTo>
                            <a:pt x="64" y="212"/>
                            <a:pt x="64" y="212"/>
                            <a:pt x="64" y="212"/>
                          </a:cubicBezTo>
                          <a:cubicBezTo>
                            <a:pt x="53" y="179"/>
                            <a:pt x="48" y="144"/>
                            <a:pt x="48" y="107"/>
                          </a:cubicBezTo>
                          <a:close/>
                        </a:path>
                      </a:pathLst>
                    </a:custGeom>
                    <a:grpFill/>
                    <a:ln>
                      <a:noFill/>
                    </a:ln>
                  </p:spPr>
                  <p:txBody>
                    <a:bodyPr/>
                    <a:lstStyle/>
                    <a:p>
                      <a:pPr eaLnBrk="1" fontAlgn="auto" hangingPunct="1">
                        <a:defRPr/>
                      </a:pPr>
                      <a:endParaRPr lang="en-IN" sz="2400" noProof="1"/>
                    </a:p>
                  </p:txBody>
                </p:sp>
                <p:sp>
                  <p:nvSpPr>
                    <p:cNvPr id="47" name="iś1îḓe"/>
                    <p:cNvSpPr/>
                    <p:nvPr/>
                  </p:nvSpPr>
                  <p:spPr bwMode="auto">
                    <a:xfrm>
                      <a:off x="1104901" y="2514601"/>
                      <a:ext cx="604838" cy="779463"/>
                    </a:xfrm>
                    <a:custGeom>
                      <a:avLst/>
                      <a:gdLst>
                        <a:gd name="T0" fmla="*/ 161 w 161"/>
                        <a:gd name="T1" fmla="*/ 40 h 207"/>
                        <a:gd name="T2" fmla="*/ 134 w 161"/>
                        <a:gd name="T3" fmla="*/ 0 h 207"/>
                        <a:gd name="T4" fmla="*/ 0 w 161"/>
                        <a:gd name="T5" fmla="*/ 191 h 207"/>
                        <a:gd name="T6" fmla="*/ 45 w 161"/>
                        <a:gd name="T7" fmla="*/ 207 h 207"/>
                        <a:gd name="T8" fmla="*/ 161 w 161"/>
                        <a:gd name="T9" fmla="*/ 40 h 207"/>
                      </a:gdLst>
                      <a:ahLst/>
                      <a:cxnLst>
                        <a:cxn ang="0">
                          <a:pos x="T0" y="T1"/>
                        </a:cxn>
                        <a:cxn ang="0">
                          <a:pos x="T2" y="T3"/>
                        </a:cxn>
                        <a:cxn ang="0">
                          <a:pos x="T4" y="T5"/>
                        </a:cxn>
                        <a:cxn ang="0">
                          <a:pos x="T6" y="T7"/>
                        </a:cxn>
                        <a:cxn ang="0">
                          <a:pos x="T8" y="T9"/>
                        </a:cxn>
                      </a:cxnLst>
                      <a:rect l="0" t="0" r="r" b="b"/>
                      <a:pathLst>
                        <a:path w="161" h="207">
                          <a:moveTo>
                            <a:pt x="161" y="40"/>
                          </a:moveTo>
                          <a:cubicBezTo>
                            <a:pt x="134" y="0"/>
                            <a:pt x="134" y="0"/>
                            <a:pt x="134" y="0"/>
                          </a:cubicBezTo>
                          <a:cubicBezTo>
                            <a:pt x="72" y="49"/>
                            <a:pt x="25" y="115"/>
                            <a:pt x="0" y="191"/>
                          </a:cubicBezTo>
                          <a:cubicBezTo>
                            <a:pt x="45" y="207"/>
                            <a:pt x="45" y="207"/>
                            <a:pt x="45" y="207"/>
                          </a:cubicBezTo>
                          <a:cubicBezTo>
                            <a:pt x="67" y="140"/>
                            <a:pt x="107" y="82"/>
                            <a:pt x="161" y="40"/>
                          </a:cubicBezTo>
                          <a:close/>
                        </a:path>
                      </a:pathLst>
                    </a:custGeom>
                    <a:solidFill>
                      <a:schemeClr val="accent1"/>
                    </a:solidFill>
                    <a:ln>
                      <a:noFill/>
                    </a:ln>
                  </p:spPr>
                  <p:txBody>
                    <a:bodyPr/>
                    <a:lstStyle/>
                    <a:p>
                      <a:pPr eaLnBrk="1" fontAlgn="auto" hangingPunct="1">
                        <a:defRPr/>
                      </a:pPr>
                      <a:endParaRPr lang="en-IN" sz="2400" noProof="1"/>
                    </a:p>
                  </p:txBody>
                </p:sp>
                <p:sp>
                  <p:nvSpPr>
                    <p:cNvPr id="48" name="íṡlídé"/>
                    <p:cNvSpPr/>
                    <p:nvPr/>
                  </p:nvSpPr>
                  <p:spPr bwMode="auto">
                    <a:xfrm>
                      <a:off x="2538413" y="4808538"/>
                      <a:ext cx="779463" cy="381000"/>
                    </a:xfrm>
                    <a:custGeom>
                      <a:avLst/>
                      <a:gdLst>
                        <a:gd name="T0" fmla="*/ 0 w 207"/>
                        <a:gd name="T1" fmla="*/ 52 h 101"/>
                        <a:gd name="T2" fmla="*/ 0 w 207"/>
                        <a:gd name="T3" fmla="*/ 101 h 101"/>
                        <a:gd name="T4" fmla="*/ 207 w 207"/>
                        <a:gd name="T5" fmla="*/ 40 h 101"/>
                        <a:gd name="T6" fmla="*/ 179 w 207"/>
                        <a:gd name="T7" fmla="*/ 0 h 101"/>
                        <a:gd name="T8" fmla="*/ 0 w 207"/>
                        <a:gd name="T9" fmla="*/ 52 h 101"/>
                      </a:gdLst>
                      <a:ahLst/>
                      <a:cxnLst>
                        <a:cxn ang="0">
                          <a:pos x="T0" y="T1"/>
                        </a:cxn>
                        <a:cxn ang="0">
                          <a:pos x="T2" y="T3"/>
                        </a:cxn>
                        <a:cxn ang="0">
                          <a:pos x="T4" y="T5"/>
                        </a:cxn>
                        <a:cxn ang="0">
                          <a:pos x="T6" y="T7"/>
                        </a:cxn>
                        <a:cxn ang="0">
                          <a:pos x="T8" y="T9"/>
                        </a:cxn>
                      </a:cxnLst>
                      <a:rect l="0" t="0" r="r" b="b"/>
                      <a:pathLst>
                        <a:path w="207" h="101">
                          <a:moveTo>
                            <a:pt x="0" y="52"/>
                          </a:moveTo>
                          <a:cubicBezTo>
                            <a:pt x="0" y="101"/>
                            <a:pt x="0" y="101"/>
                            <a:pt x="0" y="101"/>
                          </a:cubicBezTo>
                          <a:cubicBezTo>
                            <a:pt x="76" y="100"/>
                            <a:pt x="147" y="78"/>
                            <a:pt x="207" y="40"/>
                          </a:cubicBezTo>
                          <a:cubicBezTo>
                            <a:pt x="179" y="0"/>
                            <a:pt x="179" y="0"/>
                            <a:pt x="179" y="0"/>
                          </a:cubicBezTo>
                          <a:cubicBezTo>
                            <a:pt x="127" y="33"/>
                            <a:pt x="66" y="51"/>
                            <a:pt x="0" y="52"/>
                          </a:cubicBezTo>
                          <a:close/>
                        </a:path>
                      </a:pathLst>
                    </a:custGeom>
                    <a:grpFill/>
                    <a:ln>
                      <a:noFill/>
                    </a:ln>
                  </p:spPr>
                  <p:txBody>
                    <a:bodyPr/>
                    <a:lstStyle/>
                    <a:p>
                      <a:pPr eaLnBrk="1" fontAlgn="auto" hangingPunct="1">
                        <a:defRPr/>
                      </a:pPr>
                      <a:endParaRPr lang="en-IN" sz="2400" noProof="1"/>
                    </a:p>
                  </p:txBody>
                </p:sp>
                <p:sp>
                  <p:nvSpPr>
                    <p:cNvPr id="49" name="ïsľiḓe"/>
                    <p:cNvSpPr/>
                    <p:nvPr/>
                  </p:nvSpPr>
                  <p:spPr bwMode="auto">
                    <a:xfrm>
                      <a:off x="1638301" y="4756151"/>
                      <a:ext cx="839788" cy="433388"/>
                    </a:xfrm>
                    <a:custGeom>
                      <a:avLst/>
                      <a:gdLst>
                        <a:gd name="T0" fmla="*/ 31 w 223"/>
                        <a:gd name="T1" fmla="*/ 0 h 115"/>
                        <a:gd name="T2" fmla="*/ 0 w 223"/>
                        <a:gd name="T3" fmla="*/ 37 h 115"/>
                        <a:gd name="T4" fmla="*/ 223 w 223"/>
                        <a:gd name="T5" fmla="*/ 115 h 115"/>
                        <a:gd name="T6" fmla="*/ 223 w 223"/>
                        <a:gd name="T7" fmla="*/ 66 h 115"/>
                        <a:gd name="T8" fmla="*/ 31 w 223"/>
                        <a:gd name="T9" fmla="*/ 0 h 115"/>
                      </a:gdLst>
                      <a:ahLst/>
                      <a:cxnLst>
                        <a:cxn ang="0">
                          <a:pos x="T0" y="T1"/>
                        </a:cxn>
                        <a:cxn ang="0">
                          <a:pos x="T2" y="T3"/>
                        </a:cxn>
                        <a:cxn ang="0">
                          <a:pos x="T4" y="T5"/>
                        </a:cxn>
                        <a:cxn ang="0">
                          <a:pos x="T6" y="T7"/>
                        </a:cxn>
                        <a:cxn ang="0">
                          <a:pos x="T8" y="T9"/>
                        </a:cxn>
                      </a:cxnLst>
                      <a:rect l="0" t="0" r="r" b="b"/>
                      <a:pathLst>
                        <a:path w="223" h="115">
                          <a:moveTo>
                            <a:pt x="31" y="0"/>
                          </a:moveTo>
                          <a:cubicBezTo>
                            <a:pt x="0" y="37"/>
                            <a:pt x="0" y="37"/>
                            <a:pt x="0" y="37"/>
                          </a:cubicBezTo>
                          <a:cubicBezTo>
                            <a:pt x="63" y="84"/>
                            <a:pt x="140" y="112"/>
                            <a:pt x="223" y="115"/>
                          </a:cubicBezTo>
                          <a:cubicBezTo>
                            <a:pt x="223" y="66"/>
                            <a:pt x="223" y="66"/>
                            <a:pt x="223" y="66"/>
                          </a:cubicBezTo>
                          <a:cubicBezTo>
                            <a:pt x="151" y="64"/>
                            <a:pt x="85" y="39"/>
                            <a:pt x="31" y="0"/>
                          </a:cubicBezTo>
                          <a:close/>
                        </a:path>
                      </a:pathLst>
                    </a:custGeom>
                    <a:grpFill/>
                    <a:ln>
                      <a:noFill/>
                    </a:ln>
                  </p:spPr>
                  <p:txBody>
                    <a:bodyPr/>
                    <a:lstStyle/>
                    <a:p>
                      <a:pPr eaLnBrk="1" fontAlgn="auto" hangingPunct="1">
                        <a:defRPr/>
                      </a:pPr>
                      <a:endParaRPr lang="en-IN" sz="2400" noProof="1"/>
                    </a:p>
                  </p:txBody>
                </p:sp>
              </p:grpSp>
              <p:sp>
                <p:nvSpPr>
                  <p:cNvPr id="37" name="í$ḻîďe"/>
                  <p:cNvSpPr/>
                  <p:nvPr/>
                </p:nvSpPr>
                <p:spPr>
                  <a:xfrm rot="10800000" flipH="1" flipV="1">
                    <a:off x="5991258" y="2297113"/>
                    <a:ext cx="1680644" cy="1682750"/>
                  </a:xfrm>
                  <a:prstGeom prst="arc">
                    <a:avLst>
                      <a:gd name="adj1" fmla="val 12102516"/>
                      <a:gd name="adj2" fmla="val 20501021"/>
                    </a:avLst>
                  </a:prstGeom>
                  <a:ln w="133350" cap="sq">
                    <a:solidFill>
                      <a:schemeClr val="tx2">
                        <a:lumMod val="20000"/>
                        <a:lumOff val="80000"/>
                      </a:schemeClr>
                    </a:solidFill>
                    <a:round/>
                  </a:ln>
                </p:spPr>
                <p:style>
                  <a:lnRef idx="1">
                    <a:schemeClr val="accent1"/>
                  </a:lnRef>
                  <a:fillRef idx="0">
                    <a:schemeClr val="accent1"/>
                  </a:fillRef>
                  <a:effectRef idx="0">
                    <a:schemeClr val="accent1"/>
                  </a:effectRef>
                  <a:fontRef idx="minor">
                    <a:schemeClr val="tx1"/>
                  </a:fontRef>
                </p:style>
                <p:txBody>
                  <a:bodyPr lIns="91412" tIns="45706" rIns="91412" bIns="45706" anchor="ctr"/>
                  <a:lstStyle/>
                  <a:p>
                    <a:pPr algn="ctr" eaLnBrk="1" fontAlgn="auto" hangingPunct="1">
                      <a:defRPr/>
                    </a:pPr>
                    <a:endParaRPr lang="en-IN" sz="2400" noProof="1">
                      <a:solidFill>
                        <a:schemeClr val="bg1">
                          <a:lumMod val="95000"/>
                        </a:schemeClr>
                      </a:solidFill>
                    </a:endParaRPr>
                  </a:p>
                </p:txBody>
              </p:sp>
              <p:sp>
                <p:nvSpPr>
                  <p:cNvPr id="38" name="îs1íďê"/>
                  <p:cNvSpPr/>
                  <p:nvPr/>
                </p:nvSpPr>
                <p:spPr>
                  <a:xfrm>
                    <a:off x="6381345" y="2688380"/>
                    <a:ext cx="899785" cy="900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2000" noProof="1">
                      <a:solidFill>
                        <a:schemeClr val="bg1">
                          <a:lumMod val="95000"/>
                        </a:schemeClr>
                      </a:solidFill>
                    </a:endParaRPr>
                  </a:p>
                </p:txBody>
              </p:sp>
              <p:sp>
                <p:nvSpPr>
                  <p:cNvPr id="39" name="îśļîďe"/>
                  <p:cNvSpPr/>
                  <p:nvPr/>
                </p:nvSpPr>
                <p:spPr bwMode="auto">
                  <a:xfrm>
                    <a:off x="6540015" y="2857954"/>
                    <a:ext cx="582444" cy="560917"/>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w="0">
                    <a:noFill/>
                    <a:prstDash val="solid"/>
                    <a:round/>
                  </a:ln>
                </p:spPr>
                <p:txBody>
                  <a:bodyPr wrap="square">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fontAlgn="auto" hangingPunct="1">
                      <a:defRPr/>
                    </a:pPr>
                    <a:endParaRPr lang="en-IN" sz="2400" noProof="1"/>
                  </a:p>
                </p:txBody>
              </p:sp>
            </p:grpSp>
            <p:sp>
              <p:nvSpPr>
                <p:cNvPr id="33" name="ïśļïdè"/>
                <p:cNvSpPr txBox="1"/>
                <p:nvPr/>
              </p:nvSpPr>
              <p:spPr>
                <a:xfrm>
                  <a:off x="5761993" y="1439210"/>
                  <a:ext cx="668014" cy="501010"/>
                </a:xfrm>
                <a:prstGeom prst="rect">
                  <a:avLst/>
                </a:prstGeom>
                <a:noFill/>
              </p:spPr>
              <p:txBody>
                <a:bodyPr wrap="none" lIns="0" tIns="0" rIns="0" bIns="0">
                  <a:prstTxWarp prst="textPlain">
                    <a:avLst/>
                  </a:prstTxWarp>
                  <a:normAutofit/>
                </a:bodyPr>
                <a:lstStyle/>
                <a:p>
                  <a:pPr algn="ctr"/>
                  <a:r>
                    <a:rPr lang="en-US" dirty="0">
                      <a:solidFill>
                        <a:schemeClr val="accent1"/>
                      </a:solidFill>
                      <a:latin typeface="Impact" panose="020B0806030902050204" pitchFamily="34" charset="0"/>
                    </a:rPr>
                    <a:t>40%</a:t>
                  </a:r>
                </a:p>
              </p:txBody>
            </p:sp>
            <p:sp>
              <p:nvSpPr>
                <p:cNvPr id="34" name="iSľíḑè"/>
                <p:cNvSpPr txBox="1"/>
                <p:nvPr/>
              </p:nvSpPr>
              <p:spPr bwMode="auto">
                <a:xfrm>
                  <a:off x="4903606" y="4109469"/>
                  <a:ext cx="238478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p>
              </p:txBody>
            </p:sp>
            <p:sp>
              <p:nvSpPr>
                <p:cNvPr id="35" name="îśḷiḋé"/>
                <p:cNvSpPr/>
                <p:nvPr/>
              </p:nvSpPr>
              <p:spPr bwMode="auto">
                <a:xfrm>
                  <a:off x="4903606" y="4551273"/>
                  <a:ext cx="2384788" cy="116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en-US" altLang="zh-CN" sz="1100" dirty="0"/>
                    <a:t>Copy paste fonts. Choose the only option to retain text.</a:t>
                  </a:r>
                </a:p>
                <a:p>
                  <a:pPr algn="ctr">
                    <a:lnSpc>
                      <a:spcPct val="150000"/>
                    </a:lnSpc>
                  </a:pPr>
                  <a:endParaRPr lang="en-US" altLang="zh-CN" sz="1100" dirty="0"/>
                </a:p>
                <a:p>
                  <a:pPr algn="ctr">
                    <a:lnSpc>
                      <a:spcPct val="150000"/>
                    </a:lnSpc>
                  </a:pPr>
                  <a:r>
                    <a:rPr lang="en-US" altLang="zh-CN" sz="1100" dirty="0"/>
                    <a:t>……</a:t>
                  </a:r>
                </a:p>
              </p:txBody>
            </p:sp>
          </p:grpSp>
          <p:grpSp>
            <p:nvGrpSpPr>
              <p:cNvPr id="14" name="îSḷîḑe"/>
              <p:cNvGrpSpPr/>
              <p:nvPr/>
            </p:nvGrpSpPr>
            <p:grpSpPr>
              <a:xfrm>
                <a:off x="1654891" y="2128763"/>
                <a:ext cx="1817007" cy="1819504"/>
                <a:chOff x="5667742" y="1973318"/>
                <a:chExt cx="2326986" cy="2330184"/>
              </a:xfrm>
            </p:grpSpPr>
            <p:grpSp>
              <p:nvGrpSpPr>
                <p:cNvPr id="18" name="îśļïḑê"/>
                <p:cNvGrpSpPr/>
                <p:nvPr/>
              </p:nvGrpSpPr>
              <p:grpSpPr>
                <a:xfrm>
                  <a:off x="5667742" y="1973318"/>
                  <a:ext cx="2326986" cy="2330184"/>
                  <a:chOff x="1033463" y="2201863"/>
                  <a:chExt cx="2984500" cy="2987676"/>
                </a:xfrm>
                <a:solidFill>
                  <a:schemeClr val="tx2">
                    <a:lumMod val="20000"/>
                    <a:lumOff val="80000"/>
                  </a:schemeClr>
                </a:solidFill>
              </p:grpSpPr>
              <p:sp>
                <p:nvSpPr>
                  <p:cNvPr id="22" name="ïṥľidé"/>
                  <p:cNvSpPr/>
                  <p:nvPr/>
                </p:nvSpPr>
                <p:spPr bwMode="auto">
                  <a:xfrm>
                    <a:off x="3433763" y="2613026"/>
                    <a:ext cx="546100" cy="798513"/>
                  </a:xfrm>
                  <a:custGeom>
                    <a:avLst/>
                    <a:gdLst>
                      <a:gd name="T0" fmla="*/ 98 w 145"/>
                      <a:gd name="T1" fmla="*/ 212 h 212"/>
                      <a:gd name="T2" fmla="*/ 145 w 145"/>
                      <a:gd name="T3" fmla="*/ 200 h 212"/>
                      <a:gd name="T4" fmla="*/ 31 w 145"/>
                      <a:gd name="T5" fmla="*/ 0 h 212"/>
                      <a:gd name="T6" fmla="*/ 0 w 145"/>
                      <a:gd name="T7" fmla="*/ 37 h 212"/>
                      <a:gd name="T8" fmla="*/ 98 w 145"/>
                      <a:gd name="T9" fmla="*/ 212 h 212"/>
                    </a:gdLst>
                    <a:ahLst/>
                    <a:cxnLst>
                      <a:cxn ang="0">
                        <a:pos x="T0" y="T1"/>
                      </a:cxn>
                      <a:cxn ang="0">
                        <a:pos x="T2" y="T3"/>
                      </a:cxn>
                      <a:cxn ang="0">
                        <a:pos x="T4" y="T5"/>
                      </a:cxn>
                      <a:cxn ang="0">
                        <a:pos x="T6" y="T7"/>
                      </a:cxn>
                      <a:cxn ang="0">
                        <a:pos x="T8" y="T9"/>
                      </a:cxn>
                    </a:cxnLst>
                    <a:rect l="0" t="0" r="r" b="b"/>
                    <a:pathLst>
                      <a:path w="145" h="212">
                        <a:moveTo>
                          <a:pt x="98" y="212"/>
                        </a:moveTo>
                        <a:cubicBezTo>
                          <a:pt x="145" y="200"/>
                          <a:pt x="145" y="200"/>
                          <a:pt x="145" y="200"/>
                        </a:cubicBezTo>
                        <a:cubicBezTo>
                          <a:pt x="127" y="122"/>
                          <a:pt x="87" y="53"/>
                          <a:pt x="31" y="0"/>
                        </a:cubicBezTo>
                        <a:cubicBezTo>
                          <a:pt x="0" y="37"/>
                          <a:pt x="0" y="37"/>
                          <a:pt x="0" y="37"/>
                        </a:cubicBezTo>
                        <a:cubicBezTo>
                          <a:pt x="49" y="84"/>
                          <a:pt x="83" y="144"/>
                          <a:pt x="98" y="212"/>
                        </a:cubicBezTo>
                        <a:close/>
                      </a:path>
                    </a:pathLst>
                  </a:custGeom>
                  <a:solidFill>
                    <a:schemeClr val="tx2"/>
                  </a:solidFill>
                  <a:ln>
                    <a:noFill/>
                  </a:ln>
                </p:spPr>
                <p:txBody>
                  <a:bodyPr/>
                  <a:lstStyle/>
                  <a:p>
                    <a:pPr eaLnBrk="1" fontAlgn="auto" hangingPunct="1">
                      <a:defRPr/>
                    </a:pPr>
                    <a:endParaRPr lang="en-IN" sz="2400" noProof="1"/>
                  </a:p>
                </p:txBody>
              </p:sp>
              <p:sp>
                <p:nvSpPr>
                  <p:cNvPr id="23" name="iSľíďé"/>
                  <p:cNvSpPr/>
                  <p:nvPr/>
                </p:nvSpPr>
                <p:spPr bwMode="auto">
                  <a:xfrm>
                    <a:off x="2538413" y="2201863"/>
                    <a:ext cx="971550" cy="509588"/>
                  </a:xfrm>
                  <a:custGeom>
                    <a:avLst/>
                    <a:gdLst>
                      <a:gd name="T0" fmla="*/ 227 w 258"/>
                      <a:gd name="T1" fmla="*/ 135 h 135"/>
                      <a:gd name="T2" fmla="*/ 258 w 258"/>
                      <a:gd name="T3" fmla="*/ 98 h 135"/>
                      <a:gd name="T4" fmla="*/ 0 w 258"/>
                      <a:gd name="T5" fmla="*/ 0 h 135"/>
                      <a:gd name="T6" fmla="*/ 0 w 258"/>
                      <a:gd name="T7" fmla="*/ 48 h 135"/>
                      <a:gd name="T8" fmla="*/ 227 w 258"/>
                      <a:gd name="T9" fmla="*/ 135 h 135"/>
                    </a:gdLst>
                    <a:ahLst/>
                    <a:cxnLst>
                      <a:cxn ang="0">
                        <a:pos x="T0" y="T1"/>
                      </a:cxn>
                      <a:cxn ang="0">
                        <a:pos x="T2" y="T3"/>
                      </a:cxn>
                      <a:cxn ang="0">
                        <a:pos x="T4" y="T5"/>
                      </a:cxn>
                      <a:cxn ang="0">
                        <a:pos x="T6" y="T7"/>
                      </a:cxn>
                      <a:cxn ang="0">
                        <a:pos x="T8" y="T9"/>
                      </a:cxn>
                    </a:cxnLst>
                    <a:rect l="0" t="0" r="r" b="b"/>
                    <a:pathLst>
                      <a:path w="258" h="135">
                        <a:moveTo>
                          <a:pt x="227" y="135"/>
                        </a:moveTo>
                        <a:cubicBezTo>
                          <a:pt x="258" y="98"/>
                          <a:pt x="258" y="98"/>
                          <a:pt x="258" y="98"/>
                        </a:cubicBezTo>
                        <a:cubicBezTo>
                          <a:pt x="189" y="38"/>
                          <a:pt x="99" y="1"/>
                          <a:pt x="0" y="0"/>
                        </a:cubicBezTo>
                        <a:cubicBezTo>
                          <a:pt x="0" y="48"/>
                          <a:pt x="0" y="48"/>
                          <a:pt x="0" y="48"/>
                        </a:cubicBezTo>
                        <a:cubicBezTo>
                          <a:pt x="87" y="49"/>
                          <a:pt x="166" y="82"/>
                          <a:pt x="227" y="135"/>
                        </a:cubicBezTo>
                        <a:close/>
                      </a:path>
                    </a:pathLst>
                  </a:custGeom>
                  <a:solidFill>
                    <a:schemeClr val="tx2"/>
                  </a:solidFill>
                  <a:ln>
                    <a:noFill/>
                  </a:ln>
                </p:spPr>
                <p:txBody>
                  <a:bodyPr/>
                  <a:lstStyle/>
                  <a:p>
                    <a:pPr eaLnBrk="1" fontAlgn="auto" hangingPunct="1">
                      <a:defRPr/>
                    </a:pPr>
                    <a:endParaRPr lang="en-IN" sz="2400" noProof="1"/>
                  </a:p>
                </p:txBody>
              </p:sp>
              <p:sp>
                <p:nvSpPr>
                  <p:cNvPr id="24" name="iSliḍè"/>
                  <p:cNvSpPr/>
                  <p:nvPr/>
                </p:nvSpPr>
                <p:spPr bwMode="auto">
                  <a:xfrm>
                    <a:off x="3735388" y="3422651"/>
                    <a:ext cx="282575" cy="831850"/>
                  </a:xfrm>
                  <a:custGeom>
                    <a:avLst/>
                    <a:gdLst>
                      <a:gd name="T0" fmla="*/ 26 w 75"/>
                      <a:gd name="T1" fmla="*/ 72 h 221"/>
                      <a:gd name="T2" fmla="*/ 0 w 75"/>
                      <a:gd name="T3" fmla="*/ 204 h 221"/>
                      <a:gd name="T4" fmla="*/ 46 w 75"/>
                      <a:gd name="T5" fmla="*/ 221 h 221"/>
                      <a:gd name="T6" fmla="*/ 75 w 75"/>
                      <a:gd name="T7" fmla="*/ 72 h 221"/>
                      <a:gd name="T8" fmla="*/ 68 w 75"/>
                      <a:gd name="T9" fmla="*/ 0 h 221"/>
                      <a:gd name="T10" fmla="*/ 21 w 75"/>
                      <a:gd name="T11" fmla="*/ 13 h 221"/>
                      <a:gd name="T12" fmla="*/ 26 w 75"/>
                      <a:gd name="T13" fmla="*/ 72 h 221"/>
                    </a:gdLst>
                    <a:ahLst/>
                    <a:cxnLst>
                      <a:cxn ang="0">
                        <a:pos x="T0" y="T1"/>
                      </a:cxn>
                      <a:cxn ang="0">
                        <a:pos x="T2" y="T3"/>
                      </a:cxn>
                      <a:cxn ang="0">
                        <a:pos x="T4" y="T5"/>
                      </a:cxn>
                      <a:cxn ang="0">
                        <a:pos x="T6" y="T7"/>
                      </a:cxn>
                      <a:cxn ang="0">
                        <a:pos x="T8" y="T9"/>
                      </a:cxn>
                      <a:cxn ang="0">
                        <a:pos x="T10" y="T11"/>
                      </a:cxn>
                      <a:cxn ang="0">
                        <a:pos x="T12" y="T13"/>
                      </a:cxn>
                    </a:cxnLst>
                    <a:rect l="0" t="0" r="r" b="b"/>
                    <a:pathLst>
                      <a:path w="75" h="221">
                        <a:moveTo>
                          <a:pt x="26" y="72"/>
                        </a:moveTo>
                        <a:cubicBezTo>
                          <a:pt x="26" y="119"/>
                          <a:pt x="17" y="163"/>
                          <a:pt x="0" y="204"/>
                        </a:cubicBezTo>
                        <a:cubicBezTo>
                          <a:pt x="46" y="221"/>
                          <a:pt x="46" y="221"/>
                          <a:pt x="46" y="221"/>
                        </a:cubicBezTo>
                        <a:cubicBezTo>
                          <a:pt x="64" y="175"/>
                          <a:pt x="75" y="125"/>
                          <a:pt x="75" y="72"/>
                        </a:cubicBezTo>
                        <a:cubicBezTo>
                          <a:pt x="75" y="48"/>
                          <a:pt x="72" y="24"/>
                          <a:pt x="68" y="0"/>
                        </a:cubicBezTo>
                        <a:cubicBezTo>
                          <a:pt x="21" y="13"/>
                          <a:pt x="21" y="13"/>
                          <a:pt x="21" y="13"/>
                        </a:cubicBezTo>
                        <a:cubicBezTo>
                          <a:pt x="24" y="32"/>
                          <a:pt x="26" y="52"/>
                          <a:pt x="26" y="72"/>
                        </a:cubicBezTo>
                        <a:close/>
                      </a:path>
                    </a:pathLst>
                  </a:custGeom>
                  <a:solidFill>
                    <a:schemeClr val="tx2"/>
                  </a:solidFill>
                  <a:ln>
                    <a:noFill/>
                  </a:ln>
                </p:spPr>
                <p:txBody>
                  <a:bodyPr/>
                  <a:lstStyle/>
                  <a:p>
                    <a:endParaRPr lang="en-IN" sz="2400" noProof="1"/>
                  </a:p>
                </p:txBody>
              </p:sp>
              <p:sp>
                <p:nvSpPr>
                  <p:cNvPr id="25" name="îṥ1îḍê"/>
                  <p:cNvSpPr/>
                  <p:nvPr/>
                </p:nvSpPr>
                <p:spPr bwMode="auto">
                  <a:xfrm>
                    <a:off x="1654176" y="2201863"/>
                    <a:ext cx="823913" cy="425450"/>
                  </a:xfrm>
                  <a:custGeom>
                    <a:avLst/>
                    <a:gdLst>
                      <a:gd name="T0" fmla="*/ 219 w 219"/>
                      <a:gd name="T1" fmla="*/ 48 h 113"/>
                      <a:gd name="T2" fmla="*/ 219 w 219"/>
                      <a:gd name="T3" fmla="*/ 0 h 113"/>
                      <a:gd name="T4" fmla="*/ 0 w 219"/>
                      <a:gd name="T5" fmla="*/ 74 h 113"/>
                      <a:gd name="T6" fmla="*/ 28 w 219"/>
                      <a:gd name="T7" fmla="*/ 113 h 113"/>
                      <a:gd name="T8" fmla="*/ 219 w 219"/>
                      <a:gd name="T9" fmla="*/ 48 h 113"/>
                    </a:gdLst>
                    <a:ahLst/>
                    <a:cxnLst>
                      <a:cxn ang="0">
                        <a:pos x="T0" y="T1"/>
                      </a:cxn>
                      <a:cxn ang="0">
                        <a:pos x="T2" y="T3"/>
                      </a:cxn>
                      <a:cxn ang="0">
                        <a:pos x="T4" y="T5"/>
                      </a:cxn>
                      <a:cxn ang="0">
                        <a:pos x="T6" y="T7"/>
                      </a:cxn>
                      <a:cxn ang="0">
                        <a:pos x="T8" y="T9"/>
                      </a:cxn>
                    </a:cxnLst>
                    <a:rect l="0" t="0" r="r" b="b"/>
                    <a:pathLst>
                      <a:path w="219" h="113">
                        <a:moveTo>
                          <a:pt x="219" y="48"/>
                        </a:moveTo>
                        <a:cubicBezTo>
                          <a:pt x="219" y="0"/>
                          <a:pt x="219" y="0"/>
                          <a:pt x="219" y="0"/>
                        </a:cubicBezTo>
                        <a:cubicBezTo>
                          <a:pt x="138" y="2"/>
                          <a:pt x="62" y="29"/>
                          <a:pt x="0" y="74"/>
                        </a:cubicBezTo>
                        <a:cubicBezTo>
                          <a:pt x="28" y="113"/>
                          <a:pt x="28" y="113"/>
                          <a:pt x="28" y="113"/>
                        </a:cubicBezTo>
                        <a:cubicBezTo>
                          <a:pt x="82" y="74"/>
                          <a:pt x="148" y="50"/>
                          <a:pt x="219" y="48"/>
                        </a:cubicBezTo>
                        <a:close/>
                      </a:path>
                    </a:pathLst>
                  </a:custGeom>
                  <a:solidFill>
                    <a:schemeClr val="tx2"/>
                  </a:solidFill>
                  <a:ln>
                    <a:noFill/>
                  </a:ln>
                </p:spPr>
                <p:txBody>
                  <a:bodyPr/>
                  <a:lstStyle/>
                  <a:p>
                    <a:pPr eaLnBrk="1" fontAlgn="auto" hangingPunct="1">
                      <a:defRPr/>
                    </a:pPr>
                    <a:endParaRPr lang="en-IN" sz="2400" noProof="1"/>
                  </a:p>
                </p:txBody>
              </p:sp>
              <p:sp>
                <p:nvSpPr>
                  <p:cNvPr id="26" name="î$ľîḓé"/>
                  <p:cNvSpPr/>
                  <p:nvPr/>
                </p:nvSpPr>
                <p:spPr bwMode="auto">
                  <a:xfrm>
                    <a:off x="1119188" y="4144963"/>
                    <a:ext cx="587375" cy="712788"/>
                  </a:xfrm>
                  <a:custGeom>
                    <a:avLst/>
                    <a:gdLst>
                      <a:gd name="T0" fmla="*/ 46 w 156"/>
                      <a:gd name="T1" fmla="*/ 0 h 189"/>
                      <a:gd name="T2" fmla="*/ 0 w 156"/>
                      <a:gd name="T3" fmla="*/ 13 h 189"/>
                      <a:gd name="T4" fmla="*/ 125 w 156"/>
                      <a:gd name="T5" fmla="*/ 189 h 189"/>
                      <a:gd name="T6" fmla="*/ 156 w 156"/>
                      <a:gd name="T7" fmla="*/ 152 h 189"/>
                      <a:gd name="T8" fmla="*/ 46 w 156"/>
                      <a:gd name="T9" fmla="*/ 0 h 189"/>
                    </a:gdLst>
                    <a:ahLst/>
                    <a:cxnLst>
                      <a:cxn ang="0">
                        <a:pos x="T0" y="T1"/>
                      </a:cxn>
                      <a:cxn ang="0">
                        <a:pos x="T2" y="T3"/>
                      </a:cxn>
                      <a:cxn ang="0">
                        <a:pos x="T4" y="T5"/>
                      </a:cxn>
                      <a:cxn ang="0">
                        <a:pos x="T6" y="T7"/>
                      </a:cxn>
                      <a:cxn ang="0">
                        <a:pos x="T8" y="T9"/>
                      </a:cxn>
                    </a:cxnLst>
                    <a:rect l="0" t="0" r="r" b="b"/>
                    <a:pathLst>
                      <a:path w="156" h="189">
                        <a:moveTo>
                          <a:pt x="46" y="0"/>
                        </a:moveTo>
                        <a:cubicBezTo>
                          <a:pt x="0" y="13"/>
                          <a:pt x="0" y="13"/>
                          <a:pt x="0" y="13"/>
                        </a:cubicBezTo>
                        <a:cubicBezTo>
                          <a:pt x="24" y="83"/>
                          <a:pt x="68" y="144"/>
                          <a:pt x="125" y="189"/>
                        </a:cubicBezTo>
                        <a:cubicBezTo>
                          <a:pt x="156" y="152"/>
                          <a:pt x="156" y="152"/>
                          <a:pt x="156" y="152"/>
                        </a:cubicBezTo>
                        <a:cubicBezTo>
                          <a:pt x="107" y="113"/>
                          <a:pt x="68" y="61"/>
                          <a:pt x="46" y="0"/>
                        </a:cubicBezTo>
                        <a:close/>
                      </a:path>
                    </a:pathLst>
                  </a:custGeom>
                  <a:grpFill/>
                  <a:ln>
                    <a:noFill/>
                  </a:ln>
                </p:spPr>
                <p:txBody>
                  <a:bodyPr/>
                  <a:lstStyle/>
                  <a:p>
                    <a:pPr eaLnBrk="1" fontAlgn="auto" hangingPunct="1">
                      <a:defRPr/>
                    </a:pPr>
                    <a:endParaRPr lang="en-IN" sz="2400" noProof="1"/>
                  </a:p>
                </p:txBody>
              </p:sp>
              <p:sp>
                <p:nvSpPr>
                  <p:cNvPr id="27" name="iṡ1ïďè"/>
                  <p:cNvSpPr/>
                  <p:nvPr/>
                </p:nvSpPr>
                <p:spPr bwMode="auto">
                  <a:xfrm>
                    <a:off x="3260726" y="4246563"/>
                    <a:ext cx="625475" cy="677863"/>
                  </a:xfrm>
                  <a:custGeom>
                    <a:avLst/>
                    <a:gdLst>
                      <a:gd name="T0" fmla="*/ 0 w 166"/>
                      <a:gd name="T1" fmla="*/ 141 h 180"/>
                      <a:gd name="T2" fmla="*/ 28 w 166"/>
                      <a:gd name="T3" fmla="*/ 180 h 180"/>
                      <a:gd name="T4" fmla="*/ 166 w 166"/>
                      <a:gd name="T5" fmla="*/ 16 h 180"/>
                      <a:gd name="T6" fmla="*/ 120 w 166"/>
                      <a:gd name="T7" fmla="*/ 0 h 180"/>
                      <a:gd name="T8" fmla="*/ 0 w 166"/>
                      <a:gd name="T9" fmla="*/ 141 h 180"/>
                    </a:gdLst>
                    <a:ahLst/>
                    <a:cxnLst>
                      <a:cxn ang="0">
                        <a:pos x="T0" y="T1"/>
                      </a:cxn>
                      <a:cxn ang="0">
                        <a:pos x="T2" y="T3"/>
                      </a:cxn>
                      <a:cxn ang="0">
                        <a:pos x="T4" y="T5"/>
                      </a:cxn>
                      <a:cxn ang="0">
                        <a:pos x="T6" y="T7"/>
                      </a:cxn>
                      <a:cxn ang="0">
                        <a:pos x="T8" y="T9"/>
                      </a:cxn>
                    </a:cxnLst>
                    <a:rect l="0" t="0" r="r" b="b"/>
                    <a:pathLst>
                      <a:path w="166" h="180">
                        <a:moveTo>
                          <a:pt x="0" y="141"/>
                        </a:moveTo>
                        <a:cubicBezTo>
                          <a:pt x="28" y="180"/>
                          <a:pt x="28" y="180"/>
                          <a:pt x="28" y="180"/>
                        </a:cubicBezTo>
                        <a:cubicBezTo>
                          <a:pt x="88" y="140"/>
                          <a:pt x="136" y="83"/>
                          <a:pt x="166" y="16"/>
                        </a:cubicBezTo>
                        <a:cubicBezTo>
                          <a:pt x="120" y="0"/>
                          <a:pt x="120" y="0"/>
                          <a:pt x="120" y="0"/>
                        </a:cubicBezTo>
                        <a:cubicBezTo>
                          <a:pt x="93" y="57"/>
                          <a:pt x="52" y="105"/>
                          <a:pt x="0" y="141"/>
                        </a:cubicBezTo>
                        <a:close/>
                      </a:path>
                    </a:pathLst>
                  </a:custGeom>
                  <a:grpFill/>
                  <a:ln>
                    <a:noFill/>
                  </a:ln>
                </p:spPr>
                <p:txBody>
                  <a:bodyPr/>
                  <a:lstStyle/>
                  <a:p>
                    <a:pPr eaLnBrk="1" fontAlgn="auto" hangingPunct="1">
                      <a:defRPr/>
                    </a:pPr>
                    <a:endParaRPr lang="en-IN" sz="2400" noProof="1"/>
                  </a:p>
                </p:txBody>
              </p:sp>
              <p:sp>
                <p:nvSpPr>
                  <p:cNvPr id="28" name="ïṧlïḓe"/>
                  <p:cNvSpPr/>
                  <p:nvPr/>
                </p:nvSpPr>
                <p:spPr bwMode="auto">
                  <a:xfrm>
                    <a:off x="1033463" y="3290888"/>
                    <a:ext cx="239713" cy="847725"/>
                  </a:xfrm>
                  <a:custGeom>
                    <a:avLst/>
                    <a:gdLst>
                      <a:gd name="T0" fmla="*/ 48 w 64"/>
                      <a:gd name="T1" fmla="*/ 107 h 225"/>
                      <a:gd name="T2" fmla="*/ 60 w 64"/>
                      <a:gd name="T3" fmla="*/ 16 h 225"/>
                      <a:gd name="T4" fmla="*/ 14 w 64"/>
                      <a:gd name="T5" fmla="*/ 0 h 225"/>
                      <a:gd name="T6" fmla="*/ 0 w 64"/>
                      <a:gd name="T7" fmla="*/ 107 h 225"/>
                      <a:gd name="T8" fmla="*/ 17 w 64"/>
                      <a:gd name="T9" fmla="*/ 225 h 225"/>
                      <a:gd name="T10" fmla="*/ 64 w 64"/>
                      <a:gd name="T11" fmla="*/ 212 h 225"/>
                      <a:gd name="T12" fmla="*/ 48 w 64"/>
                      <a:gd name="T13" fmla="*/ 107 h 225"/>
                    </a:gdLst>
                    <a:ahLst/>
                    <a:cxnLst>
                      <a:cxn ang="0">
                        <a:pos x="T0" y="T1"/>
                      </a:cxn>
                      <a:cxn ang="0">
                        <a:pos x="T2" y="T3"/>
                      </a:cxn>
                      <a:cxn ang="0">
                        <a:pos x="T4" y="T5"/>
                      </a:cxn>
                      <a:cxn ang="0">
                        <a:pos x="T6" y="T7"/>
                      </a:cxn>
                      <a:cxn ang="0">
                        <a:pos x="T8" y="T9"/>
                      </a:cxn>
                      <a:cxn ang="0">
                        <a:pos x="T10" y="T11"/>
                      </a:cxn>
                      <a:cxn ang="0">
                        <a:pos x="T12" y="T13"/>
                      </a:cxn>
                    </a:cxnLst>
                    <a:rect l="0" t="0" r="r" b="b"/>
                    <a:pathLst>
                      <a:path w="64" h="225">
                        <a:moveTo>
                          <a:pt x="48" y="107"/>
                        </a:moveTo>
                        <a:cubicBezTo>
                          <a:pt x="48" y="76"/>
                          <a:pt x="52" y="45"/>
                          <a:pt x="60" y="16"/>
                        </a:cubicBezTo>
                        <a:cubicBezTo>
                          <a:pt x="14" y="0"/>
                          <a:pt x="14" y="0"/>
                          <a:pt x="14" y="0"/>
                        </a:cubicBezTo>
                        <a:cubicBezTo>
                          <a:pt x="5" y="34"/>
                          <a:pt x="0" y="70"/>
                          <a:pt x="0" y="107"/>
                        </a:cubicBezTo>
                        <a:cubicBezTo>
                          <a:pt x="0" y="148"/>
                          <a:pt x="6" y="188"/>
                          <a:pt x="17" y="225"/>
                        </a:cubicBezTo>
                        <a:cubicBezTo>
                          <a:pt x="64" y="212"/>
                          <a:pt x="64" y="212"/>
                          <a:pt x="64" y="212"/>
                        </a:cubicBezTo>
                        <a:cubicBezTo>
                          <a:pt x="53" y="179"/>
                          <a:pt x="48" y="144"/>
                          <a:pt x="48" y="107"/>
                        </a:cubicBezTo>
                        <a:close/>
                      </a:path>
                    </a:pathLst>
                  </a:custGeom>
                  <a:solidFill>
                    <a:schemeClr val="tx2"/>
                  </a:solidFill>
                  <a:ln>
                    <a:noFill/>
                  </a:ln>
                </p:spPr>
                <p:txBody>
                  <a:bodyPr/>
                  <a:lstStyle/>
                  <a:p>
                    <a:endParaRPr lang="en-IN" sz="2400" noProof="1"/>
                  </a:p>
                </p:txBody>
              </p:sp>
              <p:sp>
                <p:nvSpPr>
                  <p:cNvPr id="29" name="ïš1îḍé"/>
                  <p:cNvSpPr/>
                  <p:nvPr/>
                </p:nvSpPr>
                <p:spPr bwMode="auto">
                  <a:xfrm>
                    <a:off x="1104901" y="2514601"/>
                    <a:ext cx="604838" cy="779463"/>
                  </a:xfrm>
                  <a:custGeom>
                    <a:avLst/>
                    <a:gdLst>
                      <a:gd name="T0" fmla="*/ 161 w 161"/>
                      <a:gd name="T1" fmla="*/ 40 h 207"/>
                      <a:gd name="T2" fmla="*/ 134 w 161"/>
                      <a:gd name="T3" fmla="*/ 0 h 207"/>
                      <a:gd name="T4" fmla="*/ 0 w 161"/>
                      <a:gd name="T5" fmla="*/ 191 h 207"/>
                      <a:gd name="T6" fmla="*/ 45 w 161"/>
                      <a:gd name="T7" fmla="*/ 207 h 207"/>
                      <a:gd name="T8" fmla="*/ 161 w 161"/>
                      <a:gd name="T9" fmla="*/ 40 h 207"/>
                    </a:gdLst>
                    <a:ahLst/>
                    <a:cxnLst>
                      <a:cxn ang="0">
                        <a:pos x="T0" y="T1"/>
                      </a:cxn>
                      <a:cxn ang="0">
                        <a:pos x="T2" y="T3"/>
                      </a:cxn>
                      <a:cxn ang="0">
                        <a:pos x="T4" y="T5"/>
                      </a:cxn>
                      <a:cxn ang="0">
                        <a:pos x="T6" y="T7"/>
                      </a:cxn>
                      <a:cxn ang="0">
                        <a:pos x="T8" y="T9"/>
                      </a:cxn>
                    </a:cxnLst>
                    <a:rect l="0" t="0" r="r" b="b"/>
                    <a:pathLst>
                      <a:path w="161" h="207">
                        <a:moveTo>
                          <a:pt x="161" y="40"/>
                        </a:moveTo>
                        <a:cubicBezTo>
                          <a:pt x="134" y="0"/>
                          <a:pt x="134" y="0"/>
                          <a:pt x="134" y="0"/>
                        </a:cubicBezTo>
                        <a:cubicBezTo>
                          <a:pt x="72" y="49"/>
                          <a:pt x="25" y="115"/>
                          <a:pt x="0" y="191"/>
                        </a:cubicBezTo>
                        <a:cubicBezTo>
                          <a:pt x="45" y="207"/>
                          <a:pt x="45" y="207"/>
                          <a:pt x="45" y="207"/>
                        </a:cubicBezTo>
                        <a:cubicBezTo>
                          <a:pt x="67" y="140"/>
                          <a:pt x="107" y="82"/>
                          <a:pt x="161" y="40"/>
                        </a:cubicBezTo>
                        <a:close/>
                      </a:path>
                    </a:pathLst>
                  </a:custGeom>
                  <a:solidFill>
                    <a:schemeClr val="tx2"/>
                  </a:solidFill>
                  <a:ln>
                    <a:noFill/>
                  </a:ln>
                </p:spPr>
                <p:txBody>
                  <a:bodyPr/>
                  <a:lstStyle/>
                  <a:p>
                    <a:pPr eaLnBrk="1" fontAlgn="auto" hangingPunct="1">
                      <a:defRPr/>
                    </a:pPr>
                    <a:endParaRPr lang="en-IN" sz="2400" noProof="1"/>
                  </a:p>
                </p:txBody>
              </p:sp>
              <p:sp>
                <p:nvSpPr>
                  <p:cNvPr id="30" name="iṡḻíḑé"/>
                  <p:cNvSpPr/>
                  <p:nvPr/>
                </p:nvSpPr>
                <p:spPr bwMode="auto">
                  <a:xfrm>
                    <a:off x="2538413" y="4808538"/>
                    <a:ext cx="779463" cy="381000"/>
                  </a:xfrm>
                  <a:custGeom>
                    <a:avLst/>
                    <a:gdLst>
                      <a:gd name="T0" fmla="*/ 0 w 207"/>
                      <a:gd name="T1" fmla="*/ 52 h 101"/>
                      <a:gd name="T2" fmla="*/ 0 w 207"/>
                      <a:gd name="T3" fmla="*/ 101 h 101"/>
                      <a:gd name="T4" fmla="*/ 207 w 207"/>
                      <a:gd name="T5" fmla="*/ 40 h 101"/>
                      <a:gd name="T6" fmla="*/ 179 w 207"/>
                      <a:gd name="T7" fmla="*/ 0 h 101"/>
                      <a:gd name="T8" fmla="*/ 0 w 207"/>
                      <a:gd name="T9" fmla="*/ 52 h 101"/>
                    </a:gdLst>
                    <a:ahLst/>
                    <a:cxnLst>
                      <a:cxn ang="0">
                        <a:pos x="T0" y="T1"/>
                      </a:cxn>
                      <a:cxn ang="0">
                        <a:pos x="T2" y="T3"/>
                      </a:cxn>
                      <a:cxn ang="0">
                        <a:pos x="T4" y="T5"/>
                      </a:cxn>
                      <a:cxn ang="0">
                        <a:pos x="T6" y="T7"/>
                      </a:cxn>
                      <a:cxn ang="0">
                        <a:pos x="T8" y="T9"/>
                      </a:cxn>
                    </a:cxnLst>
                    <a:rect l="0" t="0" r="r" b="b"/>
                    <a:pathLst>
                      <a:path w="207" h="101">
                        <a:moveTo>
                          <a:pt x="0" y="52"/>
                        </a:moveTo>
                        <a:cubicBezTo>
                          <a:pt x="0" y="101"/>
                          <a:pt x="0" y="101"/>
                          <a:pt x="0" y="101"/>
                        </a:cubicBezTo>
                        <a:cubicBezTo>
                          <a:pt x="76" y="100"/>
                          <a:pt x="147" y="78"/>
                          <a:pt x="207" y="40"/>
                        </a:cubicBezTo>
                        <a:cubicBezTo>
                          <a:pt x="179" y="0"/>
                          <a:pt x="179" y="0"/>
                          <a:pt x="179" y="0"/>
                        </a:cubicBezTo>
                        <a:cubicBezTo>
                          <a:pt x="127" y="33"/>
                          <a:pt x="66" y="51"/>
                          <a:pt x="0" y="52"/>
                        </a:cubicBezTo>
                        <a:close/>
                      </a:path>
                    </a:pathLst>
                  </a:custGeom>
                  <a:grpFill/>
                  <a:ln>
                    <a:noFill/>
                  </a:ln>
                </p:spPr>
                <p:txBody>
                  <a:bodyPr/>
                  <a:lstStyle/>
                  <a:p>
                    <a:pPr eaLnBrk="1" fontAlgn="auto" hangingPunct="1">
                      <a:defRPr/>
                    </a:pPr>
                    <a:endParaRPr lang="en-IN" sz="2400" noProof="1"/>
                  </a:p>
                </p:txBody>
              </p:sp>
              <p:sp>
                <p:nvSpPr>
                  <p:cNvPr id="31" name="î$1îḍê"/>
                  <p:cNvSpPr/>
                  <p:nvPr/>
                </p:nvSpPr>
                <p:spPr bwMode="auto">
                  <a:xfrm>
                    <a:off x="1638301" y="4756151"/>
                    <a:ext cx="839788" cy="433388"/>
                  </a:xfrm>
                  <a:custGeom>
                    <a:avLst/>
                    <a:gdLst>
                      <a:gd name="T0" fmla="*/ 31 w 223"/>
                      <a:gd name="T1" fmla="*/ 0 h 115"/>
                      <a:gd name="T2" fmla="*/ 0 w 223"/>
                      <a:gd name="T3" fmla="*/ 37 h 115"/>
                      <a:gd name="T4" fmla="*/ 223 w 223"/>
                      <a:gd name="T5" fmla="*/ 115 h 115"/>
                      <a:gd name="T6" fmla="*/ 223 w 223"/>
                      <a:gd name="T7" fmla="*/ 66 h 115"/>
                      <a:gd name="T8" fmla="*/ 31 w 223"/>
                      <a:gd name="T9" fmla="*/ 0 h 115"/>
                    </a:gdLst>
                    <a:ahLst/>
                    <a:cxnLst>
                      <a:cxn ang="0">
                        <a:pos x="T0" y="T1"/>
                      </a:cxn>
                      <a:cxn ang="0">
                        <a:pos x="T2" y="T3"/>
                      </a:cxn>
                      <a:cxn ang="0">
                        <a:pos x="T4" y="T5"/>
                      </a:cxn>
                      <a:cxn ang="0">
                        <a:pos x="T6" y="T7"/>
                      </a:cxn>
                      <a:cxn ang="0">
                        <a:pos x="T8" y="T9"/>
                      </a:cxn>
                    </a:cxnLst>
                    <a:rect l="0" t="0" r="r" b="b"/>
                    <a:pathLst>
                      <a:path w="223" h="115">
                        <a:moveTo>
                          <a:pt x="31" y="0"/>
                        </a:moveTo>
                        <a:cubicBezTo>
                          <a:pt x="0" y="37"/>
                          <a:pt x="0" y="37"/>
                          <a:pt x="0" y="37"/>
                        </a:cubicBezTo>
                        <a:cubicBezTo>
                          <a:pt x="63" y="84"/>
                          <a:pt x="140" y="112"/>
                          <a:pt x="223" y="115"/>
                        </a:cubicBezTo>
                        <a:cubicBezTo>
                          <a:pt x="223" y="66"/>
                          <a:pt x="223" y="66"/>
                          <a:pt x="223" y="66"/>
                        </a:cubicBezTo>
                        <a:cubicBezTo>
                          <a:pt x="151" y="64"/>
                          <a:pt x="85" y="39"/>
                          <a:pt x="31" y="0"/>
                        </a:cubicBezTo>
                        <a:close/>
                      </a:path>
                    </a:pathLst>
                  </a:custGeom>
                  <a:grpFill/>
                  <a:ln>
                    <a:noFill/>
                  </a:ln>
                </p:spPr>
                <p:txBody>
                  <a:bodyPr/>
                  <a:lstStyle/>
                  <a:p>
                    <a:pPr eaLnBrk="1" fontAlgn="auto" hangingPunct="1">
                      <a:defRPr/>
                    </a:pPr>
                    <a:endParaRPr lang="en-IN" sz="2400" noProof="1"/>
                  </a:p>
                </p:txBody>
              </p:sp>
            </p:grpSp>
            <p:sp>
              <p:nvSpPr>
                <p:cNvPr id="19" name="iṩlïdé"/>
                <p:cNvSpPr/>
                <p:nvPr/>
              </p:nvSpPr>
              <p:spPr>
                <a:xfrm rot="10800000" flipH="1" flipV="1">
                  <a:off x="5991258" y="2297113"/>
                  <a:ext cx="1680644" cy="1682750"/>
                </a:xfrm>
                <a:prstGeom prst="arc">
                  <a:avLst>
                    <a:gd name="adj1" fmla="val 9994668"/>
                    <a:gd name="adj2" fmla="val 993954"/>
                  </a:avLst>
                </a:prstGeom>
                <a:ln w="133350" cap="sq">
                  <a:solidFill>
                    <a:schemeClr val="tx2">
                      <a:lumMod val="20000"/>
                      <a:lumOff val="80000"/>
                    </a:schemeClr>
                  </a:solidFill>
                  <a:round/>
                </a:ln>
              </p:spPr>
              <p:style>
                <a:lnRef idx="1">
                  <a:schemeClr val="accent1"/>
                </a:lnRef>
                <a:fillRef idx="0">
                  <a:schemeClr val="accent1"/>
                </a:fillRef>
                <a:effectRef idx="0">
                  <a:schemeClr val="accent1"/>
                </a:effectRef>
                <a:fontRef idx="minor">
                  <a:schemeClr val="tx1"/>
                </a:fontRef>
              </p:style>
              <p:txBody>
                <a:bodyPr lIns="91412" tIns="45706" rIns="91412" bIns="45706" anchor="ctr"/>
                <a:lstStyle/>
                <a:p>
                  <a:pPr algn="ctr" eaLnBrk="1" fontAlgn="auto" hangingPunct="1">
                    <a:defRPr/>
                  </a:pPr>
                  <a:endParaRPr lang="en-IN" sz="2400" noProof="1">
                    <a:solidFill>
                      <a:schemeClr val="bg1">
                        <a:lumMod val="95000"/>
                      </a:schemeClr>
                    </a:solidFill>
                  </a:endParaRPr>
                </a:p>
              </p:txBody>
            </p:sp>
            <p:sp>
              <p:nvSpPr>
                <p:cNvPr id="20" name="îslïḍé"/>
                <p:cNvSpPr/>
                <p:nvPr/>
              </p:nvSpPr>
              <p:spPr>
                <a:xfrm>
                  <a:off x="6381345" y="2688380"/>
                  <a:ext cx="899785" cy="90006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2000" noProof="1">
                    <a:solidFill>
                      <a:schemeClr val="bg1">
                        <a:lumMod val="95000"/>
                      </a:schemeClr>
                    </a:solidFill>
                  </a:endParaRPr>
                </a:p>
              </p:txBody>
            </p:sp>
            <p:sp>
              <p:nvSpPr>
                <p:cNvPr id="21" name="iŝḷiḑè"/>
                <p:cNvSpPr/>
                <p:nvPr/>
              </p:nvSpPr>
              <p:spPr bwMode="auto">
                <a:xfrm>
                  <a:off x="6540015" y="2857954"/>
                  <a:ext cx="582444" cy="560917"/>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w="0">
                  <a:noFill/>
                  <a:prstDash val="solid"/>
                  <a:round/>
                </a:ln>
              </p:spPr>
              <p:txBody>
                <a:bodyPr wrap="square">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fontAlgn="auto" hangingPunct="1">
                    <a:defRPr/>
                  </a:pPr>
                  <a:endParaRPr lang="en-IN" sz="2400" noProof="1"/>
                </a:p>
              </p:txBody>
            </p:sp>
          </p:grpSp>
          <p:sp>
            <p:nvSpPr>
              <p:cNvPr id="15" name="îṧḻïḍè"/>
              <p:cNvSpPr txBox="1"/>
              <p:nvPr/>
            </p:nvSpPr>
            <p:spPr>
              <a:xfrm>
                <a:off x="2229387" y="1443973"/>
                <a:ext cx="668014" cy="501010"/>
              </a:xfrm>
              <a:prstGeom prst="rect">
                <a:avLst/>
              </a:prstGeom>
              <a:noFill/>
            </p:spPr>
            <p:txBody>
              <a:bodyPr wrap="none" lIns="0" tIns="0" rIns="0" bIns="0">
                <a:prstTxWarp prst="textPlain">
                  <a:avLst/>
                </a:prstTxWarp>
                <a:normAutofit/>
              </a:bodyPr>
              <a:lstStyle/>
              <a:p>
                <a:pPr algn="ctr"/>
                <a:r>
                  <a:rPr lang="en-US" dirty="0">
                    <a:solidFill>
                      <a:schemeClr val="tx2"/>
                    </a:solidFill>
                    <a:latin typeface="Impact" panose="020B0806030902050204" pitchFamily="34" charset="0"/>
                  </a:rPr>
                  <a:t>60%</a:t>
                </a:r>
              </a:p>
            </p:txBody>
          </p:sp>
          <p:sp>
            <p:nvSpPr>
              <p:cNvPr id="16" name="îšḷíḍé"/>
              <p:cNvSpPr txBox="1"/>
              <p:nvPr/>
            </p:nvSpPr>
            <p:spPr bwMode="auto">
              <a:xfrm>
                <a:off x="1371000" y="4114232"/>
                <a:ext cx="238478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p>
            </p:txBody>
          </p:sp>
          <p:sp>
            <p:nvSpPr>
              <p:cNvPr id="17" name="i$lîḓè"/>
              <p:cNvSpPr/>
              <p:nvPr/>
            </p:nvSpPr>
            <p:spPr bwMode="auto">
              <a:xfrm>
                <a:off x="1371000" y="4556036"/>
                <a:ext cx="2384788" cy="1164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en-US" altLang="zh-CN" sz="1100" dirty="0"/>
                  <a:t>Copy paste fonts. Choose the only option to retain text.</a:t>
                </a:r>
              </a:p>
              <a:p>
                <a:pPr algn="ctr">
                  <a:lnSpc>
                    <a:spcPct val="150000"/>
                  </a:lnSpc>
                </a:pPr>
                <a:endParaRPr lang="en-US" altLang="zh-CN" sz="1100" dirty="0"/>
              </a:p>
              <a:p>
                <a:pPr algn="ctr">
                  <a:lnSpc>
                    <a:spcPct val="150000"/>
                  </a:lnSpc>
                </a:pPr>
                <a:r>
                  <a:rPr lang="en-US" altLang="zh-CN" sz="1100" dirty="0"/>
                  <a:t>……</a:t>
                </a:r>
              </a:p>
            </p:txBody>
          </p:sp>
        </p:grpSp>
        <p:cxnSp>
          <p:nvCxnSpPr>
            <p:cNvPr id="7" name="直接连接符 6"/>
            <p:cNvCxnSpPr/>
            <p:nvPr/>
          </p:nvCxnSpPr>
          <p:spPr>
            <a:xfrm>
              <a:off x="4329697" y="1128713"/>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862303" y="1128713"/>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cb002563-37c5-4fe3-bd0b-8d9103a51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123950"/>
            <a:ext cx="12192000" cy="5734051"/>
            <a:chOff x="0" y="1123950"/>
            <a:chExt cx="12192000" cy="5734051"/>
          </a:xfrm>
        </p:grpSpPr>
        <p:sp>
          <p:nvSpPr>
            <p:cNvPr id="6" name="išliḓê"/>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lîď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8" name="ís1îdè"/>
            <p:cNvGrpSpPr/>
            <p:nvPr/>
          </p:nvGrpSpPr>
          <p:grpSpPr>
            <a:xfrm flipH="1">
              <a:off x="7039319" y="1584000"/>
              <a:ext cx="3646682" cy="3663802"/>
              <a:chOff x="7659605" y="1304764"/>
              <a:chExt cx="2454599" cy="2466123"/>
            </a:xfrm>
          </p:grpSpPr>
          <p:sp>
            <p:nvSpPr>
              <p:cNvPr id="21" name="iṩ1íḋê"/>
              <p:cNvSpPr/>
              <p:nvPr/>
            </p:nvSpPr>
            <p:spPr bwMode="auto">
              <a:xfrm>
                <a:off x="7659605" y="2994942"/>
                <a:ext cx="774024" cy="775945"/>
              </a:xfrm>
              <a:custGeom>
                <a:avLst/>
                <a:gdLst>
                  <a:gd name="T0" fmla="*/ 200 w 200"/>
                  <a:gd name="T1" fmla="*/ 88 h 200"/>
                  <a:gd name="T2" fmla="*/ 177 w 200"/>
                  <a:gd name="T3" fmla="*/ 24 h 200"/>
                  <a:gd name="T4" fmla="*/ 111 w 200"/>
                  <a:gd name="T5" fmla="*/ 0 h 200"/>
                  <a:gd name="T6" fmla="*/ 8 w 200"/>
                  <a:gd name="T7" fmla="*/ 103 h 200"/>
                  <a:gd name="T8" fmla="*/ 41 w 200"/>
                  <a:gd name="T9" fmla="*/ 81 h 200"/>
                  <a:gd name="T10" fmla="*/ 8 w 200"/>
                  <a:gd name="T11" fmla="*/ 193 h 200"/>
                  <a:gd name="T12" fmla="*/ 119 w 200"/>
                  <a:gd name="T13" fmla="*/ 159 h 200"/>
                  <a:gd name="T14" fmla="*/ 96 w 200"/>
                  <a:gd name="T15" fmla="*/ 192 h 200"/>
                  <a:gd name="T16" fmla="*/ 200 w 200"/>
                  <a:gd name="T17" fmla="*/ 88 h 200"/>
                  <a:gd name="T18" fmla="*/ 122 w 200"/>
                  <a:gd name="T19" fmla="*/ 135 h 200"/>
                  <a:gd name="T20" fmla="*/ 137 w 200"/>
                  <a:gd name="T21" fmla="*/ 114 h 200"/>
                  <a:gd name="T22" fmla="*/ 65 w 200"/>
                  <a:gd name="T23" fmla="*/ 136 h 200"/>
                  <a:gd name="T24" fmla="*/ 86 w 200"/>
                  <a:gd name="T25" fmla="*/ 64 h 200"/>
                  <a:gd name="T26" fmla="*/ 65 w 200"/>
                  <a:gd name="T27" fmla="*/ 78 h 200"/>
                  <a:gd name="T28" fmla="*/ 132 w 200"/>
                  <a:gd name="T29" fmla="*/ 11 h 200"/>
                  <a:gd name="T30" fmla="*/ 174 w 200"/>
                  <a:gd name="T31" fmla="*/ 27 h 200"/>
                  <a:gd name="T32" fmla="*/ 189 w 200"/>
                  <a:gd name="T33" fmla="*/ 68 h 200"/>
                  <a:gd name="T34" fmla="*/ 122 w 200"/>
                  <a:gd name="T35" fmla="*/ 13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00">
                    <a:moveTo>
                      <a:pt x="200" y="88"/>
                    </a:moveTo>
                    <a:cubicBezTo>
                      <a:pt x="177" y="24"/>
                      <a:pt x="177" y="24"/>
                      <a:pt x="177" y="24"/>
                    </a:cubicBezTo>
                    <a:cubicBezTo>
                      <a:pt x="111" y="0"/>
                      <a:pt x="111" y="0"/>
                      <a:pt x="111" y="0"/>
                    </a:cubicBezTo>
                    <a:cubicBezTo>
                      <a:pt x="111" y="0"/>
                      <a:pt x="38" y="4"/>
                      <a:pt x="8" y="103"/>
                    </a:cubicBezTo>
                    <a:cubicBezTo>
                      <a:pt x="8" y="103"/>
                      <a:pt x="27" y="87"/>
                      <a:pt x="41" y="81"/>
                    </a:cubicBezTo>
                    <a:cubicBezTo>
                      <a:pt x="41" y="81"/>
                      <a:pt x="0" y="146"/>
                      <a:pt x="8" y="193"/>
                    </a:cubicBezTo>
                    <a:cubicBezTo>
                      <a:pt x="54" y="200"/>
                      <a:pt x="119" y="159"/>
                      <a:pt x="119" y="159"/>
                    </a:cubicBezTo>
                    <a:cubicBezTo>
                      <a:pt x="113" y="173"/>
                      <a:pt x="96" y="192"/>
                      <a:pt x="96" y="192"/>
                    </a:cubicBezTo>
                    <a:cubicBezTo>
                      <a:pt x="195" y="162"/>
                      <a:pt x="200" y="88"/>
                      <a:pt x="200" y="88"/>
                    </a:cubicBezTo>
                    <a:moveTo>
                      <a:pt x="122" y="135"/>
                    </a:moveTo>
                    <a:cubicBezTo>
                      <a:pt x="122" y="135"/>
                      <a:pt x="132" y="123"/>
                      <a:pt x="137" y="114"/>
                    </a:cubicBezTo>
                    <a:cubicBezTo>
                      <a:pt x="137" y="114"/>
                      <a:pt x="94" y="140"/>
                      <a:pt x="65" y="136"/>
                    </a:cubicBezTo>
                    <a:cubicBezTo>
                      <a:pt x="59" y="105"/>
                      <a:pt x="86" y="64"/>
                      <a:pt x="86" y="64"/>
                    </a:cubicBezTo>
                    <a:cubicBezTo>
                      <a:pt x="77" y="68"/>
                      <a:pt x="65" y="78"/>
                      <a:pt x="65" y="78"/>
                    </a:cubicBezTo>
                    <a:cubicBezTo>
                      <a:pt x="84" y="14"/>
                      <a:pt x="132" y="11"/>
                      <a:pt x="132" y="11"/>
                    </a:cubicBezTo>
                    <a:cubicBezTo>
                      <a:pt x="174" y="27"/>
                      <a:pt x="174" y="27"/>
                      <a:pt x="174" y="27"/>
                    </a:cubicBezTo>
                    <a:cubicBezTo>
                      <a:pt x="189" y="68"/>
                      <a:pt x="189" y="68"/>
                      <a:pt x="189" y="68"/>
                    </a:cubicBezTo>
                    <a:cubicBezTo>
                      <a:pt x="189" y="68"/>
                      <a:pt x="186" y="116"/>
                      <a:pt x="122" y="135"/>
                    </a:cubicBezTo>
                  </a:path>
                </a:pathLst>
              </a:custGeom>
              <a:solidFill>
                <a:srgbClr val="FF6400"/>
              </a:solidFill>
              <a:ln>
                <a:noFill/>
              </a:ln>
            </p:spPr>
            <p:txBody>
              <a:bodyPr anchor="ctr"/>
              <a:lstStyle/>
              <a:p>
                <a:pPr algn="ctr"/>
                <a:endParaRPr/>
              </a:p>
            </p:txBody>
          </p:sp>
          <p:sp>
            <p:nvSpPr>
              <p:cNvPr id="22" name="iṥľîdè"/>
              <p:cNvSpPr/>
              <p:nvPr/>
            </p:nvSpPr>
            <p:spPr bwMode="auto">
              <a:xfrm>
                <a:off x="7888164" y="3037196"/>
                <a:ext cx="503212" cy="501291"/>
              </a:xfrm>
              <a:custGeom>
                <a:avLst/>
                <a:gdLst>
                  <a:gd name="T0" fmla="*/ 115 w 130"/>
                  <a:gd name="T1" fmla="*/ 16 h 129"/>
                  <a:gd name="T2" fmla="*/ 73 w 130"/>
                  <a:gd name="T3" fmla="*/ 0 h 129"/>
                  <a:gd name="T4" fmla="*/ 6 w 130"/>
                  <a:gd name="T5" fmla="*/ 67 h 129"/>
                  <a:gd name="T6" fmla="*/ 27 w 130"/>
                  <a:gd name="T7" fmla="*/ 53 h 129"/>
                  <a:gd name="T8" fmla="*/ 6 w 130"/>
                  <a:gd name="T9" fmla="*/ 125 h 129"/>
                  <a:gd name="T10" fmla="*/ 78 w 130"/>
                  <a:gd name="T11" fmla="*/ 103 h 129"/>
                  <a:gd name="T12" fmla="*/ 63 w 130"/>
                  <a:gd name="T13" fmla="*/ 124 h 129"/>
                  <a:gd name="T14" fmla="*/ 130 w 130"/>
                  <a:gd name="T15" fmla="*/ 57 h 129"/>
                  <a:gd name="T16" fmla="*/ 115 w 130"/>
                  <a:gd name="T17" fmla="*/ 1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115" y="16"/>
                    </a:moveTo>
                    <a:cubicBezTo>
                      <a:pt x="73" y="0"/>
                      <a:pt x="73" y="0"/>
                      <a:pt x="73" y="0"/>
                    </a:cubicBezTo>
                    <a:cubicBezTo>
                      <a:pt x="73" y="0"/>
                      <a:pt x="25" y="3"/>
                      <a:pt x="6" y="67"/>
                    </a:cubicBezTo>
                    <a:cubicBezTo>
                      <a:pt x="6" y="67"/>
                      <a:pt x="18" y="57"/>
                      <a:pt x="27" y="53"/>
                    </a:cubicBezTo>
                    <a:cubicBezTo>
                      <a:pt x="27" y="53"/>
                      <a:pt x="0" y="94"/>
                      <a:pt x="6" y="125"/>
                    </a:cubicBezTo>
                    <a:cubicBezTo>
                      <a:pt x="35" y="129"/>
                      <a:pt x="78" y="103"/>
                      <a:pt x="78" y="103"/>
                    </a:cubicBezTo>
                    <a:cubicBezTo>
                      <a:pt x="73" y="112"/>
                      <a:pt x="63" y="124"/>
                      <a:pt x="63" y="124"/>
                    </a:cubicBezTo>
                    <a:cubicBezTo>
                      <a:pt x="127" y="105"/>
                      <a:pt x="130" y="57"/>
                      <a:pt x="130" y="57"/>
                    </a:cubicBezTo>
                    <a:cubicBezTo>
                      <a:pt x="115" y="16"/>
                      <a:pt x="115" y="16"/>
                      <a:pt x="115" y="16"/>
                    </a:cubicBezTo>
                  </a:path>
                </a:pathLst>
              </a:custGeom>
              <a:solidFill>
                <a:srgbClr val="FFC000"/>
              </a:solidFill>
              <a:ln>
                <a:noFill/>
              </a:ln>
            </p:spPr>
            <p:txBody>
              <a:bodyPr anchor="ctr"/>
              <a:lstStyle/>
              <a:p>
                <a:pPr algn="ctr"/>
                <a:endParaRPr/>
              </a:p>
            </p:txBody>
          </p:sp>
          <p:sp>
            <p:nvSpPr>
              <p:cNvPr id="23" name="ïṩḷiḓe"/>
              <p:cNvSpPr/>
              <p:nvPr/>
            </p:nvSpPr>
            <p:spPr bwMode="auto">
              <a:xfrm>
                <a:off x="8410582" y="2727971"/>
                <a:ext cx="635738" cy="848930"/>
              </a:xfrm>
              <a:custGeom>
                <a:avLst/>
                <a:gdLst>
                  <a:gd name="T0" fmla="*/ 164 w 164"/>
                  <a:gd name="T1" fmla="*/ 55 h 219"/>
                  <a:gd name="T2" fmla="*/ 133 w 164"/>
                  <a:gd name="T3" fmla="*/ 180 h 219"/>
                  <a:gd name="T4" fmla="*/ 0 w 164"/>
                  <a:gd name="T5" fmla="*/ 219 h 219"/>
                  <a:gd name="T6" fmla="*/ 27 w 164"/>
                  <a:gd name="T7" fmla="*/ 82 h 219"/>
                  <a:gd name="T8" fmla="*/ 109 w 164"/>
                  <a:gd name="T9" fmla="*/ 0 h 219"/>
                  <a:gd name="T10" fmla="*/ 164 w 164"/>
                  <a:gd name="T11" fmla="*/ 55 h 219"/>
                </a:gdLst>
                <a:ahLst/>
                <a:cxnLst>
                  <a:cxn ang="0">
                    <a:pos x="T0" y="T1"/>
                  </a:cxn>
                  <a:cxn ang="0">
                    <a:pos x="T2" y="T3"/>
                  </a:cxn>
                  <a:cxn ang="0">
                    <a:pos x="T4" y="T5"/>
                  </a:cxn>
                  <a:cxn ang="0">
                    <a:pos x="T6" y="T7"/>
                  </a:cxn>
                  <a:cxn ang="0">
                    <a:pos x="T8" y="T9"/>
                  </a:cxn>
                  <a:cxn ang="0">
                    <a:pos x="T10" y="T11"/>
                  </a:cxn>
                </a:cxnLst>
                <a:rect l="0" t="0" r="r" b="b"/>
                <a:pathLst>
                  <a:path w="164" h="219">
                    <a:moveTo>
                      <a:pt x="164" y="55"/>
                    </a:moveTo>
                    <a:cubicBezTo>
                      <a:pt x="133" y="180"/>
                      <a:pt x="133" y="180"/>
                      <a:pt x="133" y="180"/>
                    </a:cubicBezTo>
                    <a:cubicBezTo>
                      <a:pt x="0" y="219"/>
                      <a:pt x="0" y="219"/>
                      <a:pt x="0" y="219"/>
                    </a:cubicBezTo>
                    <a:cubicBezTo>
                      <a:pt x="0" y="219"/>
                      <a:pt x="93" y="147"/>
                      <a:pt x="27" y="82"/>
                    </a:cubicBezTo>
                    <a:cubicBezTo>
                      <a:pt x="109" y="0"/>
                      <a:pt x="109" y="0"/>
                      <a:pt x="109" y="0"/>
                    </a:cubicBezTo>
                    <a:cubicBezTo>
                      <a:pt x="164" y="55"/>
                      <a:pt x="164" y="55"/>
                      <a:pt x="164" y="55"/>
                    </a:cubicBezTo>
                  </a:path>
                </a:pathLst>
              </a:custGeom>
              <a:solidFill>
                <a:schemeClr val="tx2"/>
              </a:solidFill>
              <a:ln>
                <a:noFill/>
              </a:ln>
            </p:spPr>
            <p:txBody>
              <a:bodyPr anchor="ctr"/>
              <a:lstStyle/>
              <a:p>
                <a:pPr algn="ctr"/>
                <a:endParaRPr/>
              </a:p>
            </p:txBody>
          </p:sp>
          <p:sp>
            <p:nvSpPr>
              <p:cNvPr id="24" name="ïSļidè"/>
              <p:cNvSpPr/>
              <p:nvPr/>
            </p:nvSpPr>
            <p:spPr bwMode="auto">
              <a:xfrm>
                <a:off x="7842068" y="2366887"/>
                <a:ext cx="847009" cy="639579"/>
              </a:xfrm>
              <a:custGeom>
                <a:avLst/>
                <a:gdLst>
                  <a:gd name="T0" fmla="*/ 164 w 219"/>
                  <a:gd name="T1" fmla="*/ 0 h 165"/>
                  <a:gd name="T2" fmla="*/ 38 w 219"/>
                  <a:gd name="T3" fmla="*/ 32 h 165"/>
                  <a:gd name="T4" fmla="*/ 0 w 219"/>
                  <a:gd name="T5" fmla="*/ 165 h 165"/>
                  <a:gd name="T6" fmla="*/ 137 w 219"/>
                  <a:gd name="T7" fmla="*/ 137 h 165"/>
                  <a:gd name="T8" fmla="*/ 219 w 219"/>
                  <a:gd name="T9" fmla="*/ 55 h 165"/>
                  <a:gd name="T10" fmla="*/ 164 w 219"/>
                  <a:gd name="T11" fmla="*/ 0 h 165"/>
                </a:gdLst>
                <a:ahLst/>
                <a:cxnLst>
                  <a:cxn ang="0">
                    <a:pos x="T0" y="T1"/>
                  </a:cxn>
                  <a:cxn ang="0">
                    <a:pos x="T2" y="T3"/>
                  </a:cxn>
                  <a:cxn ang="0">
                    <a:pos x="T4" y="T5"/>
                  </a:cxn>
                  <a:cxn ang="0">
                    <a:pos x="T6" y="T7"/>
                  </a:cxn>
                  <a:cxn ang="0">
                    <a:pos x="T8" y="T9"/>
                  </a:cxn>
                  <a:cxn ang="0">
                    <a:pos x="T10" y="T11"/>
                  </a:cxn>
                </a:cxnLst>
                <a:rect l="0" t="0" r="r" b="b"/>
                <a:pathLst>
                  <a:path w="219" h="165">
                    <a:moveTo>
                      <a:pt x="164" y="0"/>
                    </a:moveTo>
                    <a:cubicBezTo>
                      <a:pt x="38" y="32"/>
                      <a:pt x="38" y="32"/>
                      <a:pt x="38" y="32"/>
                    </a:cubicBezTo>
                    <a:cubicBezTo>
                      <a:pt x="0" y="165"/>
                      <a:pt x="0" y="165"/>
                      <a:pt x="0" y="165"/>
                    </a:cubicBezTo>
                    <a:cubicBezTo>
                      <a:pt x="0" y="165"/>
                      <a:pt x="71" y="72"/>
                      <a:pt x="137" y="137"/>
                    </a:cubicBezTo>
                    <a:cubicBezTo>
                      <a:pt x="219" y="55"/>
                      <a:pt x="219" y="55"/>
                      <a:pt x="219" y="55"/>
                    </a:cubicBezTo>
                    <a:lnTo>
                      <a:pt x="164" y="0"/>
                    </a:lnTo>
                    <a:close/>
                  </a:path>
                </a:pathLst>
              </a:custGeom>
              <a:solidFill>
                <a:schemeClr val="tx2"/>
              </a:solidFill>
              <a:ln>
                <a:noFill/>
              </a:ln>
            </p:spPr>
            <p:txBody>
              <a:bodyPr anchor="ctr"/>
              <a:lstStyle/>
              <a:p>
                <a:pPr algn="ctr"/>
                <a:endParaRPr/>
              </a:p>
            </p:txBody>
          </p:sp>
          <p:sp>
            <p:nvSpPr>
              <p:cNvPr id="25" name="ïṡ1îḍè"/>
              <p:cNvSpPr/>
              <p:nvPr/>
            </p:nvSpPr>
            <p:spPr bwMode="auto">
              <a:xfrm>
                <a:off x="8654506" y="1685054"/>
                <a:ext cx="1081329" cy="1081330"/>
              </a:xfrm>
              <a:custGeom>
                <a:avLst/>
                <a:gdLst>
                  <a:gd name="T0" fmla="*/ 61 w 279"/>
                  <a:gd name="T1" fmla="*/ 221 h 279"/>
                  <a:gd name="T2" fmla="*/ 148 w 279"/>
                  <a:gd name="T3" fmla="*/ 279 h 279"/>
                  <a:gd name="T4" fmla="*/ 279 w 279"/>
                  <a:gd name="T5" fmla="*/ 78 h 279"/>
                  <a:gd name="T6" fmla="*/ 233 w 279"/>
                  <a:gd name="T7" fmla="*/ 48 h 279"/>
                  <a:gd name="T8" fmla="*/ 204 w 279"/>
                  <a:gd name="T9" fmla="*/ 7 h 279"/>
                  <a:gd name="T10" fmla="*/ 202 w 279"/>
                  <a:gd name="T11" fmla="*/ 0 h 279"/>
                  <a:gd name="T12" fmla="*/ 0 w 279"/>
                  <a:gd name="T13" fmla="*/ 131 h 279"/>
                  <a:gd name="T14" fmla="*/ 8 w 279"/>
                  <a:gd name="T15" fmla="*/ 147 h 279"/>
                  <a:gd name="T16" fmla="*/ 61 w 279"/>
                  <a:gd name="T17" fmla="*/ 22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279">
                    <a:moveTo>
                      <a:pt x="61" y="221"/>
                    </a:moveTo>
                    <a:cubicBezTo>
                      <a:pt x="83" y="243"/>
                      <a:pt x="111" y="264"/>
                      <a:pt x="148" y="279"/>
                    </a:cubicBezTo>
                    <a:cubicBezTo>
                      <a:pt x="207" y="212"/>
                      <a:pt x="249" y="138"/>
                      <a:pt x="279" y="78"/>
                    </a:cubicBezTo>
                    <a:cubicBezTo>
                      <a:pt x="259" y="70"/>
                      <a:pt x="244" y="60"/>
                      <a:pt x="233" y="48"/>
                    </a:cubicBezTo>
                    <a:cubicBezTo>
                      <a:pt x="218" y="34"/>
                      <a:pt x="210" y="19"/>
                      <a:pt x="204" y="7"/>
                    </a:cubicBezTo>
                    <a:cubicBezTo>
                      <a:pt x="203" y="4"/>
                      <a:pt x="202" y="2"/>
                      <a:pt x="202" y="0"/>
                    </a:cubicBezTo>
                    <a:cubicBezTo>
                      <a:pt x="141" y="29"/>
                      <a:pt x="67" y="72"/>
                      <a:pt x="0" y="131"/>
                    </a:cubicBezTo>
                    <a:cubicBezTo>
                      <a:pt x="2" y="136"/>
                      <a:pt x="5" y="141"/>
                      <a:pt x="8" y="147"/>
                    </a:cubicBezTo>
                    <a:cubicBezTo>
                      <a:pt x="18" y="168"/>
                      <a:pt x="35" y="196"/>
                      <a:pt x="61" y="221"/>
                    </a:cubicBezTo>
                  </a:path>
                </a:pathLst>
              </a:custGeom>
              <a:solidFill>
                <a:schemeClr val="tx2">
                  <a:lumMod val="40000"/>
                  <a:lumOff val="60000"/>
                </a:schemeClr>
              </a:solidFill>
              <a:ln>
                <a:noFill/>
              </a:ln>
            </p:spPr>
            <p:txBody>
              <a:bodyPr anchor="ctr"/>
              <a:lstStyle/>
              <a:p>
                <a:pPr algn="ctr"/>
                <a:endParaRPr dirty="0"/>
              </a:p>
            </p:txBody>
          </p:sp>
          <p:sp>
            <p:nvSpPr>
              <p:cNvPr id="26" name="îšļiḑe"/>
              <p:cNvSpPr/>
              <p:nvPr/>
            </p:nvSpPr>
            <p:spPr bwMode="auto">
              <a:xfrm>
                <a:off x="9476547" y="1487227"/>
                <a:ext cx="457117" cy="457117"/>
              </a:xfrm>
              <a:custGeom>
                <a:avLst/>
                <a:gdLst>
                  <a:gd name="T0" fmla="*/ 29 w 118"/>
                  <a:gd name="T1" fmla="*/ 91 h 118"/>
                  <a:gd name="T2" fmla="*/ 72 w 118"/>
                  <a:gd name="T3" fmla="*/ 118 h 118"/>
                  <a:gd name="T4" fmla="*/ 118 w 118"/>
                  <a:gd name="T5" fmla="*/ 0 h 118"/>
                  <a:gd name="T6" fmla="*/ 0 w 118"/>
                  <a:gd name="T7" fmla="*/ 46 h 118"/>
                  <a:gd name="T8" fmla="*/ 3 w 118"/>
                  <a:gd name="T9" fmla="*/ 53 h 118"/>
                  <a:gd name="T10" fmla="*/ 29 w 118"/>
                  <a:gd name="T11" fmla="*/ 91 h 118"/>
                </a:gdLst>
                <a:ahLst/>
                <a:cxnLst>
                  <a:cxn ang="0">
                    <a:pos x="T0" y="T1"/>
                  </a:cxn>
                  <a:cxn ang="0">
                    <a:pos x="T2" y="T3"/>
                  </a:cxn>
                  <a:cxn ang="0">
                    <a:pos x="T4" y="T5"/>
                  </a:cxn>
                  <a:cxn ang="0">
                    <a:pos x="T6" y="T7"/>
                  </a:cxn>
                  <a:cxn ang="0">
                    <a:pos x="T8" y="T9"/>
                  </a:cxn>
                  <a:cxn ang="0">
                    <a:pos x="T10" y="T11"/>
                  </a:cxn>
                </a:cxnLst>
                <a:rect l="0" t="0" r="r" b="b"/>
                <a:pathLst>
                  <a:path w="118" h="118">
                    <a:moveTo>
                      <a:pt x="29" y="91"/>
                    </a:moveTo>
                    <a:cubicBezTo>
                      <a:pt x="40" y="102"/>
                      <a:pt x="54" y="111"/>
                      <a:pt x="72" y="118"/>
                    </a:cubicBezTo>
                    <a:cubicBezTo>
                      <a:pt x="104" y="50"/>
                      <a:pt x="118" y="0"/>
                      <a:pt x="118" y="0"/>
                    </a:cubicBezTo>
                    <a:cubicBezTo>
                      <a:pt x="118" y="0"/>
                      <a:pt x="69" y="14"/>
                      <a:pt x="0" y="46"/>
                    </a:cubicBezTo>
                    <a:cubicBezTo>
                      <a:pt x="1" y="48"/>
                      <a:pt x="2" y="50"/>
                      <a:pt x="3" y="53"/>
                    </a:cubicBezTo>
                    <a:cubicBezTo>
                      <a:pt x="8" y="64"/>
                      <a:pt x="16" y="78"/>
                      <a:pt x="29" y="91"/>
                    </a:cubicBezTo>
                  </a:path>
                </a:pathLst>
              </a:custGeom>
              <a:solidFill>
                <a:schemeClr val="tx2">
                  <a:lumMod val="40000"/>
                  <a:lumOff val="60000"/>
                </a:schemeClr>
              </a:solidFill>
              <a:ln>
                <a:noFill/>
              </a:ln>
            </p:spPr>
            <p:txBody>
              <a:bodyPr anchor="ctr"/>
              <a:lstStyle/>
              <a:p>
                <a:pPr algn="ctr"/>
                <a:endParaRPr/>
              </a:p>
            </p:txBody>
          </p:sp>
          <p:sp>
            <p:nvSpPr>
              <p:cNvPr id="27" name="iŝľïḑê"/>
              <p:cNvSpPr/>
              <p:nvPr/>
            </p:nvSpPr>
            <p:spPr bwMode="auto">
              <a:xfrm>
                <a:off x="8062943" y="2222838"/>
                <a:ext cx="1129346" cy="1137029"/>
              </a:xfrm>
              <a:custGeom>
                <a:avLst/>
                <a:gdLst>
                  <a:gd name="T0" fmla="*/ 206 w 292"/>
                  <a:gd name="T1" fmla="*/ 91 h 293"/>
                  <a:gd name="T2" fmla="*/ 150 w 292"/>
                  <a:gd name="T3" fmla="*/ 14 h 293"/>
                  <a:gd name="T4" fmla="*/ 144 w 292"/>
                  <a:gd name="T5" fmla="*/ 0 h 293"/>
                  <a:gd name="T6" fmla="*/ 0 w 292"/>
                  <a:gd name="T7" fmla="*/ 197 h 293"/>
                  <a:gd name="T8" fmla="*/ 37 w 292"/>
                  <a:gd name="T9" fmla="*/ 253 h 293"/>
                  <a:gd name="T10" fmla="*/ 96 w 292"/>
                  <a:gd name="T11" fmla="*/ 293 h 293"/>
                  <a:gd name="T12" fmla="*/ 292 w 292"/>
                  <a:gd name="T13" fmla="*/ 149 h 293"/>
                  <a:gd name="T14" fmla="*/ 206 w 292"/>
                  <a:gd name="T15" fmla="*/ 91 h 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293">
                    <a:moveTo>
                      <a:pt x="206" y="91"/>
                    </a:moveTo>
                    <a:cubicBezTo>
                      <a:pt x="179" y="64"/>
                      <a:pt x="161" y="35"/>
                      <a:pt x="150" y="14"/>
                    </a:cubicBezTo>
                    <a:cubicBezTo>
                      <a:pt x="148" y="9"/>
                      <a:pt x="146" y="4"/>
                      <a:pt x="144" y="0"/>
                    </a:cubicBezTo>
                    <a:cubicBezTo>
                      <a:pt x="86" y="53"/>
                      <a:pt x="34" y="118"/>
                      <a:pt x="0" y="197"/>
                    </a:cubicBezTo>
                    <a:cubicBezTo>
                      <a:pt x="0" y="197"/>
                      <a:pt x="11" y="228"/>
                      <a:pt x="37" y="253"/>
                    </a:cubicBezTo>
                    <a:cubicBezTo>
                      <a:pt x="63" y="279"/>
                      <a:pt x="96" y="293"/>
                      <a:pt x="96" y="293"/>
                    </a:cubicBezTo>
                    <a:cubicBezTo>
                      <a:pt x="175" y="260"/>
                      <a:pt x="240" y="207"/>
                      <a:pt x="292" y="149"/>
                    </a:cubicBezTo>
                    <a:cubicBezTo>
                      <a:pt x="256" y="134"/>
                      <a:pt x="228" y="113"/>
                      <a:pt x="206" y="91"/>
                    </a:cubicBezTo>
                  </a:path>
                </a:pathLst>
              </a:custGeom>
              <a:solidFill>
                <a:schemeClr val="tx2">
                  <a:lumMod val="40000"/>
                  <a:lumOff val="60000"/>
                </a:schemeClr>
              </a:solidFill>
              <a:ln>
                <a:noFill/>
              </a:ln>
            </p:spPr>
            <p:txBody>
              <a:bodyPr anchor="ctr"/>
              <a:lstStyle/>
              <a:p>
                <a:pPr algn="ctr"/>
                <a:endParaRPr/>
              </a:p>
            </p:txBody>
          </p:sp>
          <p:sp>
            <p:nvSpPr>
              <p:cNvPr id="28" name="îśḷïḋe"/>
              <p:cNvSpPr/>
              <p:nvPr/>
            </p:nvSpPr>
            <p:spPr bwMode="auto">
              <a:xfrm>
                <a:off x="9438133" y="1665848"/>
                <a:ext cx="316908" cy="320750"/>
              </a:xfrm>
              <a:custGeom>
                <a:avLst/>
                <a:gdLst>
                  <a:gd name="T0" fmla="*/ 31 w 82"/>
                  <a:gd name="T1" fmla="*/ 53 h 83"/>
                  <a:gd name="T2" fmla="*/ 77 w 82"/>
                  <a:gd name="T3" fmla="*/ 83 h 83"/>
                  <a:gd name="T4" fmla="*/ 82 w 82"/>
                  <a:gd name="T5" fmla="*/ 72 h 83"/>
                  <a:gd name="T6" fmla="*/ 39 w 82"/>
                  <a:gd name="T7" fmla="*/ 45 h 83"/>
                  <a:gd name="T8" fmla="*/ 13 w 82"/>
                  <a:gd name="T9" fmla="*/ 7 h 83"/>
                  <a:gd name="T10" fmla="*/ 10 w 82"/>
                  <a:gd name="T11" fmla="*/ 0 h 83"/>
                  <a:gd name="T12" fmla="*/ 0 w 82"/>
                  <a:gd name="T13" fmla="*/ 5 h 83"/>
                  <a:gd name="T14" fmla="*/ 2 w 82"/>
                  <a:gd name="T15" fmla="*/ 12 h 83"/>
                  <a:gd name="T16" fmla="*/ 31 w 82"/>
                  <a:gd name="T17"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3">
                    <a:moveTo>
                      <a:pt x="31" y="53"/>
                    </a:moveTo>
                    <a:cubicBezTo>
                      <a:pt x="42" y="65"/>
                      <a:pt x="57" y="75"/>
                      <a:pt x="77" y="83"/>
                    </a:cubicBezTo>
                    <a:cubicBezTo>
                      <a:pt x="78" y="79"/>
                      <a:pt x="80" y="76"/>
                      <a:pt x="82" y="72"/>
                    </a:cubicBezTo>
                    <a:cubicBezTo>
                      <a:pt x="64" y="65"/>
                      <a:pt x="50" y="56"/>
                      <a:pt x="39" y="45"/>
                    </a:cubicBezTo>
                    <a:cubicBezTo>
                      <a:pt x="26" y="32"/>
                      <a:pt x="18" y="18"/>
                      <a:pt x="13" y="7"/>
                    </a:cubicBezTo>
                    <a:cubicBezTo>
                      <a:pt x="12" y="4"/>
                      <a:pt x="11" y="2"/>
                      <a:pt x="10" y="0"/>
                    </a:cubicBezTo>
                    <a:cubicBezTo>
                      <a:pt x="7" y="2"/>
                      <a:pt x="3" y="3"/>
                      <a:pt x="0" y="5"/>
                    </a:cubicBezTo>
                    <a:cubicBezTo>
                      <a:pt x="0" y="7"/>
                      <a:pt x="1" y="9"/>
                      <a:pt x="2" y="12"/>
                    </a:cubicBezTo>
                    <a:cubicBezTo>
                      <a:pt x="8" y="24"/>
                      <a:pt x="16" y="39"/>
                      <a:pt x="31" y="53"/>
                    </a:cubicBezTo>
                  </a:path>
                </a:pathLst>
              </a:custGeom>
              <a:solidFill>
                <a:schemeClr val="bg1">
                  <a:lumMod val="95000"/>
                </a:schemeClr>
              </a:solidFill>
              <a:ln>
                <a:noFill/>
              </a:ln>
            </p:spPr>
            <p:txBody>
              <a:bodyPr anchor="ctr"/>
              <a:lstStyle/>
              <a:p>
                <a:pPr algn="ctr"/>
                <a:endParaRPr/>
              </a:p>
            </p:txBody>
          </p:sp>
          <p:sp>
            <p:nvSpPr>
              <p:cNvPr id="29" name="íşľiḓê"/>
              <p:cNvSpPr/>
              <p:nvPr/>
            </p:nvSpPr>
            <p:spPr bwMode="auto">
              <a:xfrm>
                <a:off x="8619933" y="2192108"/>
                <a:ext cx="608848" cy="608848"/>
              </a:xfrm>
              <a:custGeom>
                <a:avLst/>
                <a:gdLst>
                  <a:gd name="T0" fmla="*/ 62 w 157"/>
                  <a:gd name="T1" fmla="*/ 99 h 157"/>
                  <a:gd name="T2" fmla="*/ 148 w 157"/>
                  <a:gd name="T3" fmla="*/ 157 h 157"/>
                  <a:gd name="T4" fmla="*/ 157 w 157"/>
                  <a:gd name="T5" fmla="*/ 148 h 157"/>
                  <a:gd name="T6" fmla="*/ 70 w 157"/>
                  <a:gd name="T7" fmla="*/ 90 h 157"/>
                  <a:gd name="T8" fmla="*/ 17 w 157"/>
                  <a:gd name="T9" fmla="*/ 16 h 157"/>
                  <a:gd name="T10" fmla="*/ 9 w 157"/>
                  <a:gd name="T11" fmla="*/ 0 h 157"/>
                  <a:gd name="T12" fmla="*/ 0 w 157"/>
                  <a:gd name="T13" fmla="*/ 8 h 157"/>
                  <a:gd name="T14" fmla="*/ 6 w 157"/>
                  <a:gd name="T15" fmla="*/ 22 h 157"/>
                  <a:gd name="T16" fmla="*/ 62 w 157"/>
                  <a:gd name="T17" fmla="*/ 9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57">
                    <a:moveTo>
                      <a:pt x="62" y="99"/>
                    </a:moveTo>
                    <a:cubicBezTo>
                      <a:pt x="84" y="121"/>
                      <a:pt x="112" y="142"/>
                      <a:pt x="148" y="157"/>
                    </a:cubicBezTo>
                    <a:cubicBezTo>
                      <a:pt x="151" y="154"/>
                      <a:pt x="154" y="151"/>
                      <a:pt x="157" y="148"/>
                    </a:cubicBezTo>
                    <a:cubicBezTo>
                      <a:pt x="120" y="133"/>
                      <a:pt x="92" y="112"/>
                      <a:pt x="70" y="90"/>
                    </a:cubicBezTo>
                    <a:cubicBezTo>
                      <a:pt x="44" y="65"/>
                      <a:pt x="27" y="37"/>
                      <a:pt x="17" y="16"/>
                    </a:cubicBezTo>
                    <a:cubicBezTo>
                      <a:pt x="14" y="10"/>
                      <a:pt x="11" y="5"/>
                      <a:pt x="9" y="0"/>
                    </a:cubicBezTo>
                    <a:cubicBezTo>
                      <a:pt x="6" y="3"/>
                      <a:pt x="3" y="6"/>
                      <a:pt x="0" y="8"/>
                    </a:cubicBezTo>
                    <a:cubicBezTo>
                      <a:pt x="2" y="12"/>
                      <a:pt x="4" y="17"/>
                      <a:pt x="6" y="22"/>
                    </a:cubicBezTo>
                    <a:cubicBezTo>
                      <a:pt x="17" y="43"/>
                      <a:pt x="35" y="72"/>
                      <a:pt x="62" y="99"/>
                    </a:cubicBezTo>
                  </a:path>
                </a:pathLst>
              </a:custGeom>
              <a:solidFill>
                <a:schemeClr val="bg1">
                  <a:lumMod val="95000"/>
                </a:schemeClr>
              </a:solidFill>
              <a:ln>
                <a:noFill/>
              </a:ln>
            </p:spPr>
            <p:txBody>
              <a:bodyPr anchor="ctr"/>
              <a:lstStyle/>
              <a:p>
                <a:pPr algn="ctr"/>
                <a:endParaRPr/>
              </a:p>
            </p:txBody>
          </p:sp>
          <p:sp>
            <p:nvSpPr>
              <p:cNvPr id="30" name="îSľîḑê"/>
              <p:cNvSpPr/>
              <p:nvPr/>
            </p:nvSpPr>
            <p:spPr bwMode="auto">
              <a:xfrm>
                <a:off x="8124404" y="2595445"/>
                <a:ext cx="693357" cy="695278"/>
              </a:xfrm>
              <a:custGeom>
                <a:avLst/>
                <a:gdLst>
                  <a:gd name="T0" fmla="*/ 302 w 361"/>
                  <a:gd name="T1" fmla="*/ 0 h 362"/>
                  <a:gd name="T2" fmla="*/ 361 w 361"/>
                  <a:gd name="T3" fmla="*/ 61 h 362"/>
                  <a:gd name="T4" fmla="*/ 0 w 361"/>
                  <a:gd name="T5" fmla="*/ 362 h 362"/>
                  <a:gd name="T6" fmla="*/ 302 w 361"/>
                  <a:gd name="T7" fmla="*/ 0 h 362"/>
                </a:gdLst>
                <a:ahLst/>
                <a:cxnLst>
                  <a:cxn ang="0">
                    <a:pos x="T0" y="T1"/>
                  </a:cxn>
                  <a:cxn ang="0">
                    <a:pos x="T2" y="T3"/>
                  </a:cxn>
                  <a:cxn ang="0">
                    <a:pos x="T4" y="T5"/>
                  </a:cxn>
                  <a:cxn ang="0">
                    <a:pos x="T6" y="T7"/>
                  </a:cxn>
                </a:cxnLst>
                <a:rect l="0" t="0" r="r" b="b"/>
                <a:pathLst>
                  <a:path w="361" h="362">
                    <a:moveTo>
                      <a:pt x="302" y="0"/>
                    </a:moveTo>
                    <a:lnTo>
                      <a:pt x="361" y="61"/>
                    </a:lnTo>
                    <a:lnTo>
                      <a:pt x="0" y="362"/>
                    </a:lnTo>
                    <a:lnTo>
                      <a:pt x="302" y="0"/>
                    </a:lnTo>
                    <a:close/>
                  </a:path>
                </a:pathLst>
              </a:custGeom>
              <a:solidFill>
                <a:schemeClr val="tx2"/>
              </a:solidFill>
              <a:ln>
                <a:noFill/>
              </a:ln>
            </p:spPr>
            <p:txBody>
              <a:bodyPr anchor="ctr"/>
              <a:lstStyle/>
              <a:p>
                <a:pPr algn="ctr"/>
                <a:endParaRPr/>
              </a:p>
            </p:txBody>
          </p:sp>
          <p:sp>
            <p:nvSpPr>
              <p:cNvPr id="31" name="ïṥ1ïdè"/>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close/>
                  </a:path>
                </a:pathLst>
              </a:custGeom>
              <a:solidFill>
                <a:schemeClr val="tx2"/>
              </a:solidFill>
              <a:ln>
                <a:noFill/>
              </a:ln>
            </p:spPr>
            <p:txBody>
              <a:bodyPr anchor="ctr"/>
              <a:lstStyle/>
              <a:p>
                <a:pPr algn="ctr"/>
                <a:endParaRPr/>
              </a:p>
            </p:txBody>
          </p:sp>
          <p:sp>
            <p:nvSpPr>
              <p:cNvPr id="32" name="îŝḷîďe"/>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path>
                </a:pathLst>
              </a:custGeom>
              <a:noFill/>
              <a:ln>
                <a:noFill/>
              </a:ln>
            </p:spPr>
            <p:txBody>
              <a:bodyPr anchor="ctr"/>
              <a:lstStyle/>
              <a:p>
                <a:pPr algn="ctr"/>
                <a:endParaRPr/>
              </a:p>
            </p:txBody>
          </p:sp>
          <p:sp>
            <p:nvSpPr>
              <p:cNvPr id="33" name="îşľîḑé"/>
              <p:cNvSpPr/>
              <p:nvPr/>
            </p:nvSpPr>
            <p:spPr bwMode="auto">
              <a:xfrm>
                <a:off x="9096257" y="1952025"/>
                <a:ext cx="372608" cy="372608"/>
              </a:xfrm>
              <a:custGeom>
                <a:avLst/>
                <a:gdLst>
                  <a:gd name="T0" fmla="*/ 79 w 96"/>
                  <a:gd name="T1" fmla="*/ 79 h 96"/>
                  <a:gd name="T2" fmla="*/ 17 w 96"/>
                  <a:gd name="T3" fmla="*/ 79 h 96"/>
                  <a:gd name="T4" fmla="*/ 17 w 96"/>
                  <a:gd name="T5" fmla="*/ 17 h 96"/>
                  <a:gd name="T6" fmla="*/ 79 w 96"/>
                  <a:gd name="T7" fmla="*/ 17 h 96"/>
                  <a:gd name="T8" fmla="*/ 79 w 96"/>
                  <a:gd name="T9" fmla="*/ 79 h 96"/>
                </a:gdLst>
                <a:ahLst/>
                <a:cxnLst>
                  <a:cxn ang="0">
                    <a:pos x="T0" y="T1"/>
                  </a:cxn>
                  <a:cxn ang="0">
                    <a:pos x="T2" y="T3"/>
                  </a:cxn>
                  <a:cxn ang="0">
                    <a:pos x="T4" y="T5"/>
                  </a:cxn>
                  <a:cxn ang="0">
                    <a:pos x="T6" y="T7"/>
                  </a:cxn>
                  <a:cxn ang="0">
                    <a:pos x="T8" y="T9"/>
                  </a:cxn>
                </a:cxnLst>
                <a:rect l="0" t="0" r="r" b="b"/>
                <a:pathLst>
                  <a:path w="96" h="96">
                    <a:moveTo>
                      <a:pt x="79" y="79"/>
                    </a:moveTo>
                    <a:cubicBezTo>
                      <a:pt x="62" y="96"/>
                      <a:pt x="34" y="96"/>
                      <a:pt x="17" y="79"/>
                    </a:cubicBezTo>
                    <a:cubicBezTo>
                      <a:pt x="0" y="62"/>
                      <a:pt x="0" y="34"/>
                      <a:pt x="17" y="17"/>
                    </a:cubicBezTo>
                    <a:cubicBezTo>
                      <a:pt x="34" y="0"/>
                      <a:pt x="62" y="0"/>
                      <a:pt x="79" y="17"/>
                    </a:cubicBezTo>
                    <a:cubicBezTo>
                      <a:pt x="96" y="34"/>
                      <a:pt x="96" y="62"/>
                      <a:pt x="79" y="79"/>
                    </a:cubicBezTo>
                  </a:path>
                </a:pathLst>
              </a:custGeom>
              <a:solidFill>
                <a:schemeClr val="bg2"/>
              </a:solidFill>
              <a:ln w="9525">
                <a:solidFill>
                  <a:srgbClr val="000000"/>
                </a:solidFill>
                <a:round/>
              </a:ln>
            </p:spPr>
            <p:txBody>
              <a:bodyPr anchor="ctr"/>
              <a:lstStyle/>
              <a:p>
                <a:pPr algn="ctr"/>
                <a:endParaRPr/>
              </a:p>
            </p:txBody>
          </p:sp>
          <p:sp>
            <p:nvSpPr>
              <p:cNvPr id="34" name="ïš1ïḍé"/>
              <p:cNvSpPr/>
              <p:nvPr/>
            </p:nvSpPr>
            <p:spPr bwMode="auto">
              <a:xfrm>
                <a:off x="9096257" y="1952025"/>
                <a:ext cx="372608" cy="372608"/>
              </a:xfrm>
              <a:custGeom>
                <a:avLst/>
                <a:gdLst>
                  <a:gd name="T0" fmla="*/ 48 w 96"/>
                  <a:gd name="T1" fmla="*/ 96 h 96"/>
                  <a:gd name="T2" fmla="*/ 14 w 96"/>
                  <a:gd name="T3" fmla="*/ 82 h 96"/>
                  <a:gd name="T4" fmla="*/ 0 w 96"/>
                  <a:gd name="T5" fmla="*/ 48 h 96"/>
                  <a:gd name="T6" fmla="*/ 14 w 96"/>
                  <a:gd name="T7" fmla="*/ 14 h 96"/>
                  <a:gd name="T8" fmla="*/ 48 w 96"/>
                  <a:gd name="T9" fmla="*/ 0 h 96"/>
                  <a:gd name="T10" fmla="*/ 82 w 96"/>
                  <a:gd name="T11" fmla="*/ 14 h 96"/>
                  <a:gd name="T12" fmla="*/ 96 w 96"/>
                  <a:gd name="T13" fmla="*/ 48 h 96"/>
                  <a:gd name="T14" fmla="*/ 82 w 96"/>
                  <a:gd name="T15" fmla="*/ 82 h 96"/>
                  <a:gd name="T16" fmla="*/ 48 w 96"/>
                  <a:gd name="T17" fmla="*/ 96 h 96"/>
                  <a:gd name="T18" fmla="*/ 48 w 96"/>
                  <a:gd name="T19" fmla="*/ 10 h 96"/>
                  <a:gd name="T20" fmla="*/ 21 w 96"/>
                  <a:gd name="T21" fmla="*/ 21 h 96"/>
                  <a:gd name="T22" fmla="*/ 10 w 96"/>
                  <a:gd name="T23" fmla="*/ 48 h 96"/>
                  <a:gd name="T24" fmla="*/ 21 w 96"/>
                  <a:gd name="T25" fmla="*/ 75 h 96"/>
                  <a:gd name="T26" fmla="*/ 48 w 96"/>
                  <a:gd name="T27" fmla="*/ 86 h 96"/>
                  <a:gd name="T28" fmla="*/ 75 w 96"/>
                  <a:gd name="T29" fmla="*/ 75 h 96"/>
                  <a:gd name="T30" fmla="*/ 86 w 96"/>
                  <a:gd name="T31" fmla="*/ 48 h 96"/>
                  <a:gd name="T32" fmla="*/ 75 w 96"/>
                  <a:gd name="T33" fmla="*/ 21 h 96"/>
                  <a:gd name="T34" fmla="*/ 48 w 96"/>
                  <a:gd name="T35"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96">
                    <a:moveTo>
                      <a:pt x="48" y="96"/>
                    </a:moveTo>
                    <a:cubicBezTo>
                      <a:pt x="35" y="96"/>
                      <a:pt x="23" y="91"/>
                      <a:pt x="14" y="82"/>
                    </a:cubicBezTo>
                    <a:cubicBezTo>
                      <a:pt x="5" y="73"/>
                      <a:pt x="0" y="61"/>
                      <a:pt x="0" y="48"/>
                    </a:cubicBezTo>
                    <a:cubicBezTo>
                      <a:pt x="0" y="35"/>
                      <a:pt x="5" y="23"/>
                      <a:pt x="14" y="14"/>
                    </a:cubicBezTo>
                    <a:cubicBezTo>
                      <a:pt x="23" y="5"/>
                      <a:pt x="35" y="0"/>
                      <a:pt x="48" y="0"/>
                    </a:cubicBezTo>
                    <a:cubicBezTo>
                      <a:pt x="61" y="0"/>
                      <a:pt x="73" y="5"/>
                      <a:pt x="82" y="14"/>
                    </a:cubicBezTo>
                    <a:cubicBezTo>
                      <a:pt x="91" y="23"/>
                      <a:pt x="96" y="35"/>
                      <a:pt x="96" y="48"/>
                    </a:cubicBezTo>
                    <a:cubicBezTo>
                      <a:pt x="96" y="61"/>
                      <a:pt x="91" y="73"/>
                      <a:pt x="82" y="82"/>
                    </a:cubicBezTo>
                    <a:cubicBezTo>
                      <a:pt x="73" y="91"/>
                      <a:pt x="61" y="96"/>
                      <a:pt x="48" y="96"/>
                    </a:cubicBezTo>
                    <a:moveTo>
                      <a:pt x="48" y="10"/>
                    </a:moveTo>
                    <a:cubicBezTo>
                      <a:pt x="38" y="10"/>
                      <a:pt x="28" y="14"/>
                      <a:pt x="21" y="21"/>
                    </a:cubicBezTo>
                    <a:cubicBezTo>
                      <a:pt x="14" y="28"/>
                      <a:pt x="10" y="38"/>
                      <a:pt x="10" y="48"/>
                    </a:cubicBezTo>
                    <a:cubicBezTo>
                      <a:pt x="10" y="58"/>
                      <a:pt x="14" y="68"/>
                      <a:pt x="21" y="75"/>
                    </a:cubicBezTo>
                    <a:cubicBezTo>
                      <a:pt x="28" y="82"/>
                      <a:pt x="38" y="86"/>
                      <a:pt x="48" y="86"/>
                    </a:cubicBezTo>
                    <a:cubicBezTo>
                      <a:pt x="58" y="86"/>
                      <a:pt x="68" y="82"/>
                      <a:pt x="75" y="75"/>
                    </a:cubicBezTo>
                    <a:cubicBezTo>
                      <a:pt x="82" y="68"/>
                      <a:pt x="86" y="58"/>
                      <a:pt x="86" y="48"/>
                    </a:cubicBezTo>
                    <a:cubicBezTo>
                      <a:pt x="86" y="38"/>
                      <a:pt x="82" y="28"/>
                      <a:pt x="75" y="21"/>
                    </a:cubicBezTo>
                    <a:cubicBezTo>
                      <a:pt x="68" y="14"/>
                      <a:pt x="58" y="10"/>
                      <a:pt x="48" y="10"/>
                    </a:cubicBezTo>
                  </a:path>
                </a:pathLst>
              </a:custGeom>
              <a:solidFill>
                <a:schemeClr val="tx2">
                  <a:lumMod val="60000"/>
                  <a:lumOff val="40000"/>
                </a:schemeClr>
              </a:solidFill>
              <a:ln>
                <a:noFill/>
              </a:ln>
            </p:spPr>
            <p:txBody>
              <a:bodyPr anchor="ctr"/>
              <a:lstStyle/>
              <a:p>
                <a:pPr algn="ctr"/>
                <a:endParaRPr/>
              </a:p>
            </p:txBody>
          </p:sp>
          <p:sp>
            <p:nvSpPr>
              <p:cNvPr id="35" name="iṡ1îḑé"/>
              <p:cNvSpPr/>
              <p:nvPr/>
            </p:nvSpPr>
            <p:spPr bwMode="auto">
              <a:xfrm>
                <a:off x="9933662" y="1487227"/>
                <a:ext cx="0" cy="3842"/>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0"/>
                      <a:pt x="0" y="0"/>
                    </a:cubicBezTo>
                  </a:path>
                </a:pathLst>
              </a:custGeom>
              <a:solidFill>
                <a:srgbClr val="264D62"/>
              </a:solidFill>
              <a:ln>
                <a:noFill/>
              </a:ln>
            </p:spPr>
            <p:txBody>
              <a:bodyPr anchor="ctr"/>
              <a:lstStyle/>
              <a:p>
                <a:pPr algn="ctr"/>
                <a:endParaRPr/>
              </a:p>
            </p:txBody>
          </p:sp>
          <p:sp>
            <p:nvSpPr>
              <p:cNvPr id="36" name="ïṥ1îde"/>
              <p:cNvSpPr/>
              <p:nvPr/>
            </p:nvSpPr>
            <p:spPr bwMode="auto">
              <a:xfrm>
                <a:off x="8429788" y="2883544"/>
                <a:ext cx="689515" cy="480164"/>
              </a:xfrm>
              <a:custGeom>
                <a:avLst/>
                <a:gdLst>
                  <a:gd name="T0" fmla="*/ 45 w 178"/>
                  <a:gd name="T1" fmla="*/ 102 h 124"/>
                  <a:gd name="T2" fmla="*/ 1 w 178"/>
                  <a:gd name="T3" fmla="*/ 123 h 124"/>
                  <a:gd name="T4" fmla="*/ 0 w 178"/>
                  <a:gd name="T5" fmla="*/ 123 h 124"/>
                  <a:gd name="T6" fmla="*/ 0 w 178"/>
                  <a:gd name="T7" fmla="*/ 123 h 124"/>
                  <a:gd name="T8" fmla="*/ 1 w 178"/>
                  <a:gd name="T9" fmla="*/ 124 h 124"/>
                  <a:gd name="T10" fmla="*/ 45 w 178"/>
                  <a:gd name="T11" fmla="*/ 102 h 124"/>
                  <a:gd name="T12" fmla="*/ 45 w 178"/>
                  <a:gd name="T13" fmla="*/ 102 h 124"/>
                  <a:gd name="T14" fmla="*/ 178 w 178"/>
                  <a:gd name="T15" fmla="*/ 0 h 124"/>
                  <a:gd name="T16" fmla="*/ 158 w 178"/>
                  <a:gd name="T17" fmla="*/ 19 h 124"/>
                  <a:gd name="T18" fmla="*/ 158 w 178"/>
                  <a:gd name="T19" fmla="*/ 19 h 124"/>
                  <a:gd name="T20" fmla="*/ 178 w 178"/>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24">
                    <a:moveTo>
                      <a:pt x="45" y="102"/>
                    </a:moveTo>
                    <a:cubicBezTo>
                      <a:pt x="31" y="110"/>
                      <a:pt x="16" y="117"/>
                      <a:pt x="1" y="123"/>
                    </a:cubicBezTo>
                    <a:cubicBezTo>
                      <a:pt x="1" y="123"/>
                      <a:pt x="1" y="123"/>
                      <a:pt x="0" y="123"/>
                    </a:cubicBezTo>
                    <a:cubicBezTo>
                      <a:pt x="0" y="123"/>
                      <a:pt x="0" y="123"/>
                      <a:pt x="0" y="123"/>
                    </a:cubicBezTo>
                    <a:cubicBezTo>
                      <a:pt x="1" y="124"/>
                      <a:pt x="1" y="124"/>
                      <a:pt x="1" y="124"/>
                    </a:cubicBezTo>
                    <a:cubicBezTo>
                      <a:pt x="16" y="117"/>
                      <a:pt x="31" y="110"/>
                      <a:pt x="45" y="102"/>
                    </a:cubicBezTo>
                    <a:cubicBezTo>
                      <a:pt x="45" y="102"/>
                      <a:pt x="45" y="102"/>
                      <a:pt x="45" y="102"/>
                    </a:cubicBezTo>
                    <a:moveTo>
                      <a:pt x="178" y="0"/>
                    </a:moveTo>
                    <a:cubicBezTo>
                      <a:pt x="172" y="6"/>
                      <a:pt x="165" y="13"/>
                      <a:pt x="158" y="19"/>
                    </a:cubicBezTo>
                    <a:cubicBezTo>
                      <a:pt x="158" y="19"/>
                      <a:pt x="158" y="19"/>
                      <a:pt x="158" y="19"/>
                    </a:cubicBezTo>
                    <a:cubicBezTo>
                      <a:pt x="165" y="13"/>
                      <a:pt x="172" y="6"/>
                      <a:pt x="178" y="0"/>
                    </a:cubicBezTo>
                  </a:path>
                </a:pathLst>
              </a:custGeom>
              <a:solidFill>
                <a:srgbClr val="E5E5E5"/>
              </a:solidFill>
              <a:ln>
                <a:noFill/>
              </a:ln>
            </p:spPr>
            <p:txBody>
              <a:bodyPr anchor="ctr"/>
              <a:lstStyle/>
              <a:p>
                <a:pPr algn="ctr"/>
                <a:endParaRPr/>
              </a:p>
            </p:txBody>
          </p:sp>
          <p:sp>
            <p:nvSpPr>
              <p:cNvPr id="37" name="ïṥlíḋé"/>
              <p:cNvSpPr/>
              <p:nvPr/>
            </p:nvSpPr>
            <p:spPr bwMode="auto">
              <a:xfrm>
                <a:off x="8410582" y="3352184"/>
                <a:ext cx="19206" cy="7682"/>
              </a:xfrm>
              <a:custGeom>
                <a:avLst/>
                <a:gdLst>
                  <a:gd name="T0" fmla="*/ 0 w 5"/>
                  <a:gd name="T1" fmla="*/ 0 h 2"/>
                  <a:gd name="T2" fmla="*/ 5 w 5"/>
                  <a:gd name="T3" fmla="*/ 2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5" y="2"/>
                      <a:pt x="5" y="2"/>
                      <a:pt x="5" y="2"/>
                    </a:cubicBezTo>
                    <a:cubicBezTo>
                      <a:pt x="5" y="2"/>
                      <a:pt x="5" y="2"/>
                      <a:pt x="5" y="2"/>
                    </a:cubicBezTo>
                    <a:cubicBezTo>
                      <a:pt x="4" y="1"/>
                      <a:pt x="3" y="1"/>
                      <a:pt x="0" y="0"/>
                    </a:cubicBezTo>
                  </a:path>
                </a:pathLst>
              </a:custGeom>
              <a:solidFill>
                <a:srgbClr val="E5C062"/>
              </a:solidFill>
              <a:ln>
                <a:noFill/>
              </a:ln>
            </p:spPr>
            <p:txBody>
              <a:bodyPr anchor="ctr"/>
              <a:lstStyle/>
              <a:p>
                <a:pPr algn="ctr"/>
                <a:endParaRPr/>
              </a:p>
            </p:txBody>
          </p:sp>
          <p:sp>
            <p:nvSpPr>
              <p:cNvPr id="38" name="íṧ1íḑê"/>
              <p:cNvSpPr/>
              <p:nvPr/>
            </p:nvSpPr>
            <p:spPr bwMode="auto">
              <a:xfrm>
                <a:off x="8604568" y="2956529"/>
                <a:ext cx="437909" cy="320750"/>
              </a:xfrm>
              <a:custGeom>
                <a:avLst/>
                <a:gdLst>
                  <a:gd name="T0" fmla="*/ 113 w 113"/>
                  <a:gd name="T1" fmla="*/ 0 h 83"/>
                  <a:gd name="T2" fmla="*/ 0 w 113"/>
                  <a:gd name="T3" fmla="*/ 83 h 83"/>
                  <a:gd name="T4" fmla="*/ 0 w 113"/>
                  <a:gd name="T5" fmla="*/ 83 h 83"/>
                  <a:gd name="T6" fmla="*/ 113 w 113"/>
                  <a:gd name="T7" fmla="*/ 0 h 83"/>
                  <a:gd name="T8" fmla="*/ 113 w 113"/>
                  <a:gd name="T9" fmla="*/ 0 h 83"/>
                </a:gdLst>
                <a:ahLst/>
                <a:cxnLst>
                  <a:cxn ang="0">
                    <a:pos x="T0" y="T1"/>
                  </a:cxn>
                  <a:cxn ang="0">
                    <a:pos x="T2" y="T3"/>
                  </a:cxn>
                  <a:cxn ang="0">
                    <a:pos x="T4" y="T5"/>
                  </a:cxn>
                  <a:cxn ang="0">
                    <a:pos x="T6" y="T7"/>
                  </a:cxn>
                  <a:cxn ang="0">
                    <a:pos x="T8" y="T9"/>
                  </a:cxn>
                </a:cxnLst>
                <a:rect l="0" t="0" r="r" b="b"/>
                <a:pathLst>
                  <a:path w="113" h="83">
                    <a:moveTo>
                      <a:pt x="113" y="0"/>
                    </a:moveTo>
                    <a:cubicBezTo>
                      <a:pt x="80" y="31"/>
                      <a:pt x="42" y="60"/>
                      <a:pt x="0" y="83"/>
                    </a:cubicBezTo>
                    <a:cubicBezTo>
                      <a:pt x="0" y="83"/>
                      <a:pt x="0" y="83"/>
                      <a:pt x="0" y="83"/>
                    </a:cubicBezTo>
                    <a:cubicBezTo>
                      <a:pt x="42" y="60"/>
                      <a:pt x="80" y="31"/>
                      <a:pt x="113" y="0"/>
                    </a:cubicBezTo>
                    <a:cubicBezTo>
                      <a:pt x="113" y="0"/>
                      <a:pt x="113" y="0"/>
                      <a:pt x="113" y="0"/>
                    </a:cubicBezTo>
                  </a:path>
                </a:pathLst>
              </a:custGeom>
              <a:solidFill>
                <a:srgbClr val="264D62"/>
              </a:solidFill>
              <a:ln>
                <a:noFill/>
              </a:ln>
            </p:spPr>
            <p:txBody>
              <a:bodyPr anchor="ctr"/>
              <a:lstStyle/>
              <a:p>
                <a:pPr algn="ctr"/>
                <a:endParaRPr/>
              </a:p>
            </p:txBody>
          </p:sp>
          <p:sp>
            <p:nvSpPr>
              <p:cNvPr id="39" name="îšļîḓé"/>
              <p:cNvSpPr/>
              <p:nvPr/>
            </p:nvSpPr>
            <p:spPr bwMode="auto">
              <a:xfrm>
                <a:off x="9057843" y="1944343"/>
                <a:ext cx="674150" cy="822041"/>
              </a:xfrm>
              <a:custGeom>
                <a:avLst/>
                <a:gdLst>
                  <a:gd name="T0" fmla="*/ 153 w 174"/>
                  <a:gd name="T1" fmla="*/ 0 h 212"/>
                  <a:gd name="T2" fmla="*/ 101 w 174"/>
                  <a:gd name="T3" fmla="*/ 71 h 212"/>
                  <a:gd name="T4" fmla="*/ 92 w 174"/>
                  <a:gd name="T5" fmla="*/ 84 h 212"/>
                  <a:gd name="T6" fmla="*/ 89 w 174"/>
                  <a:gd name="T7" fmla="*/ 87 h 212"/>
                  <a:gd name="T8" fmla="*/ 0 w 174"/>
                  <a:gd name="T9" fmla="*/ 189 h 212"/>
                  <a:gd name="T10" fmla="*/ 44 w 174"/>
                  <a:gd name="T11" fmla="*/ 212 h 212"/>
                  <a:gd name="T12" fmla="*/ 174 w 174"/>
                  <a:gd name="T13" fmla="*/ 11 h 212"/>
                  <a:gd name="T14" fmla="*/ 153 w 174"/>
                  <a:gd name="T15" fmla="*/ 0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12">
                    <a:moveTo>
                      <a:pt x="153" y="0"/>
                    </a:moveTo>
                    <a:cubicBezTo>
                      <a:pt x="138" y="22"/>
                      <a:pt x="121" y="46"/>
                      <a:pt x="101" y="71"/>
                    </a:cubicBezTo>
                    <a:cubicBezTo>
                      <a:pt x="99" y="76"/>
                      <a:pt x="96" y="80"/>
                      <a:pt x="92" y="84"/>
                    </a:cubicBezTo>
                    <a:cubicBezTo>
                      <a:pt x="91" y="85"/>
                      <a:pt x="90" y="86"/>
                      <a:pt x="89" y="87"/>
                    </a:cubicBezTo>
                    <a:cubicBezTo>
                      <a:pt x="63" y="120"/>
                      <a:pt x="33" y="155"/>
                      <a:pt x="0" y="189"/>
                    </a:cubicBezTo>
                    <a:cubicBezTo>
                      <a:pt x="13" y="198"/>
                      <a:pt x="28" y="206"/>
                      <a:pt x="44" y="212"/>
                    </a:cubicBezTo>
                    <a:cubicBezTo>
                      <a:pt x="103" y="145"/>
                      <a:pt x="145" y="71"/>
                      <a:pt x="174" y="11"/>
                    </a:cubicBezTo>
                    <a:cubicBezTo>
                      <a:pt x="166" y="8"/>
                      <a:pt x="159" y="4"/>
                      <a:pt x="153" y="0"/>
                    </a:cubicBezTo>
                  </a:path>
                </a:pathLst>
              </a:custGeom>
              <a:solidFill>
                <a:schemeClr val="bg2">
                  <a:lumMod val="25000"/>
                  <a:alpha val="32000"/>
                </a:schemeClr>
              </a:solidFill>
              <a:ln>
                <a:noFill/>
              </a:ln>
            </p:spPr>
            <p:txBody>
              <a:bodyPr anchor="ctr"/>
              <a:lstStyle/>
              <a:p>
                <a:pPr algn="ctr"/>
                <a:endParaRPr/>
              </a:p>
            </p:txBody>
          </p:sp>
          <p:sp>
            <p:nvSpPr>
              <p:cNvPr id="40" name="ïšlîďé"/>
              <p:cNvSpPr/>
              <p:nvPr/>
            </p:nvSpPr>
            <p:spPr bwMode="auto">
              <a:xfrm>
                <a:off x="9674374" y="1583260"/>
                <a:ext cx="224717" cy="361084"/>
              </a:xfrm>
              <a:custGeom>
                <a:avLst/>
                <a:gdLst>
                  <a:gd name="T0" fmla="*/ 58 w 58"/>
                  <a:gd name="T1" fmla="*/ 0 h 93"/>
                  <a:gd name="T2" fmla="*/ 52 w 58"/>
                  <a:gd name="T3" fmla="*/ 1 h 93"/>
                  <a:gd name="T4" fmla="*/ 0 w 58"/>
                  <a:gd name="T5" fmla="*/ 83 h 93"/>
                  <a:gd name="T6" fmla="*/ 20 w 58"/>
                  <a:gd name="T7" fmla="*/ 93 h 93"/>
                  <a:gd name="T8" fmla="*/ 58 w 58"/>
                  <a:gd name="T9" fmla="*/ 0 h 93"/>
                </a:gdLst>
                <a:ahLst/>
                <a:cxnLst>
                  <a:cxn ang="0">
                    <a:pos x="T0" y="T1"/>
                  </a:cxn>
                  <a:cxn ang="0">
                    <a:pos x="T2" y="T3"/>
                  </a:cxn>
                  <a:cxn ang="0">
                    <a:pos x="T4" y="T5"/>
                  </a:cxn>
                  <a:cxn ang="0">
                    <a:pos x="T6" y="T7"/>
                  </a:cxn>
                  <a:cxn ang="0">
                    <a:pos x="T8" y="T9"/>
                  </a:cxn>
                </a:cxnLst>
                <a:rect l="0" t="0" r="r" b="b"/>
                <a:pathLst>
                  <a:path w="58" h="93">
                    <a:moveTo>
                      <a:pt x="58" y="0"/>
                    </a:moveTo>
                    <a:cubicBezTo>
                      <a:pt x="52" y="1"/>
                      <a:pt x="52" y="1"/>
                      <a:pt x="52" y="1"/>
                    </a:cubicBezTo>
                    <a:cubicBezTo>
                      <a:pt x="41" y="20"/>
                      <a:pt x="24" y="49"/>
                      <a:pt x="0" y="83"/>
                    </a:cubicBezTo>
                    <a:cubicBezTo>
                      <a:pt x="6" y="87"/>
                      <a:pt x="13" y="90"/>
                      <a:pt x="20" y="93"/>
                    </a:cubicBezTo>
                    <a:cubicBezTo>
                      <a:pt x="39" y="53"/>
                      <a:pt x="51" y="20"/>
                      <a:pt x="58" y="0"/>
                    </a:cubicBezTo>
                  </a:path>
                </a:pathLst>
              </a:custGeom>
              <a:solidFill>
                <a:schemeClr val="bg2">
                  <a:lumMod val="25000"/>
                  <a:alpha val="32000"/>
                </a:schemeClr>
              </a:solidFill>
              <a:ln>
                <a:noFill/>
              </a:ln>
            </p:spPr>
            <p:txBody>
              <a:bodyPr anchor="ctr"/>
              <a:lstStyle/>
              <a:p>
                <a:pPr algn="ctr"/>
                <a:endParaRPr/>
              </a:p>
            </p:txBody>
          </p:sp>
          <p:sp>
            <p:nvSpPr>
              <p:cNvPr id="41" name="iS1iḓè"/>
              <p:cNvSpPr/>
              <p:nvPr/>
            </p:nvSpPr>
            <p:spPr bwMode="auto">
              <a:xfrm>
                <a:off x="8299183" y="2712605"/>
                <a:ext cx="893105" cy="647261"/>
              </a:xfrm>
              <a:custGeom>
                <a:avLst/>
                <a:gdLst>
                  <a:gd name="T0" fmla="*/ 188 w 231"/>
                  <a:gd name="T1" fmla="*/ 0 h 167"/>
                  <a:gd name="T2" fmla="*/ 0 w 231"/>
                  <a:gd name="T3" fmla="*/ 147 h 167"/>
                  <a:gd name="T4" fmla="*/ 29 w 231"/>
                  <a:gd name="T5" fmla="*/ 165 h 167"/>
                  <a:gd name="T6" fmla="*/ 34 w 231"/>
                  <a:gd name="T7" fmla="*/ 167 h 167"/>
                  <a:gd name="T8" fmla="*/ 35 w 231"/>
                  <a:gd name="T9" fmla="*/ 167 h 167"/>
                  <a:gd name="T10" fmla="*/ 79 w 231"/>
                  <a:gd name="T11" fmla="*/ 146 h 167"/>
                  <a:gd name="T12" fmla="*/ 192 w 231"/>
                  <a:gd name="T13" fmla="*/ 63 h 167"/>
                  <a:gd name="T14" fmla="*/ 212 w 231"/>
                  <a:gd name="T15" fmla="*/ 44 h 167"/>
                  <a:gd name="T16" fmla="*/ 231 w 231"/>
                  <a:gd name="T17" fmla="*/ 23 h 167"/>
                  <a:gd name="T18" fmla="*/ 188 w 23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67">
                    <a:moveTo>
                      <a:pt x="188" y="0"/>
                    </a:moveTo>
                    <a:cubicBezTo>
                      <a:pt x="133" y="55"/>
                      <a:pt x="70" y="108"/>
                      <a:pt x="0" y="147"/>
                    </a:cubicBezTo>
                    <a:cubicBezTo>
                      <a:pt x="29" y="165"/>
                      <a:pt x="29" y="165"/>
                      <a:pt x="29" y="165"/>
                    </a:cubicBezTo>
                    <a:cubicBezTo>
                      <a:pt x="32" y="166"/>
                      <a:pt x="33" y="166"/>
                      <a:pt x="34" y="167"/>
                    </a:cubicBezTo>
                    <a:cubicBezTo>
                      <a:pt x="35" y="167"/>
                      <a:pt x="35" y="167"/>
                      <a:pt x="35" y="167"/>
                    </a:cubicBezTo>
                    <a:cubicBezTo>
                      <a:pt x="50" y="161"/>
                      <a:pt x="65" y="154"/>
                      <a:pt x="79" y="146"/>
                    </a:cubicBezTo>
                    <a:cubicBezTo>
                      <a:pt x="121" y="123"/>
                      <a:pt x="159" y="94"/>
                      <a:pt x="192" y="63"/>
                    </a:cubicBezTo>
                    <a:cubicBezTo>
                      <a:pt x="199" y="57"/>
                      <a:pt x="206" y="50"/>
                      <a:pt x="212" y="44"/>
                    </a:cubicBezTo>
                    <a:cubicBezTo>
                      <a:pt x="219" y="37"/>
                      <a:pt x="225" y="30"/>
                      <a:pt x="231" y="23"/>
                    </a:cubicBezTo>
                    <a:cubicBezTo>
                      <a:pt x="215" y="17"/>
                      <a:pt x="201" y="9"/>
                      <a:pt x="188" y="0"/>
                    </a:cubicBezTo>
                  </a:path>
                </a:pathLst>
              </a:custGeom>
              <a:solidFill>
                <a:schemeClr val="bg2">
                  <a:lumMod val="25000"/>
                  <a:alpha val="32000"/>
                </a:schemeClr>
              </a:solidFill>
              <a:ln>
                <a:noFill/>
              </a:ln>
            </p:spPr>
            <p:txBody>
              <a:bodyPr anchor="ctr"/>
              <a:lstStyle/>
              <a:p>
                <a:pPr algn="ctr"/>
                <a:endParaRPr dirty="0"/>
              </a:p>
            </p:txBody>
          </p:sp>
          <p:sp>
            <p:nvSpPr>
              <p:cNvPr id="42" name="isḷíďê"/>
              <p:cNvSpPr/>
              <p:nvPr/>
            </p:nvSpPr>
            <p:spPr bwMode="auto">
              <a:xfrm>
                <a:off x="9649405" y="1905930"/>
                <a:ext cx="101794" cy="80667"/>
              </a:xfrm>
              <a:custGeom>
                <a:avLst/>
                <a:gdLst>
                  <a:gd name="T0" fmla="*/ 6 w 26"/>
                  <a:gd name="T1" fmla="*/ 0 h 21"/>
                  <a:gd name="T2" fmla="*/ 0 w 26"/>
                  <a:gd name="T3" fmla="*/ 10 h 21"/>
                  <a:gd name="T4" fmla="*/ 21 w 26"/>
                  <a:gd name="T5" fmla="*/ 21 h 21"/>
                  <a:gd name="T6" fmla="*/ 26 w 26"/>
                  <a:gd name="T7" fmla="*/ 10 h 21"/>
                  <a:gd name="T8" fmla="*/ 6 w 26"/>
                  <a:gd name="T9" fmla="*/ 0 h 21"/>
                </a:gdLst>
                <a:ahLst/>
                <a:cxnLst>
                  <a:cxn ang="0">
                    <a:pos x="T0" y="T1"/>
                  </a:cxn>
                  <a:cxn ang="0">
                    <a:pos x="T2" y="T3"/>
                  </a:cxn>
                  <a:cxn ang="0">
                    <a:pos x="T4" y="T5"/>
                  </a:cxn>
                  <a:cxn ang="0">
                    <a:pos x="T6" y="T7"/>
                  </a:cxn>
                  <a:cxn ang="0">
                    <a:pos x="T8" y="T9"/>
                  </a:cxn>
                </a:cxnLst>
                <a:rect l="0" t="0" r="r" b="b"/>
                <a:pathLst>
                  <a:path w="26" h="21">
                    <a:moveTo>
                      <a:pt x="6" y="0"/>
                    </a:moveTo>
                    <a:cubicBezTo>
                      <a:pt x="4" y="4"/>
                      <a:pt x="2" y="7"/>
                      <a:pt x="0" y="10"/>
                    </a:cubicBezTo>
                    <a:cubicBezTo>
                      <a:pt x="6" y="14"/>
                      <a:pt x="13" y="18"/>
                      <a:pt x="21" y="21"/>
                    </a:cubicBezTo>
                    <a:cubicBezTo>
                      <a:pt x="23" y="17"/>
                      <a:pt x="25" y="13"/>
                      <a:pt x="26" y="10"/>
                    </a:cubicBezTo>
                    <a:cubicBezTo>
                      <a:pt x="19" y="7"/>
                      <a:pt x="12" y="4"/>
                      <a:pt x="6" y="0"/>
                    </a:cubicBezTo>
                  </a:path>
                </a:pathLst>
              </a:custGeom>
              <a:solidFill>
                <a:srgbClr val="BCDBE0"/>
              </a:solidFill>
              <a:ln>
                <a:noFill/>
              </a:ln>
            </p:spPr>
            <p:txBody>
              <a:bodyPr anchor="ctr"/>
              <a:lstStyle/>
              <a:p>
                <a:pPr algn="ctr"/>
                <a:endParaRPr/>
              </a:p>
            </p:txBody>
          </p:sp>
          <p:sp>
            <p:nvSpPr>
              <p:cNvPr id="43" name="îṡḷîḍé"/>
              <p:cNvSpPr/>
              <p:nvPr/>
            </p:nvSpPr>
            <p:spPr bwMode="auto">
              <a:xfrm>
                <a:off x="9027112" y="2678033"/>
                <a:ext cx="201669" cy="122922"/>
              </a:xfrm>
              <a:custGeom>
                <a:avLst/>
                <a:gdLst>
                  <a:gd name="T0" fmla="*/ 8 w 52"/>
                  <a:gd name="T1" fmla="*/ 0 h 32"/>
                  <a:gd name="T2" fmla="*/ 0 w 52"/>
                  <a:gd name="T3" fmla="*/ 9 h 32"/>
                  <a:gd name="T4" fmla="*/ 43 w 52"/>
                  <a:gd name="T5" fmla="*/ 32 h 32"/>
                  <a:gd name="T6" fmla="*/ 52 w 52"/>
                  <a:gd name="T7" fmla="*/ 23 h 32"/>
                  <a:gd name="T8" fmla="*/ 8 w 52"/>
                  <a:gd name="T9" fmla="*/ 0 h 32"/>
                </a:gdLst>
                <a:ahLst/>
                <a:cxnLst>
                  <a:cxn ang="0">
                    <a:pos x="T0" y="T1"/>
                  </a:cxn>
                  <a:cxn ang="0">
                    <a:pos x="T2" y="T3"/>
                  </a:cxn>
                  <a:cxn ang="0">
                    <a:pos x="T4" y="T5"/>
                  </a:cxn>
                  <a:cxn ang="0">
                    <a:pos x="T6" y="T7"/>
                  </a:cxn>
                  <a:cxn ang="0">
                    <a:pos x="T8" y="T9"/>
                  </a:cxn>
                </a:cxnLst>
                <a:rect l="0" t="0" r="r" b="b"/>
                <a:pathLst>
                  <a:path w="52" h="32">
                    <a:moveTo>
                      <a:pt x="8" y="0"/>
                    </a:moveTo>
                    <a:cubicBezTo>
                      <a:pt x="5" y="3"/>
                      <a:pt x="2" y="6"/>
                      <a:pt x="0" y="9"/>
                    </a:cubicBezTo>
                    <a:cubicBezTo>
                      <a:pt x="13" y="18"/>
                      <a:pt x="27" y="26"/>
                      <a:pt x="43" y="32"/>
                    </a:cubicBezTo>
                    <a:cubicBezTo>
                      <a:pt x="46" y="29"/>
                      <a:pt x="49" y="26"/>
                      <a:pt x="52" y="23"/>
                    </a:cubicBezTo>
                    <a:cubicBezTo>
                      <a:pt x="36" y="17"/>
                      <a:pt x="21" y="9"/>
                      <a:pt x="8" y="0"/>
                    </a:cubicBezTo>
                  </a:path>
                </a:pathLst>
              </a:custGeom>
              <a:solidFill>
                <a:srgbClr val="BCDBE0"/>
              </a:solidFill>
              <a:ln>
                <a:noFill/>
              </a:ln>
            </p:spPr>
            <p:txBody>
              <a:bodyPr anchor="ctr"/>
              <a:lstStyle/>
              <a:p>
                <a:pPr algn="ctr"/>
                <a:endParaRPr/>
              </a:p>
            </p:txBody>
          </p:sp>
          <p:sp>
            <p:nvSpPr>
              <p:cNvPr id="44" name="îṧḻídê"/>
              <p:cNvSpPr/>
              <p:nvPr/>
            </p:nvSpPr>
            <p:spPr bwMode="auto">
              <a:xfrm>
                <a:off x="9874122" y="1494909"/>
                <a:ext cx="55699" cy="92191"/>
              </a:xfrm>
              <a:custGeom>
                <a:avLst/>
                <a:gdLst>
                  <a:gd name="T0" fmla="*/ 14 w 14"/>
                  <a:gd name="T1" fmla="*/ 0 h 24"/>
                  <a:gd name="T2" fmla="*/ 13 w 14"/>
                  <a:gd name="T3" fmla="*/ 0 h 24"/>
                  <a:gd name="T4" fmla="*/ 0 w 14"/>
                  <a:gd name="T5" fmla="*/ 24 h 24"/>
                  <a:gd name="T6" fmla="*/ 6 w 14"/>
                  <a:gd name="T7" fmla="*/ 23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cubicBezTo>
                      <a:pt x="13" y="0"/>
                      <a:pt x="13" y="0"/>
                      <a:pt x="13" y="0"/>
                    </a:cubicBezTo>
                    <a:cubicBezTo>
                      <a:pt x="13" y="0"/>
                      <a:pt x="9" y="9"/>
                      <a:pt x="0" y="24"/>
                    </a:cubicBezTo>
                    <a:cubicBezTo>
                      <a:pt x="6" y="23"/>
                      <a:pt x="6" y="23"/>
                      <a:pt x="6" y="23"/>
                    </a:cubicBezTo>
                    <a:cubicBezTo>
                      <a:pt x="10" y="10"/>
                      <a:pt x="13" y="2"/>
                      <a:pt x="14" y="0"/>
                    </a:cubicBezTo>
                  </a:path>
                </a:pathLst>
              </a:custGeom>
              <a:solidFill>
                <a:srgbClr val="264D62"/>
              </a:solidFill>
              <a:ln>
                <a:noFill/>
              </a:ln>
            </p:spPr>
            <p:txBody>
              <a:bodyPr anchor="ctr"/>
              <a:lstStyle/>
              <a:p>
                <a:pPr algn="ctr"/>
                <a:endParaRPr/>
              </a:p>
            </p:txBody>
          </p:sp>
          <p:sp>
            <p:nvSpPr>
              <p:cNvPr id="45" name="isḷíḓè"/>
              <p:cNvSpPr/>
              <p:nvPr/>
            </p:nvSpPr>
            <p:spPr bwMode="auto">
              <a:xfrm>
                <a:off x="9401641" y="2218997"/>
                <a:ext cx="48016" cy="63382"/>
              </a:xfrm>
              <a:custGeom>
                <a:avLst/>
                <a:gdLst>
                  <a:gd name="T0" fmla="*/ 12 w 12"/>
                  <a:gd name="T1" fmla="*/ 0 h 16"/>
                  <a:gd name="T2" fmla="*/ 0 w 12"/>
                  <a:gd name="T3" fmla="*/ 16 h 16"/>
                  <a:gd name="T4" fmla="*/ 3 w 12"/>
                  <a:gd name="T5" fmla="*/ 13 h 16"/>
                  <a:gd name="T6" fmla="*/ 12 w 12"/>
                  <a:gd name="T7" fmla="*/ 0 h 16"/>
                </a:gdLst>
                <a:ahLst/>
                <a:cxnLst>
                  <a:cxn ang="0">
                    <a:pos x="T0" y="T1"/>
                  </a:cxn>
                  <a:cxn ang="0">
                    <a:pos x="T2" y="T3"/>
                  </a:cxn>
                  <a:cxn ang="0">
                    <a:pos x="T4" y="T5"/>
                  </a:cxn>
                  <a:cxn ang="0">
                    <a:pos x="T6" y="T7"/>
                  </a:cxn>
                </a:cxnLst>
                <a:rect l="0" t="0" r="r" b="b"/>
                <a:pathLst>
                  <a:path w="12" h="16">
                    <a:moveTo>
                      <a:pt x="12" y="0"/>
                    </a:moveTo>
                    <a:cubicBezTo>
                      <a:pt x="8" y="5"/>
                      <a:pt x="5" y="11"/>
                      <a:pt x="0" y="16"/>
                    </a:cubicBezTo>
                    <a:cubicBezTo>
                      <a:pt x="1" y="15"/>
                      <a:pt x="2" y="14"/>
                      <a:pt x="3" y="13"/>
                    </a:cubicBezTo>
                    <a:cubicBezTo>
                      <a:pt x="7" y="9"/>
                      <a:pt x="10" y="5"/>
                      <a:pt x="12" y="0"/>
                    </a:cubicBezTo>
                  </a:path>
                </a:pathLst>
              </a:custGeom>
              <a:solidFill>
                <a:srgbClr val="14333D"/>
              </a:solidFill>
              <a:ln>
                <a:noFill/>
              </a:ln>
            </p:spPr>
            <p:txBody>
              <a:bodyPr anchor="ctr"/>
              <a:lstStyle/>
              <a:p>
                <a:pPr algn="ctr"/>
                <a:endParaRPr/>
              </a:p>
            </p:txBody>
          </p:sp>
        </p:grpSp>
        <p:grpSp>
          <p:nvGrpSpPr>
            <p:cNvPr id="9" name="îšļîḍé"/>
            <p:cNvGrpSpPr/>
            <p:nvPr/>
          </p:nvGrpSpPr>
          <p:grpSpPr>
            <a:xfrm>
              <a:off x="669925" y="1123950"/>
              <a:ext cx="6369393" cy="1222181"/>
              <a:chOff x="669925" y="1123950"/>
              <a:chExt cx="6369393" cy="1222181"/>
            </a:xfrm>
          </p:grpSpPr>
          <p:cxnSp>
            <p:nvCxnSpPr>
              <p:cNvPr id="18" name="直接连接符 17"/>
              <p:cNvCxnSpPr>
                <a:stCxn id="32" idx="0"/>
              </p:cNvCxnSpPr>
              <p:nvPr/>
            </p:nvCxnSpPr>
            <p:spPr>
              <a:xfrm flipH="1">
                <a:off x="669925" y="1584000"/>
                <a:ext cx="636939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ï$ḷíḋe"/>
              <p:cNvSpPr/>
              <p:nvPr/>
            </p:nvSpPr>
            <p:spPr bwMode="auto">
              <a:xfrm>
                <a:off x="673745" y="1589475"/>
                <a:ext cx="6357014" cy="7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en-US" altLang="zh-CN" sz="1000" dirty="0"/>
                  <a:t>Supporting text here.</a:t>
                </a:r>
              </a:p>
              <a:p>
                <a:pPr marL="171450" indent="-171450">
                  <a:lnSpc>
                    <a:spcPct val="150000"/>
                  </a:lnSpc>
                  <a:buFont typeface="Arial" panose="020B0604020202090204" pitchFamily="34" charset="0"/>
                  <a:buChar char="•"/>
                </a:pPr>
                <a:r>
                  <a:rPr lang="en-US" altLang="zh-CN" sz="1000" dirty="0"/>
                  <a:t>When you copy &amp; paste, choose "keep text only" option.</a:t>
                </a:r>
              </a:p>
            </p:txBody>
          </p:sp>
          <p:sp>
            <p:nvSpPr>
              <p:cNvPr id="20" name="î$1îḋè"/>
              <p:cNvSpPr txBox="1"/>
              <p:nvPr/>
            </p:nvSpPr>
            <p:spPr bwMode="auto">
              <a:xfrm>
                <a:off x="673745" y="1123950"/>
                <a:ext cx="6357014"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10" name="ïṥḻíḋé"/>
            <p:cNvGrpSpPr/>
            <p:nvPr/>
          </p:nvGrpSpPr>
          <p:grpSpPr>
            <a:xfrm>
              <a:off x="669926" y="2725590"/>
              <a:ext cx="7138391" cy="1222181"/>
              <a:chOff x="669926" y="1123950"/>
              <a:chExt cx="7138391" cy="1222181"/>
            </a:xfrm>
          </p:grpSpPr>
          <p:sp>
            <p:nvSpPr>
              <p:cNvPr id="15" name="ïśḻîdè"/>
              <p:cNvSpPr txBox="1"/>
              <p:nvPr/>
            </p:nvSpPr>
            <p:spPr bwMode="auto">
              <a:xfrm>
                <a:off x="673745" y="1123950"/>
                <a:ext cx="6357014"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cxnSp>
            <p:nvCxnSpPr>
              <p:cNvPr id="16" name="直接连接符 15"/>
              <p:cNvCxnSpPr/>
              <p:nvPr/>
            </p:nvCxnSpPr>
            <p:spPr>
              <a:xfrm flipH="1">
                <a:off x="669926" y="1584000"/>
                <a:ext cx="71383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7" name="iśľîde"/>
              <p:cNvSpPr/>
              <p:nvPr/>
            </p:nvSpPr>
            <p:spPr bwMode="auto">
              <a:xfrm>
                <a:off x="673745" y="1589475"/>
                <a:ext cx="6357014" cy="7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en-US" altLang="zh-CN" sz="1000" dirty="0"/>
                  <a:t>Supporting text here.</a:t>
                </a:r>
              </a:p>
              <a:p>
                <a:pPr marL="171450" indent="-171450">
                  <a:lnSpc>
                    <a:spcPct val="150000"/>
                  </a:lnSpc>
                  <a:buFont typeface="Arial" panose="020B0604020202090204" pitchFamily="34" charset="0"/>
                  <a:buChar char="•"/>
                </a:pPr>
                <a:r>
                  <a:rPr lang="en-US" altLang="zh-CN" sz="1000" dirty="0"/>
                  <a:t>When you copy &amp; paste, choose "keep text only" option.</a:t>
                </a:r>
              </a:p>
            </p:txBody>
          </p:sp>
        </p:grpSp>
        <p:grpSp>
          <p:nvGrpSpPr>
            <p:cNvPr id="11" name="ïṡ1îḑè"/>
            <p:cNvGrpSpPr/>
            <p:nvPr/>
          </p:nvGrpSpPr>
          <p:grpSpPr>
            <a:xfrm>
              <a:off x="669925" y="4327230"/>
              <a:ext cx="6369393" cy="1222181"/>
              <a:chOff x="669925" y="1123950"/>
              <a:chExt cx="6369393" cy="1222181"/>
            </a:xfrm>
          </p:grpSpPr>
          <p:cxnSp>
            <p:nvCxnSpPr>
              <p:cNvPr id="12" name="直接连接符 11"/>
              <p:cNvCxnSpPr/>
              <p:nvPr/>
            </p:nvCxnSpPr>
            <p:spPr>
              <a:xfrm flipH="1">
                <a:off x="669925" y="1584000"/>
                <a:ext cx="636939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ïṧ1idé"/>
              <p:cNvSpPr/>
              <p:nvPr/>
            </p:nvSpPr>
            <p:spPr bwMode="auto">
              <a:xfrm>
                <a:off x="673745" y="1589475"/>
                <a:ext cx="6357014" cy="7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en-US" altLang="zh-CN" sz="1000" dirty="0"/>
                  <a:t>Supporting text here.</a:t>
                </a:r>
              </a:p>
              <a:p>
                <a:pPr marL="171450" indent="-171450">
                  <a:lnSpc>
                    <a:spcPct val="150000"/>
                  </a:lnSpc>
                  <a:buFont typeface="Arial" panose="020B0604020202090204" pitchFamily="34" charset="0"/>
                  <a:buChar char="•"/>
                </a:pPr>
                <a:r>
                  <a:rPr lang="en-US" altLang="zh-CN" sz="1000" dirty="0"/>
                  <a:t>When you copy &amp; paste, choose "keep text only" option.</a:t>
                </a:r>
              </a:p>
            </p:txBody>
          </p:sp>
          <p:sp>
            <p:nvSpPr>
              <p:cNvPr id="14" name="îŝľîḍé"/>
              <p:cNvSpPr txBox="1"/>
              <p:nvPr/>
            </p:nvSpPr>
            <p:spPr bwMode="auto">
              <a:xfrm>
                <a:off x="673745" y="1123950"/>
                <a:ext cx="6357014"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669925" y="3839599"/>
            <a:ext cx="5315923" cy="0"/>
          </a:xfrm>
          <a:prstGeom prst="line">
            <a:avLst/>
          </a:prstGeom>
          <a:ln>
            <a:solidFill>
              <a:schemeClr val="accent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29804" y="278631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/01</a:t>
            </a:r>
            <a:endParaRPr lang="zh-CN" altLang="en-US" spc="100" dirty="0">
              <a:solidFill>
                <a:schemeClr val="accent1"/>
              </a:solidFill>
              <a:latin typeface="Impact" panose="020B0806030902050204" pitchFamily="34" charset="0"/>
              <a:cs typeface="Arial" panose="020B0604020202090204" pitchFamily="34" charset="0"/>
            </a:endParaRPr>
          </a:p>
        </p:txBody>
      </p:sp>
      <p:sp>
        <p:nvSpPr>
          <p:cNvPr id="22" name="标题 21"/>
          <p:cNvSpPr>
            <a:spLocks noGrp="1"/>
          </p:cNvSpPr>
          <p:nvPr>
            <p:ph type="title"/>
          </p:nvPr>
        </p:nvSpPr>
        <p:spPr>
          <a:xfrm>
            <a:off x="2228462" y="2780870"/>
            <a:ext cx="2834426" cy="895350"/>
          </a:xfrm>
        </p:spPr>
        <p:txBody>
          <a:bodyPr>
            <a:normAutofit fontScale="90000"/>
          </a:bodyPr>
          <a:lstStyle/>
          <a:p>
            <a:r>
              <a:rPr lang="zh-CN" altLang="en-US" sz="5400" dirty="0"/>
              <a:t>论文阅读</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30</a:t>
            </a:fld>
            <a:endParaRPr lang="zh-CN" altLang="en-US"/>
          </a:p>
        </p:txBody>
      </p:sp>
      <p:grpSp>
        <p:nvGrpSpPr>
          <p:cNvPr id="5" name="7f4f66e0-fed5-49e7-b3c5-1b1840b787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674000"/>
            <a:ext cx="10850563" cy="3510000"/>
            <a:chOff x="669925" y="1674000"/>
            <a:chExt cx="10850563" cy="3510000"/>
          </a:xfrm>
        </p:grpSpPr>
        <p:grpSp>
          <p:nvGrpSpPr>
            <p:cNvPr id="6" name="ï$ḷidè"/>
            <p:cNvGrpSpPr/>
            <p:nvPr/>
          </p:nvGrpSpPr>
          <p:grpSpPr>
            <a:xfrm>
              <a:off x="4087618" y="1674000"/>
              <a:ext cx="4016764" cy="3510000"/>
              <a:chOff x="4006734" y="1314000"/>
              <a:chExt cx="4178531" cy="3651358"/>
            </a:xfrm>
          </p:grpSpPr>
          <p:sp>
            <p:nvSpPr>
              <p:cNvPr id="33" name="ïś1íďe"/>
              <p:cNvSpPr/>
              <p:nvPr/>
            </p:nvSpPr>
            <p:spPr bwMode="auto">
              <a:xfrm>
                <a:off x="4006734" y="1314000"/>
                <a:ext cx="4178531" cy="3651358"/>
              </a:xfrm>
              <a:custGeom>
                <a:avLst/>
                <a:gdLst>
                  <a:gd name="T0" fmla="*/ 1199 w 1272"/>
                  <a:gd name="T1" fmla="*/ 585 h 1111"/>
                  <a:gd name="T2" fmla="*/ 1228 w 1272"/>
                  <a:gd name="T3" fmla="*/ 365 h 1111"/>
                  <a:gd name="T4" fmla="*/ 1070 w 1272"/>
                  <a:gd name="T5" fmla="*/ 234 h 1111"/>
                  <a:gd name="T6" fmla="*/ 845 w 1272"/>
                  <a:gd name="T7" fmla="*/ 20 h 1111"/>
                  <a:gd name="T8" fmla="*/ 603 w 1272"/>
                  <a:gd name="T9" fmla="*/ 59 h 1111"/>
                  <a:gd name="T10" fmla="*/ 469 w 1272"/>
                  <a:gd name="T11" fmla="*/ 46 h 1111"/>
                  <a:gd name="T12" fmla="*/ 381 w 1272"/>
                  <a:gd name="T13" fmla="*/ 111 h 1111"/>
                  <a:gd name="T14" fmla="*/ 198 w 1272"/>
                  <a:gd name="T15" fmla="*/ 161 h 1111"/>
                  <a:gd name="T16" fmla="*/ 108 w 1272"/>
                  <a:gd name="T17" fmla="*/ 317 h 1111"/>
                  <a:gd name="T18" fmla="*/ 5 w 1272"/>
                  <a:gd name="T19" fmla="*/ 433 h 1111"/>
                  <a:gd name="T20" fmla="*/ 33 w 1272"/>
                  <a:gd name="T21" fmla="*/ 534 h 1111"/>
                  <a:gd name="T22" fmla="*/ 38 w 1272"/>
                  <a:gd name="T23" fmla="*/ 670 h 1111"/>
                  <a:gd name="T24" fmla="*/ 319 w 1272"/>
                  <a:gd name="T25" fmla="*/ 771 h 1111"/>
                  <a:gd name="T26" fmla="*/ 344 w 1272"/>
                  <a:gd name="T27" fmla="*/ 759 h 1111"/>
                  <a:gd name="T28" fmla="*/ 349 w 1272"/>
                  <a:gd name="T29" fmla="*/ 773 h 1111"/>
                  <a:gd name="T30" fmla="*/ 630 w 1272"/>
                  <a:gd name="T31" fmla="*/ 874 h 1111"/>
                  <a:gd name="T32" fmla="*/ 641 w 1272"/>
                  <a:gd name="T33" fmla="*/ 869 h 1111"/>
                  <a:gd name="T34" fmla="*/ 768 w 1272"/>
                  <a:gd name="T35" fmla="*/ 901 h 1111"/>
                  <a:gd name="T36" fmla="*/ 790 w 1272"/>
                  <a:gd name="T37" fmla="*/ 955 h 1111"/>
                  <a:gd name="T38" fmla="*/ 1000 w 1272"/>
                  <a:gd name="T39" fmla="*/ 1111 h 1111"/>
                  <a:gd name="T40" fmla="*/ 1037 w 1272"/>
                  <a:gd name="T41" fmla="*/ 1077 h 1111"/>
                  <a:gd name="T42" fmla="*/ 1036 w 1272"/>
                  <a:gd name="T43" fmla="*/ 1076 h 1111"/>
                  <a:gd name="T44" fmla="*/ 906 w 1272"/>
                  <a:gd name="T45" fmla="*/ 901 h 1111"/>
                  <a:gd name="T46" fmla="*/ 907 w 1272"/>
                  <a:gd name="T47" fmla="*/ 893 h 1111"/>
                  <a:gd name="T48" fmla="*/ 1106 w 1272"/>
                  <a:gd name="T49" fmla="*/ 904 h 1111"/>
                  <a:gd name="T50" fmla="*/ 1228 w 1272"/>
                  <a:gd name="T51" fmla="*/ 632 h 1111"/>
                  <a:gd name="T52" fmla="*/ 1199 w 1272"/>
                  <a:gd name="T53" fmla="*/ 585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2" h="1111">
                    <a:moveTo>
                      <a:pt x="1199" y="585"/>
                    </a:moveTo>
                    <a:cubicBezTo>
                      <a:pt x="1249" y="533"/>
                      <a:pt x="1263" y="446"/>
                      <a:pt x="1228" y="365"/>
                    </a:cubicBezTo>
                    <a:cubicBezTo>
                      <a:pt x="1197" y="291"/>
                      <a:pt x="1135" y="243"/>
                      <a:pt x="1070" y="234"/>
                    </a:cubicBezTo>
                    <a:cubicBezTo>
                      <a:pt x="1083" y="144"/>
                      <a:pt x="985" y="49"/>
                      <a:pt x="845" y="20"/>
                    </a:cubicBezTo>
                    <a:cubicBezTo>
                      <a:pt x="749" y="0"/>
                      <a:pt x="657" y="17"/>
                      <a:pt x="603" y="59"/>
                    </a:cubicBezTo>
                    <a:cubicBezTo>
                      <a:pt x="563" y="37"/>
                      <a:pt x="515" y="31"/>
                      <a:pt x="469" y="46"/>
                    </a:cubicBezTo>
                    <a:cubicBezTo>
                      <a:pt x="432" y="58"/>
                      <a:pt x="401" y="82"/>
                      <a:pt x="381" y="111"/>
                    </a:cubicBezTo>
                    <a:cubicBezTo>
                      <a:pt x="323" y="99"/>
                      <a:pt x="255" y="116"/>
                      <a:pt x="198" y="161"/>
                    </a:cubicBezTo>
                    <a:cubicBezTo>
                      <a:pt x="144" y="203"/>
                      <a:pt x="113" y="261"/>
                      <a:pt x="108" y="317"/>
                    </a:cubicBezTo>
                    <a:cubicBezTo>
                      <a:pt x="54" y="331"/>
                      <a:pt x="12" y="375"/>
                      <a:pt x="5" y="433"/>
                    </a:cubicBezTo>
                    <a:cubicBezTo>
                      <a:pt x="0" y="470"/>
                      <a:pt x="11" y="506"/>
                      <a:pt x="33" y="534"/>
                    </a:cubicBezTo>
                    <a:cubicBezTo>
                      <a:pt x="19" y="578"/>
                      <a:pt x="20" y="625"/>
                      <a:pt x="38" y="670"/>
                    </a:cubicBezTo>
                    <a:cubicBezTo>
                      <a:pt x="82" y="773"/>
                      <a:pt x="208" y="818"/>
                      <a:pt x="319" y="771"/>
                    </a:cubicBezTo>
                    <a:cubicBezTo>
                      <a:pt x="327" y="767"/>
                      <a:pt x="336" y="763"/>
                      <a:pt x="344" y="759"/>
                    </a:cubicBezTo>
                    <a:cubicBezTo>
                      <a:pt x="346" y="763"/>
                      <a:pt x="347" y="768"/>
                      <a:pt x="349" y="773"/>
                    </a:cubicBezTo>
                    <a:cubicBezTo>
                      <a:pt x="393" y="876"/>
                      <a:pt x="519" y="921"/>
                      <a:pt x="630" y="874"/>
                    </a:cubicBezTo>
                    <a:cubicBezTo>
                      <a:pt x="633" y="873"/>
                      <a:pt x="637" y="871"/>
                      <a:pt x="641" y="869"/>
                    </a:cubicBezTo>
                    <a:cubicBezTo>
                      <a:pt x="671" y="902"/>
                      <a:pt x="721" y="916"/>
                      <a:pt x="768" y="901"/>
                    </a:cubicBezTo>
                    <a:cubicBezTo>
                      <a:pt x="774" y="920"/>
                      <a:pt x="781" y="938"/>
                      <a:pt x="790" y="955"/>
                    </a:cubicBezTo>
                    <a:cubicBezTo>
                      <a:pt x="837" y="1044"/>
                      <a:pt x="918" y="1100"/>
                      <a:pt x="1000" y="1111"/>
                    </a:cubicBezTo>
                    <a:cubicBezTo>
                      <a:pt x="1037" y="1077"/>
                      <a:pt x="1037" y="1077"/>
                      <a:pt x="1037" y="1077"/>
                    </a:cubicBezTo>
                    <a:cubicBezTo>
                      <a:pt x="1037" y="1077"/>
                      <a:pt x="1036" y="1076"/>
                      <a:pt x="1036" y="1076"/>
                    </a:cubicBezTo>
                    <a:cubicBezTo>
                      <a:pt x="961" y="1053"/>
                      <a:pt x="906" y="983"/>
                      <a:pt x="906" y="901"/>
                    </a:cubicBezTo>
                    <a:cubicBezTo>
                      <a:pt x="906" y="898"/>
                      <a:pt x="906" y="896"/>
                      <a:pt x="907" y="893"/>
                    </a:cubicBezTo>
                    <a:cubicBezTo>
                      <a:pt x="964" y="927"/>
                      <a:pt x="1038" y="933"/>
                      <a:pt x="1106" y="904"/>
                    </a:cubicBezTo>
                    <a:cubicBezTo>
                      <a:pt x="1217" y="857"/>
                      <a:pt x="1272" y="735"/>
                      <a:pt x="1228" y="632"/>
                    </a:cubicBezTo>
                    <a:cubicBezTo>
                      <a:pt x="1220" y="614"/>
                      <a:pt x="1211" y="599"/>
                      <a:pt x="1199" y="58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endParaRPr>
              </a:p>
            </p:txBody>
          </p:sp>
          <p:sp>
            <p:nvSpPr>
              <p:cNvPr id="34" name="ïSļídé"/>
              <p:cNvSpPr/>
              <p:nvPr/>
            </p:nvSpPr>
            <p:spPr bwMode="auto">
              <a:xfrm>
                <a:off x="7107337" y="368072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endParaRPr>
              </a:p>
            </p:txBody>
          </p:sp>
          <p:sp>
            <p:nvSpPr>
              <p:cNvPr id="35" name="íśļidé"/>
              <p:cNvSpPr/>
              <p:nvPr/>
            </p:nvSpPr>
            <p:spPr bwMode="auto">
              <a:xfrm>
                <a:off x="7107337" y="368072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endParaRPr>
              </a:p>
            </p:txBody>
          </p:sp>
          <p:sp>
            <p:nvSpPr>
              <p:cNvPr id="36" name="íS1íḑe"/>
              <p:cNvSpPr/>
              <p:nvPr/>
            </p:nvSpPr>
            <p:spPr bwMode="auto">
              <a:xfrm>
                <a:off x="8043761" y="323956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endParaRPr>
              </a:p>
            </p:txBody>
          </p:sp>
          <p:sp>
            <p:nvSpPr>
              <p:cNvPr id="37" name="iṡḻiḍe"/>
              <p:cNvSpPr/>
              <p:nvPr/>
            </p:nvSpPr>
            <p:spPr bwMode="auto">
              <a:xfrm>
                <a:off x="8043761" y="323956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endParaRPr>
              </a:p>
            </p:txBody>
          </p:sp>
          <p:sp>
            <p:nvSpPr>
              <p:cNvPr id="38" name="işḷîḑe"/>
              <p:cNvSpPr/>
              <p:nvPr/>
            </p:nvSpPr>
            <p:spPr bwMode="auto">
              <a:xfrm>
                <a:off x="4837723" y="2569501"/>
                <a:ext cx="3347542" cy="2395857"/>
              </a:xfrm>
              <a:custGeom>
                <a:avLst/>
                <a:gdLst>
                  <a:gd name="T0" fmla="*/ 853 w 1019"/>
                  <a:gd name="T1" fmla="*/ 522 h 729"/>
                  <a:gd name="T2" fmla="*/ 975 w 1019"/>
                  <a:gd name="T3" fmla="*/ 250 h 729"/>
                  <a:gd name="T4" fmla="*/ 946 w 1019"/>
                  <a:gd name="T5" fmla="*/ 203 h 729"/>
                  <a:gd name="T6" fmla="*/ 991 w 1019"/>
                  <a:gd name="T7" fmla="*/ 110 h 729"/>
                  <a:gd name="T8" fmla="*/ 580 w 1019"/>
                  <a:gd name="T9" fmla="*/ 105 h 729"/>
                  <a:gd name="T10" fmla="*/ 524 w 1019"/>
                  <a:gd name="T11" fmla="*/ 258 h 729"/>
                  <a:gd name="T12" fmla="*/ 505 w 1019"/>
                  <a:gd name="T13" fmla="*/ 253 h 729"/>
                  <a:gd name="T14" fmla="*/ 0 w 1019"/>
                  <a:gd name="T15" fmla="*/ 406 h 729"/>
                  <a:gd name="T16" fmla="*/ 66 w 1019"/>
                  <a:gd name="T17" fmla="*/ 389 h 729"/>
                  <a:gd name="T18" fmla="*/ 91 w 1019"/>
                  <a:gd name="T19" fmla="*/ 377 h 729"/>
                  <a:gd name="T20" fmla="*/ 96 w 1019"/>
                  <a:gd name="T21" fmla="*/ 391 h 729"/>
                  <a:gd name="T22" fmla="*/ 377 w 1019"/>
                  <a:gd name="T23" fmla="*/ 492 h 729"/>
                  <a:gd name="T24" fmla="*/ 388 w 1019"/>
                  <a:gd name="T25" fmla="*/ 487 h 729"/>
                  <a:gd name="T26" fmla="*/ 515 w 1019"/>
                  <a:gd name="T27" fmla="*/ 519 h 729"/>
                  <a:gd name="T28" fmla="*/ 537 w 1019"/>
                  <a:gd name="T29" fmla="*/ 573 h 729"/>
                  <a:gd name="T30" fmla="*/ 747 w 1019"/>
                  <a:gd name="T31" fmla="*/ 729 h 729"/>
                  <a:gd name="T32" fmla="*/ 784 w 1019"/>
                  <a:gd name="T33" fmla="*/ 695 h 729"/>
                  <a:gd name="T34" fmla="*/ 783 w 1019"/>
                  <a:gd name="T35" fmla="*/ 694 h 729"/>
                  <a:gd name="T36" fmla="*/ 653 w 1019"/>
                  <a:gd name="T37" fmla="*/ 519 h 729"/>
                  <a:gd name="T38" fmla="*/ 654 w 1019"/>
                  <a:gd name="T39" fmla="*/ 511 h 729"/>
                  <a:gd name="T40" fmla="*/ 853 w 1019"/>
                  <a:gd name="T41" fmla="*/ 52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9" h="729">
                    <a:moveTo>
                      <a:pt x="853" y="522"/>
                    </a:moveTo>
                    <a:cubicBezTo>
                      <a:pt x="964" y="475"/>
                      <a:pt x="1019" y="353"/>
                      <a:pt x="975" y="250"/>
                    </a:cubicBezTo>
                    <a:cubicBezTo>
                      <a:pt x="967" y="232"/>
                      <a:pt x="958" y="217"/>
                      <a:pt x="946" y="203"/>
                    </a:cubicBezTo>
                    <a:cubicBezTo>
                      <a:pt x="969" y="178"/>
                      <a:pt x="985" y="146"/>
                      <a:pt x="991" y="110"/>
                    </a:cubicBezTo>
                    <a:cubicBezTo>
                      <a:pt x="851" y="5"/>
                      <a:pt x="673" y="0"/>
                      <a:pt x="580" y="105"/>
                    </a:cubicBezTo>
                    <a:cubicBezTo>
                      <a:pt x="543" y="147"/>
                      <a:pt x="524" y="200"/>
                      <a:pt x="524" y="258"/>
                    </a:cubicBezTo>
                    <a:cubicBezTo>
                      <a:pt x="518" y="256"/>
                      <a:pt x="511" y="255"/>
                      <a:pt x="505" y="253"/>
                    </a:cubicBezTo>
                    <a:cubicBezTo>
                      <a:pt x="294" y="202"/>
                      <a:pt x="90" y="270"/>
                      <a:pt x="0" y="406"/>
                    </a:cubicBezTo>
                    <a:cubicBezTo>
                      <a:pt x="22" y="404"/>
                      <a:pt x="44" y="398"/>
                      <a:pt x="66" y="389"/>
                    </a:cubicBezTo>
                    <a:cubicBezTo>
                      <a:pt x="74" y="385"/>
                      <a:pt x="83" y="381"/>
                      <a:pt x="91" y="377"/>
                    </a:cubicBezTo>
                    <a:cubicBezTo>
                      <a:pt x="93" y="381"/>
                      <a:pt x="94" y="386"/>
                      <a:pt x="96" y="391"/>
                    </a:cubicBezTo>
                    <a:cubicBezTo>
                      <a:pt x="140" y="494"/>
                      <a:pt x="266" y="539"/>
                      <a:pt x="377" y="492"/>
                    </a:cubicBezTo>
                    <a:cubicBezTo>
                      <a:pt x="380" y="491"/>
                      <a:pt x="384" y="489"/>
                      <a:pt x="388" y="487"/>
                    </a:cubicBezTo>
                    <a:cubicBezTo>
                      <a:pt x="418" y="520"/>
                      <a:pt x="468" y="534"/>
                      <a:pt x="515" y="519"/>
                    </a:cubicBezTo>
                    <a:cubicBezTo>
                      <a:pt x="521" y="538"/>
                      <a:pt x="528" y="556"/>
                      <a:pt x="537" y="573"/>
                    </a:cubicBezTo>
                    <a:cubicBezTo>
                      <a:pt x="584" y="662"/>
                      <a:pt x="665" y="718"/>
                      <a:pt x="747" y="729"/>
                    </a:cubicBezTo>
                    <a:cubicBezTo>
                      <a:pt x="784" y="695"/>
                      <a:pt x="784" y="695"/>
                      <a:pt x="784" y="695"/>
                    </a:cubicBezTo>
                    <a:cubicBezTo>
                      <a:pt x="784" y="695"/>
                      <a:pt x="783" y="694"/>
                      <a:pt x="783" y="694"/>
                    </a:cubicBezTo>
                    <a:cubicBezTo>
                      <a:pt x="708" y="671"/>
                      <a:pt x="653" y="601"/>
                      <a:pt x="653" y="519"/>
                    </a:cubicBezTo>
                    <a:cubicBezTo>
                      <a:pt x="653" y="516"/>
                      <a:pt x="653" y="514"/>
                      <a:pt x="654" y="511"/>
                    </a:cubicBezTo>
                    <a:cubicBezTo>
                      <a:pt x="711" y="545"/>
                      <a:pt x="785" y="551"/>
                      <a:pt x="853" y="522"/>
                    </a:cubicBezTo>
                    <a:close/>
                  </a:path>
                </a:pathLst>
              </a:custGeom>
              <a:solidFill>
                <a:schemeClr val="accent2"/>
              </a:solidFill>
              <a:ln w="87313" cap="flat">
                <a:solidFill>
                  <a:srgbClr val="FFFFFF"/>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endParaRPr>
              </a:p>
            </p:txBody>
          </p:sp>
          <p:sp>
            <p:nvSpPr>
              <p:cNvPr id="39" name="isliḋé"/>
              <p:cNvSpPr/>
              <p:nvPr/>
            </p:nvSpPr>
            <p:spPr bwMode="auto">
              <a:xfrm>
                <a:off x="5682586" y="1314000"/>
                <a:ext cx="2473546" cy="2569269"/>
              </a:xfrm>
              <a:custGeom>
                <a:avLst/>
                <a:gdLst>
                  <a:gd name="T0" fmla="*/ 718 w 753"/>
                  <a:gd name="T1" fmla="*/ 632 h 782"/>
                  <a:gd name="T2" fmla="*/ 689 w 753"/>
                  <a:gd name="T3" fmla="*/ 585 h 782"/>
                  <a:gd name="T4" fmla="*/ 718 w 753"/>
                  <a:gd name="T5" fmla="*/ 365 h 782"/>
                  <a:gd name="T6" fmla="*/ 560 w 753"/>
                  <a:gd name="T7" fmla="*/ 234 h 782"/>
                  <a:gd name="T8" fmla="*/ 335 w 753"/>
                  <a:gd name="T9" fmla="*/ 20 h 782"/>
                  <a:gd name="T10" fmla="*/ 93 w 753"/>
                  <a:gd name="T11" fmla="*/ 59 h 782"/>
                  <a:gd name="T12" fmla="*/ 36 w 753"/>
                  <a:gd name="T13" fmla="*/ 146 h 782"/>
                  <a:gd name="T14" fmla="*/ 233 w 753"/>
                  <a:gd name="T15" fmla="*/ 450 h 782"/>
                  <a:gd name="T16" fmla="*/ 362 w 753"/>
                  <a:gd name="T17" fmla="*/ 458 h 782"/>
                  <a:gd name="T18" fmla="*/ 406 w 753"/>
                  <a:gd name="T19" fmla="*/ 614 h 782"/>
                  <a:gd name="T20" fmla="*/ 489 w 753"/>
                  <a:gd name="T21" fmla="*/ 667 h 782"/>
                  <a:gd name="T22" fmla="*/ 590 w 753"/>
                  <a:gd name="T23" fmla="*/ 777 h 782"/>
                  <a:gd name="T24" fmla="*/ 732 w 753"/>
                  <a:gd name="T25" fmla="*/ 689 h 782"/>
                  <a:gd name="T26" fmla="*/ 718 w 753"/>
                  <a:gd name="T27" fmla="*/ 63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3" h="782">
                    <a:moveTo>
                      <a:pt x="718" y="632"/>
                    </a:moveTo>
                    <a:cubicBezTo>
                      <a:pt x="710" y="614"/>
                      <a:pt x="701" y="599"/>
                      <a:pt x="689" y="585"/>
                    </a:cubicBezTo>
                    <a:cubicBezTo>
                      <a:pt x="739" y="533"/>
                      <a:pt x="753" y="446"/>
                      <a:pt x="718" y="365"/>
                    </a:cubicBezTo>
                    <a:cubicBezTo>
                      <a:pt x="687" y="291"/>
                      <a:pt x="625" y="243"/>
                      <a:pt x="560" y="234"/>
                    </a:cubicBezTo>
                    <a:cubicBezTo>
                      <a:pt x="573" y="144"/>
                      <a:pt x="475" y="49"/>
                      <a:pt x="335" y="20"/>
                    </a:cubicBezTo>
                    <a:cubicBezTo>
                      <a:pt x="239" y="0"/>
                      <a:pt x="147" y="17"/>
                      <a:pt x="93" y="59"/>
                    </a:cubicBezTo>
                    <a:cubicBezTo>
                      <a:pt x="91" y="58"/>
                      <a:pt x="46" y="111"/>
                      <a:pt x="36" y="146"/>
                    </a:cubicBezTo>
                    <a:cubicBezTo>
                      <a:pt x="0" y="273"/>
                      <a:pt x="89" y="409"/>
                      <a:pt x="233" y="450"/>
                    </a:cubicBezTo>
                    <a:cubicBezTo>
                      <a:pt x="277" y="462"/>
                      <a:pt x="321" y="464"/>
                      <a:pt x="362" y="458"/>
                    </a:cubicBezTo>
                    <a:cubicBezTo>
                      <a:pt x="354" y="515"/>
                      <a:pt x="368" y="571"/>
                      <a:pt x="406" y="614"/>
                    </a:cubicBezTo>
                    <a:cubicBezTo>
                      <a:pt x="428" y="639"/>
                      <a:pt x="457" y="657"/>
                      <a:pt x="489" y="667"/>
                    </a:cubicBezTo>
                    <a:cubicBezTo>
                      <a:pt x="481" y="730"/>
                      <a:pt x="524" y="774"/>
                      <a:pt x="590" y="777"/>
                    </a:cubicBezTo>
                    <a:cubicBezTo>
                      <a:pt x="703" y="782"/>
                      <a:pt x="729" y="689"/>
                      <a:pt x="732" y="689"/>
                    </a:cubicBezTo>
                    <a:cubicBezTo>
                      <a:pt x="730" y="669"/>
                      <a:pt x="726" y="650"/>
                      <a:pt x="718" y="632"/>
                    </a:cubicBezTo>
                    <a:close/>
                  </a:path>
                </a:pathLst>
              </a:custGeom>
              <a:solidFill>
                <a:schemeClr val="accent4"/>
              </a:solidFill>
              <a:ln w="87313" cap="flat">
                <a:solidFill>
                  <a:srgbClr val="FFFFFF"/>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endParaRPr>
              </a:p>
            </p:txBody>
          </p:sp>
          <p:sp>
            <p:nvSpPr>
              <p:cNvPr id="40" name="iṣḻïde"/>
              <p:cNvSpPr/>
              <p:nvPr/>
            </p:nvSpPr>
            <p:spPr bwMode="auto">
              <a:xfrm>
                <a:off x="4006734" y="2341985"/>
                <a:ext cx="1359549" cy="1660591"/>
              </a:xfrm>
              <a:custGeom>
                <a:avLst/>
                <a:gdLst>
                  <a:gd name="T0" fmla="*/ 377 w 414"/>
                  <a:gd name="T1" fmla="*/ 215 h 505"/>
                  <a:gd name="T2" fmla="*/ 374 w 414"/>
                  <a:gd name="T3" fmla="*/ 70 h 505"/>
                  <a:gd name="T4" fmla="*/ 249 w 414"/>
                  <a:gd name="T5" fmla="*/ 49 h 505"/>
                  <a:gd name="T6" fmla="*/ 132 w 414"/>
                  <a:gd name="T7" fmla="*/ 0 h 505"/>
                  <a:gd name="T8" fmla="*/ 108 w 414"/>
                  <a:gd name="T9" fmla="*/ 4 h 505"/>
                  <a:gd name="T10" fmla="*/ 5 w 414"/>
                  <a:gd name="T11" fmla="*/ 120 h 505"/>
                  <a:gd name="T12" fmla="*/ 33 w 414"/>
                  <a:gd name="T13" fmla="*/ 221 h 505"/>
                  <a:gd name="T14" fmla="*/ 38 w 414"/>
                  <a:gd name="T15" fmla="*/ 357 h 505"/>
                  <a:gd name="T16" fmla="*/ 319 w 414"/>
                  <a:gd name="T17" fmla="*/ 458 h 505"/>
                  <a:gd name="T18" fmla="*/ 344 w 414"/>
                  <a:gd name="T19" fmla="*/ 446 h 505"/>
                  <a:gd name="T20" fmla="*/ 398 w 414"/>
                  <a:gd name="T21" fmla="*/ 307 h 505"/>
                  <a:gd name="T22" fmla="*/ 377 w 414"/>
                  <a:gd name="T23" fmla="*/ 21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4" h="505">
                    <a:moveTo>
                      <a:pt x="377" y="215"/>
                    </a:moveTo>
                    <a:cubicBezTo>
                      <a:pt x="414" y="174"/>
                      <a:pt x="413" y="110"/>
                      <a:pt x="374" y="70"/>
                    </a:cubicBezTo>
                    <a:cubicBezTo>
                      <a:pt x="340" y="35"/>
                      <a:pt x="289" y="28"/>
                      <a:pt x="249" y="49"/>
                    </a:cubicBezTo>
                    <a:cubicBezTo>
                      <a:pt x="219" y="19"/>
                      <a:pt x="178" y="0"/>
                      <a:pt x="132" y="0"/>
                    </a:cubicBezTo>
                    <a:cubicBezTo>
                      <a:pt x="124" y="0"/>
                      <a:pt x="108" y="3"/>
                      <a:pt x="108" y="4"/>
                    </a:cubicBezTo>
                    <a:cubicBezTo>
                      <a:pt x="54" y="18"/>
                      <a:pt x="12" y="62"/>
                      <a:pt x="5" y="120"/>
                    </a:cubicBezTo>
                    <a:cubicBezTo>
                      <a:pt x="0" y="157"/>
                      <a:pt x="11" y="193"/>
                      <a:pt x="33" y="221"/>
                    </a:cubicBezTo>
                    <a:cubicBezTo>
                      <a:pt x="19" y="265"/>
                      <a:pt x="20" y="312"/>
                      <a:pt x="38" y="357"/>
                    </a:cubicBezTo>
                    <a:cubicBezTo>
                      <a:pt x="82" y="460"/>
                      <a:pt x="208" y="505"/>
                      <a:pt x="319" y="458"/>
                    </a:cubicBezTo>
                    <a:cubicBezTo>
                      <a:pt x="327" y="454"/>
                      <a:pt x="336" y="450"/>
                      <a:pt x="344" y="446"/>
                    </a:cubicBezTo>
                    <a:cubicBezTo>
                      <a:pt x="344" y="446"/>
                      <a:pt x="404" y="391"/>
                      <a:pt x="398" y="307"/>
                    </a:cubicBezTo>
                    <a:cubicBezTo>
                      <a:pt x="396" y="274"/>
                      <a:pt x="391" y="242"/>
                      <a:pt x="377" y="215"/>
                    </a:cubicBezTo>
                    <a:close/>
                  </a:path>
                </a:pathLst>
              </a:custGeom>
              <a:solidFill>
                <a:schemeClr val="accent3"/>
              </a:solidFill>
              <a:ln w="87313" cap="flat">
                <a:solidFill>
                  <a:srgbClr val="FFFFFF"/>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endParaRPr>
              </a:p>
            </p:txBody>
          </p:sp>
        </p:grpSp>
        <p:grpSp>
          <p:nvGrpSpPr>
            <p:cNvPr id="7" name="iSľîďé"/>
            <p:cNvGrpSpPr/>
            <p:nvPr/>
          </p:nvGrpSpPr>
          <p:grpSpPr>
            <a:xfrm>
              <a:off x="3123150" y="2484000"/>
              <a:ext cx="675000" cy="675005"/>
              <a:chOff x="943267" y="1613996"/>
              <a:chExt cx="675000" cy="675005"/>
            </a:xfrm>
          </p:grpSpPr>
          <p:sp>
            <p:nvSpPr>
              <p:cNvPr id="31" name="iṩliḋe"/>
              <p:cNvSpPr/>
              <p:nvPr/>
            </p:nvSpPr>
            <p:spPr>
              <a:xfrm>
                <a:off x="943267" y="1613996"/>
                <a:ext cx="675000" cy="675005"/>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32" name="îṥḷiḍé"/>
              <p:cNvSpPr/>
              <p:nvPr/>
            </p:nvSpPr>
            <p:spPr bwMode="auto">
              <a:xfrm>
                <a:off x="1108674" y="178276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sp>
          <p:nvSpPr>
            <p:cNvPr id="8" name="işļîḋe"/>
            <p:cNvSpPr/>
            <p:nvPr/>
          </p:nvSpPr>
          <p:spPr>
            <a:xfrm>
              <a:off x="3184989" y="2027065"/>
              <a:ext cx="613161" cy="372553"/>
            </a:xfrm>
            <a:prstGeom prst="rect">
              <a:avLst/>
            </a:prstGeom>
          </p:spPr>
          <p:txBody>
            <a:bodyPr wrap="none">
              <a:prstTxWarp prst="textPlain">
                <a:avLst/>
              </a:prstTxWarp>
              <a:spAutoFit/>
            </a:bodyPr>
            <a:lstStyle/>
            <a:p>
              <a:pPr algn="ctr"/>
              <a:r>
                <a:rPr lang="en-US" altLang="zh-CN" b="1" dirty="0">
                  <a:solidFill>
                    <a:schemeClr val="accent1"/>
                  </a:solidFill>
                </a:rPr>
                <a:t>30%</a:t>
              </a:r>
            </a:p>
          </p:txBody>
        </p:sp>
        <p:sp>
          <p:nvSpPr>
            <p:cNvPr id="9" name="ïšḷídê"/>
            <p:cNvSpPr/>
            <p:nvPr/>
          </p:nvSpPr>
          <p:spPr bwMode="auto">
            <a:xfrm>
              <a:off x="669925" y="2399618"/>
              <a:ext cx="2314576" cy="74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gn="r">
                <a:lnSpc>
                  <a:spcPct val="150000"/>
                </a:lnSpc>
                <a:buFont typeface="Arial" panose="020B0604020202090204" pitchFamily="34" charset="0"/>
                <a:buChar char="•"/>
              </a:pPr>
              <a:r>
                <a:rPr lang="en-US" altLang="zh-CN" sz="1200" dirty="0"/>
                <a:t>Supporting text here.</a:t>
              </a:r>
            </a:p>
            <a:p>
              <a:pPr marL="171450" indent="-171450" algn="r">
                <a:lnSpc>
                  <a:spcPct val="150000"/>
                </a:lnSpc>
                <a:buFont typeface="Arial" panose="020B0604020202090204" pitchFamily="34" charset="0"/>
                <a:buChar char="•"/>
              </a:pPr>
              <a:r>
                <a:rPr lang="en-US" altLang="zh-CN" sz="1200" dirty="0"/>
                <a:t>Supporting text here.</a:t>
              </a:r>
            </a:p>
            <a:p>
              <a:pPr marL="171450" indent="-171450" algn="r">
                <a:lnSpc>
                  <a:spcPct val="150000"/>
                </a:lnSpc>
                <a:buFont typeface="Arial" panose="020B0604020202090204" pitchFamily="34" charset="0"/>
                <a:buChar char="•"/>
              </a:pPr>
              <a:endParaRPr lang="en-US" altLang="zh-CN" sz="1200" dirty="0"/>
            </a:p>
          </p:txBody>
        </p:sp>
        <p:sp>
          <p:nvSpPr>
            <p:cNvPr id="10" name="î$ḷîḋê"/>
            <p:cNvSpPr txBox="1"/>
            <p:nvPr/>
          </p:nvSpPr>
          <p:spPr bwMode="auto">
            <a:xfrm>
              <a:off x="669925" y="1986738"/>
              <a:ext cx="2314576"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nvGrpSpPr>
            <p:cNvPr id="11" name="îṥľiḋé"/>
            <p:cNvGrpSpPr/>
            <p:nvPr/>
          </p:nvGrpSpPr>
          <p:grpSpPr>
            <a:xfrm>
              <a:off x="3123150" y="4458383"/>
              <a:ext cx="675000" cy="675005"/>
              <a:chOff x="943267" y="1613996"/>
              <a:chExt cx="675000" cy="675005"/>
            </a:xfrm>
          </p:grpSpPr>
          <p:sp>
            <p:nvSpPr>
              <p:cNvPr id="29" name="iślïḓê"/>
              <p:cNvSpPr/>
              <p:nvPr/>
            </p:nvSpPr>
            <p:spPr>
              <a:xfrm>
                <a:off x="943267" y="1613996"/>
                <a:ext cx="675000" cy="6750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30" name="ïšļîde"/>
              <p:cNvSpPr/>
              <p:nvPr/>
            </p:nvSpPr>
            <p:spPr bwMode="auto">
              <a:xfrm>
                <a:off x="1108674" y="178276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sp>
          <p:nvSpPr>
            <p:cNvPr id="12" name="ísḷîdè"/>
            <p:cNvSpPr/>
            <p:nvPr/>
          </p:nvSpPr>
          <p:spPr>
            <a:xfrm>
              <a:off x="3184989" y="4001448"/>
              <a:ext cx="613161" cy="372553"/>
            </a:xfrm>
            <a:prstGeom prst="rect">
              <a:avLst/>
            </a:prstGeom>
          </p:spPr>
          <p:txBody>
            <a:bodyPr wrap="none">
              <a:prstTxWarp prst="textPlain">
                <a:avLst/>
              </a:prstTxWarp>
              <a:spAutoFit/>
            </a:bodyPr>
            <a:lstStyle/>
            <a:p>
              <a:pPr algn="ctr"/>
              <a:r>
                <a:rPr lang="en-US" altLang="zh-CN" b="1" dirty="0">
                  <a:solidFill>
                    <a:schemeClr val="accent3"/>
                  </a:solidFill>
                </a:rPr>
                <a:t>20%</a:t>
              </a:r>
            </a:p>
          </p:txBody>
        </p:sp>
        <p:sp>
          <p:nvSpPr>
            <p:cNvPr id="13" name="ïṣľïďe"/>
            <p:cNvSpPr/>
            <p:nvPr/>
          </p:nvSpPr>
          <p:spPr bwMode="auto">
            <a:xfrm>
              <a:off x="669925" y="4374001"/>
              <a:ext cx="2314576" cy="74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gn="r">
                <a:lnSpc>
                  <a:spcPct val="150000"/>
                </a:lnSpc>
                <a:buFont typeface="Arial" panose="020B0604020202090204" pitchFamily="34" charset="0"/>
                <a:buChar char="•"/>
              </a:pPr>
              <a:r>
                <a:rPr lang="en-US" altLang="zh-CN" sz="1200" dirty="0"/>
                <a:t>Supporting text here.</a:t>
              </a:r>
            </a:p>
            <a:p>
              <a:pPr marL="171450" indent="-171450" algn="r">
                <a:lnSpc>
                  <a:spcPct val="150000"/>
                </a:lnSpc>
                <a:buFont typeface="Arial" panose="020B0604020202090204" pitchFamily="34" charset="0"/>
                <a:buChar char="•"/>
              </a:pPr>
              <a:r>
                <a:rPr lang="en-US" altLang="zh-CN" sz="1200" dirty="0"/>
                <a:t>Supporting text here.</a:t>
              </a:r>
            </a:p>
            <a:p>
              <a:pPr marL="171450" indent="-171450" algn="r">
                <a:lnSpc>
                  <a:spcPct val="150000"/>
                </a:lnSpc>
                <a:buFont typeface="Arial" panose="020B0604020202090204" pitchFamily="34" charset="0"/>
                <a:buChar char="•"/>
              </a:pPr>
              <a:endParaRPr lang="en-US" altLang="zh-CN" sz="1200" dirty="0"/>
            </a:p>
          </p:txBody>
        </p:sp>
        <p:sp>
          <p:nvSpPr>
            <p:cNvPr id="14" name="íṧlíḑe"/>
            <p:cNvSpPr txBox="1"/>
            <p:nvPr/>
          </p:nvSpPr>
          <p:spPr bwMode="auto">
            <a:xfrm>
              <a:off x="669925" y="3961121"/>
              <a:ext cx="2314576"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nvGrpSpPr>
            <p:cNvPr id="15" name="îṩ1ïḑê"/>
            <p:cNvGrpSpPr/>
            <p:nvPr/>
          </p:nvGrpSpPr>
          <p:grpSpPr>
            <a:xfrm>
              <a:off x="8349497" y="2484000"/>
              <a:ext cx="675000" cy="675005"/>
              <a:chOff x="943267" y="1613996"/>
              <a:chExt cx="675000" cy="675005"/>
            </a:xfrm>
          </p:grpSpPr>
          <p:sp>
            <p:nvSpPr>
              <p:cNvPr id="27" name="íşlïḓe"/>
              <p:cNvSpPr/>
              <p:nvPr/>
            </p:nvSpPr>
            <p:spPr>
              <a:xfrm>
                <a:off x="943267" y="1613996"/>
                <a:ext cx="675000" cy="675005"/>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28" name="í$1îḓè"/>
              <p:cNvSpPr/>
              <p:nvPr/>
            </p:nvSpPr>
            <p:spPr bwMode="auto">
              <a:xfrm>
                <a:off x="1108674" y="178276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sp>
          <p:nvSpPr>
            <p:cNvPr id="16" name="îṡḷîdê"/>
            <p:cNvSpPr/>
            <p:nvPr/>
          </p:nvSpPr>
          <p:spPr>
            <a:xfrm>
              <a:off x="8411336" y="2027065"/>
              <a:ext cx="613161" cy="372553"/>
            </a:xfrm>
            <a:prstGeom prst="rect">
              <a:avLst/>
            </a:prstGeom>
          </p:spPr>
          <p:txBody>
            <a:bodyPr wrap="none">
              <a:prstTxWarp prst="textPlain">
                <a:avLst/>
              </a:prstTxWarp>
              <a:spAutoFit/>
            </a:bodyPr>
            <a:lstStyle/>
            <a:p>
              <a:pPr algn="ctr"/>
              <a:r>
                <a:rPr lang="en-US" altLang="zh-CN" b="1" dirty="0">
                  <a:solidFill>
                    <a:schemeClr val="accent4"/>
                  </a:solidFill>
                </a:rPr>
                <a:t>30%</a:t>
              </a:r>
            </a:p>
          </p:txBody>
        </p:sp>
        <p:grpSp>
          <p:nvGrpSpPr>
            <p:cNvPr id="17" name="íśḻíḍê"/>
            <p:cNvGrpSpPr/>
            <p:nvPr/>
          </p:nvGrpSpPr>
          <p:grpSpPr>
            <a:xfrm>
              <a:off x="8349497" y="4458383"/>
              <a:ext cx="675000" cy="675005"/>
              <a:chOff x="943267" y="1613996"/>
              <a:chExt cx="675000" cy="675005"/>
            </a:xfrm>
          </p:grpSpPr>
          <p:sp>
            <p:nvSpPr>
              <p:cNvPr id="25" name="iš1íḓé"/>
              <p:cNvSpPr/>
              <p:nvPr/>
            </p:nvSpPr>
            <p:spPr>
              <a:xfrm>
                <a:off x="943267" y="1613996"/>
                <a:ext cx="675000" cy="675005"/>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26" name="íṩľiḍê"/>
              <p:cNvSpPr/>
              <p:nvPr/>
            </p:nvSpPr>
            <p:spPr bwMode="auto">
              <a:xfrm>
                <a:off x="1108674" y="178276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sp>
          <p:nvSpPr>
            <p:cNvPr id="18" name="îślíde"/>
            <p:cNvSpPr/>
            <p:nvPr/>
          </p:nvSpPr>
          <p:spPr>
            <a:xfrm>
              <a:off x="8411336" y="4001448"/>
              <a:ext cx="613161" cy="372553"/>
            </a:xfrm>
            <a:prstGeom prst="rect">
              <a:avLst/>
            </a:prstGeom>
          </p:spPr>
          <p:txBody>
            <a:bodyPr wrap="none">
              <a:prstTxWarp prst="textPlain">
                <a:avLst/>
              </a:prstTxWarp>
              <a:spAutoFit/>
            </a:bodyPr>
            <a:lstStyle/>
            <a:p>
              <a:pPr algn="ctr"/>
              <a:r>
                <a:rPr lang="en-US" altLang="zh-CN" b="1" dirty="0">
                  <a:solidFill>
                    <a:schemeClr val="accent2"/>
                  </a:solidFill>
                </a:rPr>
                <a:t>20%</a:t>
              </a:r>
            </a:p>
          </p:txBody>
        </p:sp>
        <p:sp>
          <p:nvSpPr>
            <p:cNvPr id="19" name="îṥľîḍê"/>
            <p:cNvSpPr/>
            <p:nvPr/>
          </p:nvSpPr>
          <p:spPr bwMode="auto">
            <a:xfrm>
              <a:off x="9205912" y="2399618"/>
              <a:ext cx="2314576" cy="74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en-US" altLang="zh-CN" sz="1200" dirty="0"/>
                <a:t>Supporting text here.</a:t>
              </a:r>
            </a:p>
            <a:p>
              <a:pPr marL="171450" indent="-171450">
                <a:lnSpc>
                  <a:spcPct val="150000"/>
                </a:lnSpc>
                <a:buFont typeface="Arial" panose="020B0604020202090204" pitchFamily="34" charset="0"/>
                <a:buChar char="•"/>
              </a:pPr>
              <a:r>
                <a:rPr lang="en-US" altLang="zh-CN" sz="1200" dirty="0"/>
                <a:t>Supporting text here.</a:t>
              </a:r>
            </a:p>
            <a:p>
              <a:pPr marL="171450" indent="-171450">
                <a:lnSpc>
                  <a:spcPct val="150000"/>
                </a:lnSpc>
                <a:buFont typeface="Arial" panose="020B0604020202090204" pitchFamily="34" charset="0"/>
                <a:buChar char="•"/>
              </a:pPr>
              <a:endParaRPr lang="en-US" altLang="zh-CN" sz="1200" dirty="0"/>
            </a:p>
          </p:txBody>
        </p:sp>
        <p:sp>
          <p:nvSpPr>
            <p:cNvPr id="20" name="i$ḻiḋé"/>
            <p:cNvSpPr txBox="1"/>
            <p:nvPr/>
          </p:nvSpPr>
          <p:spPr bwMode="auto">
            <a:xfrm>
              <a:off x="9205912" y="1986738"/>
              <a:ext cx="2314576"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sp>
          <p:nvSpPr>
            <p:cNvPr id="21" name="íŝḷíḍê"/>
            <p:cNvSpPr/>
            <p:nvPr/>
          </p:nvSpPr>
          <p:spPr bwMode="auto">
            <a:xfrm>
              <a:off x="9205912" y="4374001"/>
              <a:ext cx="2314576" cy="74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en-US" altLang="zh-CN" sz="1200" dirty="0"/>
                <a:t>Supporting text here.</a:t>
              </a:r>
            </a:p>
            <a:p>
              <a:pPr marL="171450" indent="-171450">
                <a:lnSpc>
                  <a:spcPct val="150000"/>
                </a:lnSpc>
                <a:buFont typeface="Arial" panose="020B0604020202090204" pitchFamily="34" charset="0"/>
                <a:buChar char="•"/>
              </a:pPr>
              <a:r>
                <a:rPr lang="en-US" altLang="zh-CN" sz="1200" dirty="0"/>
                <a:t>Supporting text here.</a:t>
              </a:r>
            </a:p>
            <a:p>
              <a:pPr marL="171450" indent="-171450">
                <a:lnSpc>
                  <a:spcPct val="150000"/>
                </a:lnSpc>
                <a:buFont typeface="Arial" panose="020B0604020202090204" pitchFamily="34" charset="0"/>
                <a:buChar char="•"/>
              </a:pPr>
              <a:endParaRPr lang="en-US" altLang="zh-CN" sz="1200" dirty="0"/>
            </a:p>
          </p:txBody>
        </p:sp>
        <p:sp>
          <p:nvSpPr>
            <p:cNvPr id="22" name="iSlîḍè"/>
            <p:cNvSpPr txBox="1"/>
            <p:nvPr/>
          </p:nvSpPr>
          <p:spPr bwMode="auto">
            <a:xfrm>
              <a:off x="9205912" y="3961121"/>
              <a:ext cx="2314576"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cxnSp>
          <p:nvCxnSpPr>
            <p:cNvPr id="23" name="直接连接符 22"/>
            <p:cNvCxnSpPr/>
            <p:nvPr/>
          </p:nvCxnSpPr>
          <p:spPr>
            <a:xfrm>
              <a:off x="669925" y="3505200"/>
              <a:ext cx="2962817"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467725" y="3505200"/>
              <a:ext cx="30257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669925" y="3257710"/>
            <a:ext cx="5315923" cy="0"/>
          </a:xfrm>
          <a:prstGeom prst="line">
            <a:avLst/>
          </a:prstGeom>
          <a:ln>
            <a:solidFill>
              <a:schemeClr val="accent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29804" y="2204422"/>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/05</a:t>
            </a:r>
            <a:endParaRPr lang="zh-CN" altLang="en-US" spc="100" dirty="0">
              <a:solidFill>
                <a:schemeClr val="accent1"/>
              </a:solidFill>
              <a:latin typeface="Impact" panose="020B0806030902050204" pitchFamily="34" charset="0"/>
              <a:cs typeface="Arial" panose="020B0604020202090204" pitchFamily="34" charset="0"/>
            </a:endParaRPr>
          </a:p>
        </p:txBody>
      </p:sp>
      <p:sp>
        <p:nvSpPr>
          <p:cNvPr id="22" name="标题 21"/>
          <p:cNvSpPr>
            <a:spLocks noGrp="1"/>
          </p:cNvSpPr>
          <p:nvPr>
            <p:ph type="title"/>
          </p:nvPr>
        </p:nvSpPr>
        <p:spPr/>
        <p:txBody>
          <a:bodyPr/>
          <a:lstStyle/>
          <a:p>
            <a:r>
              <a:rPr lang="en-US" altLang="zh-CN"/>
              <a:t>Section Header Here</a:t>
            </a:r>
            <a:endParaRPr lang="zh-CN" altLang="en-US" dirty="0"/>
          </a:p>
        </p:txBody>
      </p:sp>
      <p:sp>
        <p:nvSpPr>
          <p:cNvPr id="23" name="文本占位符 22"/>
          <p:cNvSpPr>
            <a:spLocks noGrp="1"/>
          </p:cNvSpPr>
          <p:nvPr>
            <p:ph type="body" idx="1"/>
          </p:nvPr>
        </p:nvSpPr>
        <p:spPr/>
        <p:txBody>
          <a:bodyPr/>
          <a:lstStyle/>
          <a:p>
            <a:pPr lvl="0"/>
            <a:r>
              <a:rPr lang="en-US" altLang="zh-CN"/>
              <a:t>Supporting text here.</a:t>
            </a:r>
          </a:p>
          <a:p>
            <a:pPr lvl="0"/>
            <a:r>
              <a:rPr lang="en-US" altLang="zh-CN"/>
              <a:t>When you copy &amp; paste, choose "keep text only" option.</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32</a:t>
            </a:fld>
            <a:endParaRPr lang="zh-CN" altLang="en-US"/>
          </a:p>
        </p:txBody>
      </p:sp>
      <p:grpSp>
        <p:nvGrpSpPr>
          <p:cNvPr id="5" name="f8ead439-05e9-4e68-8eb7-97599e10d1b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751447" y="1194755"/>
            <a:ext cx="8830049" cy="4872580"/>
            <a:chOff x="1751447" y="1194755"/>
            <a:chExt cx="8830049" cy="4872580"/>
          </a:xfrm>
        </p:grpSpPr>
        <p:sp>
          <p:nvSpPr>
            <p:cNvPr id="6" name="iş1îdé"/>
            <p:cNvSpPr/>
            <p:nvPr/>
          </p:nvSpPr>
          <p:spPr>
            <a:xfrm rot="5400000">
              <a:off x="4984101" y="3404836"/>
              <a:ext cx="2325210" cy="410768"/>
            </a:xfrm>
            <a:prstGeom prst="ellipse">
              <a:avLst/>
            </a:prstGeom>
            <a:noFill/>
            <a:ln w="9525">
              <a:solidFill>
                <a:schemeClr val="accent3"/>
              </a:solidFill>
              <a:headEnd type="none"/>
              <a:tailEnd type="stealt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Sľîḍè"/>
            <p:cNvSpPr/>
            <p:nvPr/>
          </p:nvSpPr>
          <p:spPr>
            <a:xfrm rot="1820888">
              <a:off x="4583317" y="3432699"/>
              <a:ext cx="3074906" cy="458878"/>
            </a:xfrm>
            <a:prstGeom prst="ellipse">
              <a:avLst/>
            </a:prstGeom>
            <a:noFill/>
            <a:ln w="9525">
              <a:solidFill>
                <a:schemeClr val="accent1"/>
              </a:solidFill>
              <a:headEnd type="none"/>
              <a:tailEnd type="stealt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ïśľiḋé"/>
            <p:cNvSpPr/>
            <p:nvPr/>
          </p:nvSpPr>
          <p:spPr>
            <a:xfrm rot="19657204">
              <a:off x="4533778" y="3457821"/>
              <a:ext cx="3074906" cy="458878"/>
            </a:xfrm>
            <a:prstGeom prst="ellipse">
              <a:avLst/>
            </a:prstGeom>
            <a:noFill/>
            <a:ln w="9525">
              <a:solidFill>
                <a:schemeClr val="accent4"/>
              </a:solidFill>
              <a:headEnd type="none"/>
              <a:tailEnd type="stealt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işľîdê"/>
            <p:cNvSpPr/>
            <p:nvPr/>
          </p:nvSpPr>
          <p:spPr>
            <a:xfrm>
              <a:off x="7196584" y="4176743"/>
              <a:ext cx="325850" cy="31037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S1ïdé"/>
            <p:cNvSpPr/>
            <p:nvPr/>
          </p:nvSpPr>
          <p:spPr>
            <a:xfrm>
              <a:off x="4707190" y="2797283"/>
              <a:ext cx="325850" cy="31037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ṧļiḓé"/>
            <p:cNvSpPr/>
            <p:nvPr/>
          </p:nvSpPr>
          <p:spPr>
            <a:xfrm>
              <a:off x="4603921" y="4289671"/>
              <a:ext cx="325850" cy="31037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îšḷíde"/>
            <p:cNvSpPr/>
            <p:nvPr/>
          </p:nvSpPr>
          <p:spPr>
            <a:xfrm>
              <a:off x="7162144" y="2780324"/>
              <a:ext cx="325850" cy="310373"/>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í$ľiḍé"/>
            <p:cNvSpPr/>
            <p:nvPr/>
          </p:nvSpPr>
          <p:spPr>
            <a:xfrm>
              <a:off x="5442120" y="2969732"/>
              <a:ext cx="1416226" cy="1348962"/>
            </a:xfrm>
            <a:prstGeom prst="diamond">
              <a:avLst/>
            </a:prstGeom>
            <a:solidFill>
              <a:schemeClr val="tx1">
                <a:lumMod val="50000"/>
                <a:lumOff val="50000"/>
                <a:alpha val="99000"/>
              </a:schemeClr>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bodyPr>
            <a:lstStyle/>
            <a:p>
              <a:pPr algn="ctr"/>
              <a:r>
                <a:rPr lang="en-US" altLang="zh-CN" sz="1400" b="1" dirty="0">
                  <a:solidFill>
                    <a:schemeClr val="bg1"/>
                  </a:solidFill>
                </a:rPr>
                <a:t>Text here</a:t>
              </a:r>
              <a:endParaRPr lang="zh-CN" altLang="en-US" sz="1400" b="1" dirty="0">
                <a:solidFill>
                  <a:schemeClr val="bg1"/>
                </a:solidFill>
              </a:endParaRPr>
            </a:p>
          </p:txBody>
        </p:sp>
        <p:sp>
          <p:nvSpPr>
            <p:cNvPr id="14" name="îşļidé"/>
            <p:cNvSpPr/>
            <p:nvPr/>
          </p:nvSpPr>
          <p:spPr>
            <a:xfrm>
              <a:off x="5982053" y="2284260"/>
              <a:ext cx="325850" cy="310374"/>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íṩḻiḓe"/>
            <p:cNvSpPr/>
            <p:nvPr/>
          </p:nvSpPr>
          <p:spPr>
            <a:xfrm>
              <a:off x="5982053" y="4623871"/>
              <a:ext cx="325850" cy="310374"/>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6" name="îşļîḓê"/>
            <p:cNvGrpSpPr/>
            <p:nvPr/>
          </p:nvGrpSpPr>
          <p:grpSpPr>
            <a:xfrm>
              <a:off x="1751447" y="2439447"/>
              <a:ext cx="2746610" cy="970279"/>
              <a:chOff x="4963128" y="4179692"/>
              <a:chExt cx="2746610" cy="970279"/>
            </a:xfrm>
          </p:grpSpPr>
          <p:sp>
            <p:nvSpPr>
              <p:cNvPr id="35" name="íṣḻîďé"/>
              <p:cNvSpPr/>
              <p:nvPr/>
            </p:nvSpPr>
            <p:spPr bwMode="auto">
              <a:xfrm>
                <a:off x="5601675" y="4592572"/>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p>
                <a:pPr eaLnBrk="1" hangingPunct="1">
                  <a:lnSpc>
                    <a:spcPct val="120000"/>
                  </a:lnSpc>
                  <a:spcBef>
                    <a:spcPct val="0"/>
                  </a:spcBef>
                  <a:buFontTx/>
                  <a:buNone/>
                </a:pPr>
                <a:r>
                  <a:rPr lang="en-US" altLang="zh-CN" sz="1000" dirty="0"/>
                  <a:t>Copy paste fonts. Choose the only option to retain text.</a:t>
                </a:r>
                <a:br>
                  <a:rPr lang="en-US" altLang="zh-CN" sz="1000" dirty="0"/>
                </a:br>
                <a:r>
                  <a:rPr lang="zh-CN" altLang="en-US" sz="1000" dirty="0"/>
                  <a:t> </a:t>
                </a:r>
              </a:p>
            </p:txBody>
          </p:sp>
          <p:sp>
            <p:nvSpPr>
              <p:cNvPr id="36" name="ïṧľïḍè"/>
              <p:cNvSpPr txBox="1"/>
              <p:nvPr/>
            </p:nvSpPr>
            <p:spPr bwMode="auto">
              <a:xfrm>
                <a:off x="5601675" y="4179692"/>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eaLnBrk="1" hangingPunct="1">
                  <a:spcBef>
                    <a:spcPct val="0"/>
                  </a:spcBef>
                  <a:buFontTx/>
                  <a:buNone/>
                </a:pPr>
                <a:r>
                  <a:rPr lang="en-US" altLang="zh-CN" sz="1800" b="1" dirty="0"/>
                  <a:t>Text here</a:t>
                </a:r>
                <a:endParaRPr lang="zh-CN" altLang="en-US" sz="1800" b="1" dirty="0"/>
              </a:p>
            </p:txBody>
          </p:sp>
          <p:sp>
            <p:nvSpPr>
              <p:cNvPr id="37" name="ïŝḷiḋê"/>
              <p:cNvSpPr/>
              <p:nvPr/>
            </p:nvSpPr>
            <p:spPr bwMode="auto">
              <a:xfrm>
                <a:off x="4963128" y="4272582"/>
                <a:ext cx="461080" cy="460795"/>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solidFill>
                <a:schemeClr val="accent1"/>
              </a:solidFill>
              <a:ln>
                <a:noFill/>
              </a:ln>
            </p:spPr>
            <p:txBody>
              <a:bodyPr anchor="ctr"/>
              <a:lstStyle/>
              <a:p>
                <a:pPr algn="ctr"/>
                <a:endParaRPr/>
              </a:p>
            </p:txBody>
          </p:sp>
        </p:grpSp>
        <p:grpSp>
          <p:nvGrpSpPr>
            <p:cNvPr id="17" name="îṡ1îḑé"/>
            <p:cNvGrpSpPr/>
            <p:nvPr/>
          </p:nvGrpSpPr>
          <p:grpSpPr>
            <a:xfrm>
              <a:off x="7834886" y="4114905"/>
              <a:ext cx="2746610" cy="970279"/>
              <a:chOff x="4963128" y="4179692"/>
              <a:chExt cx="2746610" cy="970279"/>
            </a:xfrm>
          </p:grpSpPr>
          <p:sp>
            <p:nvSpPr>
              <p:cNvPr id="32" name="îṣļîḋe"/>
              <p:cNvSpPr/>
              <p:nvPr/>
            </p:nvSpPr>
            <p:spPr bwMode="auto">
              <a:xfrm>
                <a:off x="5601675" y="4592572"/>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p>
                <a:pPr eaLnBrk="1" hangingPunct="1">
                  <a:lnSpc>
                    <a:spcPct val="120000"/>
                  </a:lnSpc>
                  <a:spcBef>
                    <a:spcPct val="0"/>
                  </a:spcBef>
                  <a:buFontTx/>
                  <a:buNone/>
                </a:pPr>
                <a:r>
                  <a:rPr lang="en-US" altLang="zh-CN" sz="1000" dirty="0"/>
                  <a:t>Copy paste fonts. Choose the only option to retain text.</a:t>
                </a:r>
                <a:br>
                  <a:rPr lang="en-US" altLang="zh-CN" sz="1000" dirty="0"/>
                </a:br>
                <a:r>
                  <a:rPr lang="zh-CN" altLang="en-US" sz="1000" dirty="0"/>
                  <a:t> </a:t>
                </a:r>
              </a:p>
            </p:txBody>
          </p:sp>
          <p:sp>
            <p:nvSpPr>
              <p:cNvPr id="33" name="iṣļïďè"/>
              <p:cNvSpPr txBox="1"/>
              <p:nvPr/>
            </p:nvSpPr>
            <p:spPr bwMode="auto">
              <a:xfrm>
                <a:off x="5601675" y="4179692"/>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eaLnBrk="1" hangingPunct="1">
                  <a:spcBef>
                    <a:spcPct val="0"/>
                  </a:spcBef>
                  <a:buFontTx/>
                  <a:buNone/>
                </a:pPr>
                <a:r>
                  <a:rPr lang="en-US" altLang="zh-CN" sz="1800" b="1" dirty="0"/>
                  <a:t>Text here</a:t>
                </a:r>
                <a:endParaRPr lang="zh-CN" altLang="en-US" sz="1800" b="1" dirty="0"/>
              </a:p>
            </p:txBody>
          </p:sp>
          <p:sp>
            <p:nvSpPr>
              <p:cNvPr id="34" name="îṥ1îďè"/>
              <p:cNvSpPr/>
              <p:nvPr/>
            </p:nvSpPr>
            <p:spPr bwMode="auto">
              <a:xfrm>
                <a:off x="4963128" y="4272787"/>
                <a:ext cx="461080" cy="460384"/>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accent1"/>
              </a:solidFill>
              <a:ln>
                <a:noFill/>
              </a:ln>
            </p:spPr>
            <p:txBody>
              <a:bodyPr anchor="ctr"/>
              <a:lstStyle/>
              <a:p>
                <a:pPr algn="ctr"/>
                <a:endParaRPr/>
              </a:p>
            </p:txBody>
          </p:sp>
        </p:grpSp>
        <p:grpSp>
          <p:nvGrpSpPr>
            <p:cNvPr id="18" name="îṣlïḋè"/>
            <p:cNvGrpSpPr/>
            <p:nvPr/>
          </p:nvGrpSpPr>
          <p:grpSpPr>
            <a:xfrm>
              <a:off x="1751447" y="4114905"/>
              <a:ext cx="2746610" cy="970279"/>
              <a:chOff x="4963128" y="4179692"/>
              <a:chExt cx="2746610" cy="970279"/>
            </a:xfrm>
          </p:grpSpPr>
          <p:sp>
            <p:nvSpPr>
              <p:cNvPr id="29" name="iŝľïḋé"/>
              <p:cNvSpPr/>
              <p:nvPr/>
            </p:nvSpPr>
            <p:spPr bwMode="auto">
              <a:xfrm>
                <a:off x="5601675" y="4592572"/>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p>
                <a:pPr eaLnBrk="1" hangingPunct="1">
                  <a:lnSpc>
                    <a:spcPct val="120000"/>
                  </a:lnSpc>
                  <a:spcBef>
                    <a:spcPct val="0"/>
                  </a:spcBef>
                  <a:buFontTx/>
                  <a:buNone/>
                </a:pPr>
                <a:r>
                  <a:rPr lang="en-US" altLang="zh-CN" sz="1000" dirty="0"/>
                  <a:t>Copy paste fonts. Choose the only option to retain text.</a:t>
                </a:r>
                <a:br>
                  <a:rPr lang="en-US" altLang="zh-CN" sz="1000" dirty="0"/>
                </a:br>
                <a:r>
                  <a:rPr lang="zh-CN" altLang="en-US" sz="1000" dirty="0"/>
                  <a:t> </a:t>
                </a:r>
              </a:p>
            </p:txBody>
          </p:sp>
          <p:sp>
            <p:nvSpPr>
              <p:cNvPr id="30" name="iŝļiḋè"/>
              <p:cNvSpPr txBox="1"/>
              <p:nvPr/>
            </p:nvSpPr>
            <p:spPr bwMode="auto">
              <a:xfrm>
                <a:off x="5601675" y="4179692"/>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eaLnBrk="1" hangingPunct="1">
                  <a:spcBef>
                    <a:spcPct val="0"/>
                  </a:spcBef>
                  <a:buFontTx/>
                  <a:buNone/>
                </a:pPr>
                <a:r>
                  <a:rPr lang="en-US" altLang="zh-CN" sz="1800" b="1" dirty="0"/>
                  <a:t>Text here</a:t>
                </a:r>
                <a:endParaRPr lang="zh-CN" altLang="en-US" sz="1800" b="1" dirty="0"/>
              </a:p>
            </p:txBody>
          </p:sp>
          <p:sp>
            <p:nvSpPr>
              <p:cNvPr id="31" name="îS1iḍe"/>
              <p:cNvSpPr/>
              <p:nvPr/>
            </p:nvSpPr>
            <p:spPr bwMode="auto">
              <a:xfrm>
                <a:off x="4963128" y="4345663"/>
                <a:ext cx="461080"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263288 w 607639"/>
                  <a:gd name="connsiteY14" fmla="*/ 252811 h 414642"/>
                  <a:gd name="connsiteX15" fmla="*/ 243084 w 607639"/>
                  <a:gd name="connsiteY15" fmla="*/ 273078 h 414642"/>
                  <a:gd name="connsiteX16" fmla="*/ 263288 w 607639"/>
                  <a:gd name="connsiteY16" fmla="*/ 293255 h 414642"/>
                  <a:gd name="connsiteX17" fmla="*/ 283580 w 607639"/>
                  <a:gd name="connsiteY17" fmla="*/ 273078 h 414642"/>
                  <a:gd name="connsiteX18" fmla="*/ 278685 w 607639"/>
                  <a:gd name="connsiteY18" fmla="*/ 260011 h 414642"/>
                  <a:gd name="connsiteX19" fmla="*/ 277528 w 607639"/>
                  <a:gd name="connsiteY19" fmla="*/ 258944 h 414642"/>
                  <a:gd name="connsiteX20" fmla="*/ 276549 w 607639"/>
                  <a:gd name="connsiteY20" fmla="*/ 257789 h 414642"/>
                  <a:gd name="connsiteX21" fmla="*/ 263288 w 607639"/>
                  <a:gd name="connsiteY21" fmla="*/ 252811 h 414642"/>
                  <a:gd name="connsiteX22" fmla="*/ 121505 w 607639"/>
                  <a:gd name="connsiteY22" fmla="*/ 252811 h 414642"/>
                  <a:gd name="connsiteX23" fmla="*/ 101302 w 607639"/>
                  <a:gd name="connsiteY23" fmla="*/ 273078 h 414642"/>
                  <a:gd name="connsiteX24" fmla="*/ 121505 w 607639"/>
                  <a:gd name="connsiteY24" fmla="*/ 293255 h 414642"/>
                  <a:gd name="connsiteX25" fmla="*/ 141798 w 607639"/>
                  <a:gd name="connsiteY25" fmla="*/ 273078 h 414642"/>
                  <a:gd name="connsiteX26" fmla="*/ 121505 w 607639"/>
                  <a:gd name="connsiteY26" fmla="*/ 252811 h 414642"/>
                  <a:gd name="connsiteX27" fmla="*/ 486063 w 607639"/>
                  <a:gd name="connsiteY27" fmla="*/ 232633 h 414642"/>
                  <a:gd name="connsiteX28" fmla="*/ 465859 w 607639"/>
                  <a:gd name="connsiteY28" fmla="*/ 252811 h 414642"/>
                  <a:gd name="connsiteX29" fmla="*/ 486063 w 607639"/>
                  <a:gd name="connsiteY29" fmla="*/ 273078 h 414642"/>
                  <a:gd name="connsiteX30" fmla="*/ 506355 w 607639"/>
                  <a:gd name="connsiteY30" fmla="*/ 252811 h 414642"/>
                  <a:gd name="connsiteX31" fmla="*/ 486063 w 607639"/>
                  <a:gd name="connsiteY31" fmla="*/ 232633 h 414642"/>
                  <a:gd name="connsiteX32" fmla="*/ 192441 w 607639"/>
                  <a:gd name="connsiteY32" fmla="*/ 182056 h 414642"/>
                  <a:gd name="connsiteX33" fmla="*/ 172148 w 607639"/>
                  <a:gd name="connsiteY33" fmla="*/ 202233 h 414642"/>
                  <a:gd name="connsiteX34" fmla="*/ 192441 w 607639"/>
                  <a:gd name="connsiteY34" fmla="*/ 222500 h 414642"/>
                  <a:gd name="connsiteX35" fmla="*/ 212645 w 607639"/>
                  <a:gd name="connsiteY35" fmla="*/ 202233 h 414642"/>
                  <a:gd name="connsiteX36" fmla="*/ 192441 w 607639"/>
                  <a:gd name="connsiteY36" fmla="*/ 182056 h 414642"/>
                  <a:gd name="connsiteX37" fmla="*/ 394923 w 607639"/>
                  <a:gd name="connsiteY37" fmla="*/ 131478 h 414642"/>
                  <a:gd name="connsiteX38" fmla="*/ 374720 w 607639"/>
                  <a:gd name="connsiteY38" fmla="*/ 151744 h 414642"/>
                  <a:gd name="connsiteX39" fmla="*/ 394923 w 607639"/>
                  <a:gd name="connsiteY39" fmla="*/ 171922 h 414642"/>
                  <a:gd name="connsiteX40" fmla="*/ 415216 w 607639"/>
                  <a:gd name="connsiteY40" fmla="*/ 151744 h 414642"/>
                  <a:gd name="connsiteX41" fmla="*/ 394923 w 607639"/>
                  <a:gd name="connsiteY41" fmla="*/ 131478 h 414642"/>
                  <a:gd name="connsiteX42" fmla="*/ 394923 w 607639"/>
                  <a:gd name="connsiteY42" fmla="*/ 111211 h 414642"/>
                  <a:gd name="connsiteX43" fmla="*/ 435420 w 607639"/>
                  <a:gd name="connsiteY43" fmla="*/ 151744 h 414642"/>
                  <a:gd name="connsiteX44" fmla="*/ 433106 w 607639"/>
                  <a:gd name="connsiteY44" fmla="*/ 165344 h 414642"/>
                  <a:gd name="connsiteX45" fmla="*/ 472979 w 607639"/>
                  <a:gd name="connsiteY45" fmla="*/ 214589 h 414642"/>
                  <a:gd name="connsiteX46" fmla="*/ 486063 w 607639"/>
                  <a:gd name="connsiteY46" fmla="*/ 212367 h 414642"/>
                  <a:gd name="connsiteX47" fmla="*/ 526559 w 607639"/>
                  <a:gd name="connsiteY47" fmla="*/ 252811 h 414642"/>
                  <a:gd name="connsiteX48" fmla="*/ 486063 w 607639"/>
                  <a:gd name="connsiteY48" fmla="*/ 293255 h 414642"/>
                  <a:gd name="connsiteX49" fmla="*/ 445566 w 607639"/>
                  <a:gd name="connsiteY49" fmla="*/ 252811 h 414642"/>
                  <a:gd name="connsiteX50" fmla="*/ 456157 w 607639"/>
                  <a:gd name="connsiteY50" fmla="*/ 225700 h 414642"/>
                  <a:gd name="connsiteX51" fmla="*/ 421090 w 607639"/>
                  <a:gd name="connsiteY51" fmla="*/ 182500 h 414642"/>
                  <a:gd name="connsiteX52" fmla="*/ 394923 w 607639"/>
                  <a:gd name="connsiteY52" fmla="*/ 192189 h 414642"/>
                  <a:gd name="connsiteX53" fmla="*/ 368489 w 607639"/>
                  <a:gd name="connsiteY53" fmla="*/ 182233 h 414642"/>
                  <a:gd name="connsiteX54" fmla="*/ 298088 w 607639"/>
                  <a:gd name="connsiteY54" fmla="*/ 252455 h 414642"/>
                  <a:gd name="connsiteX55" fmla="*/ 303784 w 607639"/>
                  <a:gd name="connsiteY55" fmla="*/ 273078 h 414642"/>
                  <a:gd name="connsiteX56" fmla="*/ 263288 w 607639"/>
                  <a:gd name="connsiteY56" fmla="*/ 313522 h 414642"/>
                  <a:gd name="connsiteX57" fmla="*/ 222791 w 607639"/>
                  <a:gd name="connsiteY57" fmla="*/ 273078 h 414642"/>
                  <a:gd name="connsiteX58" fmla="*/ 232759 w 607639"/>
                  <a:gd name="connsiteY58" fmla="*/ 246589 h 414642"/>
                  <a:gd name="connsiteX59" fmla="*/ 218964 w 607639"/>
                  <a:gd name="connsiteY59" fmla="*/ 232811 h 414642"/>
                  <a:gd name="connsiteX60" fmla="*/ 192441 w 607639"/>
                  <a:gd name="connsiteY60" fmla="*/ 242767 h 414642"/>
                  <a:gd name="connsiteX61" fmla="*/ 165918 w 607639"/>
                  <a:gd name="connsiteY61" fmla="*/ 232811 h 414642"/>
                  <a:gd name="connsiteX62" fmla="*/ 152123 w 607639"/>
                  <a:gd name="connsiteY62" fmla="*/ 246589 h 414642"/>
                  <a:gd name="connsiteX63" fmla="*/ 162002 w 607639"/>
                  <a:gd name="connsiteY63" fmla="*/ 273078 h 414642"/>
                  <a:gd name="connsiteX64" fmla="*/ 121505 w 607639"/>
                  <a:gd name="connsiteY64" fmla="*/ 313522 h 414642"/>
                  <a:gd name="connsiteX65" fmla="*/ 81009 w 607639"/>
                  <a:gd name="connsiteY65" fmla="*/ 273078 h 414642"/>
                  <a:gd name="connsiteX66" fmla="*/ 121505 w 607639"/>
                  <a:gd name="connsiteY66" fmla="*/ 232633 h 414642"/>
                  <a:gd name="connsiteX67" fmla="*/ 136013 w 607639"/>
                  <a:gd name="connsiteY67" fmla="*/ 235300 h 414642"/>
                  <a:gd name="connsiteX68" fmla="*/ 154615 w 607639"/>
                  <a:gd name="connsiteY68" fmla="*/ 216722 h 414642"/>
                  <a:gd name="connsiteX69" fmla="*/ 151945 w 607639"/>
                  <a:gd name="connsiteY69" fmla="*/ 202233 h 414642"/>
                  <a:gd name="connsiteX70" fmla="*/ 192441 w 607639"/>
                  <a:gd name="connsiteY70" fmla="*/ 161789 h 414642"/>
                  <a:gd name="connsiteX71" fmla="*/ 232937 w 607639"/>
                  <a:gd name="connsiteY71" fmla="*/ 202233 h 414642"/>
                  <a:gd name="connsiteX72" fmla="*/ 230534 w 607639"/>
                  <a:gd name="connsiteY72" fmla="*/ 216011 h 414642"/>
                  <a:gd name="connsiteX73" fmla="*/ 249492 w 607639"/>
                  <a:gd name="connsiteY73" fmla="*/ 235033 h 414642"/>
                  <a:gd name="connsiteX74" fmla="*/ 263288 w 607639"/>
                  <a:gd name="connsiteY74" fmla="*/ 232633 h 414642"/>
                  <a:gd name="connsiteX75" fmla="*/ 283936 w 607639"/>
                  <a:gd name="connsiteY75" fmla="*/ 238322 h 414642"/>
                  <a:gd name="connsiteX76" fmla="*/ 356830 w 607639"/>
                  <a:gd name="connsiteY76" fmla="*/ 165433 h 414642"/>
                  <a:gd name="connsiteX77" fmla="*/ 354427 w 607639"/>
                  <a:gd name="connsiteY77" fmla="*/ 151744 h 414642"/>
                  <a:gd name="connsiteX78" fmla="*/ 394923 w 607639"/>
                  <a:gd name="connsiteY78" fmla="*/ 111211 h 414642"/>
                  <a:gd name="connsiteX79" fmla="*/ 324090 w 607639"/>
                  <a:gd name="connsiteY79" fmla="*/ 80938 h 414642"/>
                  <a:gd name="connsiteX80" fmla="*/ 334234 w 607639"/>
                  <a:gd name="connsiteY80" fmla="*/ 80938 h 414642"/>
                  <a:gd name="connsiteX81" fmla="*/ 344289 w 607639"/>
                  <a:gd name="connsiteY81" fmla="*/ 91064 h 414642"/>
                  <a:gd name="connsiteX82" fmla="*/ 334234 w 607639"/>
                  <a:gd name="connsiteY82" fmla="*/ 101190 h 414642"/>
                  <a:gd name="connsiteX83" fmla="*/ 324090 w 607639"/>
                  <a:gd name="connsiteY83" fmla="*/ 101190 h 414642"/>
                  <a:gd name="connsiteX84" fmla="*/ 313946 w 607639"/>
                  <a:gd name="connsiteY84" fmla="*/ 91064 h 414642"/>
                  <a:gd name="connsiteX85" fmla="*/ 324090 w 607639"/>
                  <a:gd name="connsiteY85" fmla="*/ 80938 h 414642"/>
                  <a:gd name="connsiteX86" fmla="*/ 192417 w 607639"/>
                  <a:gd name="connsiteY86" fmla="*/ 80938 h 414642"/>
                  <a:gd name="connsiteX87" fmla="*/ 283548 w 607639"/>
                  <a:gd name="connsiteY87" fmla="*/ 80938 h 414642"/>
                  <a:gd name="connsiteX88" fmla="*/ 293694 w 607639"/>
                  <a:gd name="connsiteY88" fmla="*/ 91064 h 414642"/>
                  <a:gd name="connsiteX89" fmla="*/ 283548 w 607639"/>
                  <a:gd name="connsiteY89" fmla="*/ 101190 h 414642"/>
                  <a:gd name="connsiteX90" fmla="*/ 192417 w 607639"/>
                  <a:gd name="connsiteY90" fmla="*/ 101190 h 414642"/>
                  <a:gd name="connsiteX91" fmla="*/ 182271 w 607639"/>
                  <a:gd name="connsiteY91" fmla="*/ 91064 h 414642"/>
                  <a:gd name="connsiteX92" fmla="*/ 192417 w 607639"/>
                  <a:gd name="connsiteY92" fmla="*/ 80938 h 414642"/>
                  <a:gd name="connsiteX93" fmla="*/ 91157 w 607639"/>
                  <a:gd name="connsiteY93" fmla="*/ 80938 h 414642"/>
                  <a:gd name="connsiteX94" fmla="*/ 151959 w 607639"/>
                  <a:gd name="connsiteY94" fmla="*/ 80938 h 414642"/>
                  <a:gd name="connsiteX95" fmla="*/ 162018 w 607639"/>
                  <a:gd name="connsiteY95" fmla="*/ 91064 h 414642"/>
                  <a:gd name="connsiteX96" fmla="*/ 151959 w 607639"/>
                  <a:gd name="connsiteY96" fmla="*/ 101190 h 414642"/>
                  <a:gd name="connsiteX97" fmla="*/ 91157 w 607639"/>
                  <a:gd name="connsiteY97" fmla="*/ 101190 h 414642"/>
                  <a:gd name="connsiteX98" fmla="*/ 81009 w 607639"/>
                  <a:gd name="connsiteY98" fmla="*/ 91064 h 414642"/>
                  <a:gd name="connsiteX99" fmla="*/ 91157 w 607639"/>
                  <a:gd name="connsiteY99" fmla="*/ 80938 h 414642"/>
                  <a:gd name="connsiteX100" fmla="*/ 243084 w 607639"/>
                  <a:gd name="connsiteY100" fmla="*/ 40505 h 414642"/>
                  <a:gd name="connsiteX101" fmla="*/ 334231 w 607639"/>
                  <a:gd name="connsiteY101" fmla="*/ 40505 h 414642"/>
                  <a:gd name="connsiteX102" fmla="*/ 344289 w 607639"/>
                  <a:gd name="connsiteY102" fmla="*/ 50631 h 414642"/>
                  <a:gd name="connsiteX103" fmla="*/ 334231 w 607639"/>
                  <a:gd name="connsiteY103" fmla="*/ 60757 h 414642"/>
                  <a:gd name="connsiteX104" fmla="*/ 243084 w 607639"/>
                  <a:gd name="connsiteY104" fmla="*/ 60757 h 414642"/>
                  <a:gd name="connsiteX105" fmla="*/ 232937 w 607639"/>
                  <a:gd name="connsiteY105" fmla="*/ 50631 h 414642"/>
                  <a:gd name="connsiteX106" fmla="*/ 243084 w 607639"/>
                  <a:gd name="connsiteY106" fmla="*/ 40505 h 414642"/>
                  <a:gd name="connsiteX107" fmla="*/ 91153 w 607639"/>
                  <a:gd name="connsiteY107" fmla="*/ 40505 h 414642"/>
                  <a:gd name="connsiteX108" fmla="*/ 202559 w 607639"/>
                  <a:gd name="connsiteY108" fmla="*/ 40505 h 414642"/>
                  <a:gd name="connsiteX109" fmla="*/ 212614 w 607639"/>
                  <a:gd name="connsiteY109" fmla="*/ 50631 h 414642"/>
                  <a:gd name="connsiteX110" fmla="*/ 202559 w 607639"/>
                  <a:gd name="connsiteY110" fmla="*/ 60757 h 414642"/>
                  <a:gd name="connsiteX111" fmla="*/ 91153 w 607639"/>
                  <a:gd name="connsiteY111" fmla="*/ 60757 h 414642"/>
                  <a:gd name="connsiteX112" fmla="*/ 81009 w 607639"/>
                  <a:gd name="connsiteY112" fmla="*/ 50631 h 414642"/>
                  <a:gd name="connsiteX113" fmla="*/ 91153 w 607639"/>
                  <a:gd name="connsiteY113" fmla="*/ 40505 h 414642"/>
                  <a:gd name="connsiteX114" fmla="*/ 70848 w 607639"/>
                  <a:gd name="connsiteY114" fmla="*/ 20176 h 414642"/>
                  <a:gd name="connsiteX115" fmla="*/ 60791 w 607639"/>
                  <a:gd name="connsiteY115" fmla="*/ 30309 h 414642"/>
                  <a:gd name="connsiteX116" fmla="*/ 60791 w 607639"/>
                  <a:gd name="connsiteY116" fmla="*/ 343802 h 414642"/>
                  <a:gd name="connsiteX117" fmla="*/ 222780 w 607639"/>
                  <a:gd name="connsiteY117" fmla="*/ 343802 h 414642"/>
                  <a:gd name="connsiteX118" fmla="*/ 232927 w 607639"/>
                  <a:gd name="connsiteY118" fmla="*/ 353935 h 414642"/>
                  <a:gd name="connsiteX119" fmla="*/ 232927 w 607639"/>
                  <a:gd name="connsiteY119" fmla="*/ 364067 h 414642"/>
                  <a:gd name="connsiteX120" fmla="*/ 374712 w 607639"/>
                  <a:gd name="connsiteY120" fmla="*/ 364067 h 414642"/>
                  <a:gd name="connsiteX121" fmla="*/ 374712 w 607639"/>
                  <a:gd name="connsiteY121" fmla="*/ 353935 h 414642"/>
                  <a:gd name="connsiteX122" fmla="*/ 384859 w 607639"/>
                  <a:gd name="connsiteY122" fmla="*/ 343802 h 414642"/>
                  <a:gd name="connsiteX123" fmla="*/ 546848 w 607639"/>
                  <a:gd name="connsiteY123" fmla="*/ 343802 h 414642"/>
                  <a:gd name="connsiteX124" fmla="*/ 546848 w 607639"/>
                  <a:gd name="connsiteY124" fmla="*/ 30309 h 414642"/>
                  <a:gd name="connsiteX125" fmla="*/ 536702 w 607639"/>
                  <a:gd name="connsiteY125" fmla="*/ 20176 h 414642"/>
                  <a:gd name="connsiteX126" fmla="*/ 70848 w 607639"/>
                  <a:gd name="connsiteY126" fmla="*/ 0 h 414642"/>
                  <a:gd name="connsiteX127" fmla="*/ 536702 w 607639"/>
                  <a:gd name="connsiteY127" fmla="*/ 0 h 414642"/>
                  <a:gd name="connsiteX128" fmla="*/ 567142 w 607639"/>
                  <a:gd name="connsiteY128" fmla="*/ 30309 h 414642"/>
                  <a:gd name="connsiteX129" fmla="*/ 567142 w 607639"/>
                  <a:gd name="connsiteY129" fmla="*/ 343802 h 414642"/>
                  <a:gd name="connsiteX130" fmla="*/ 597492 w 607639"/>
                  <a:gd name="connsiteY130" fmla="*/ 343802 h 414642"/>
                  <a:gd name="connsiteX131" fmla="*/ 607639 w 607639"/>
                  <a:gd name="connsiteY131" fmla="*/ 353935 h 414642"/>
                  <a:gd name="connsiteX132" fmla="*/ 607639 w 607639"/>
                  <a:gd name="connsiteY132" fmla="*/ 384244 h 414642"/>
                  <a:gd name="connsiteX133" fmla="*/ 577199 w 607639"/>
                  <a:gd name="connsiteY133" fmla="*/ 414642 h 414642"/>
                  <a:gd name="connsiteX134" fmla="*/ 30351 w 607639"/>
                  <a:gd name="connsiteY134" fmla="*/ 414642 h 414642"/>
                  <a:gd name="connsiteX135" fmla="*/ 0 w 607639"/>
                  <a:gd name="connsiteY135" fmla="*/ 384244 h 414642"/>
                  <a:gd name="connsiteX136" fmla="*/ 0 w 607639"/>
                  <a:gd name="connsiteY136" fmla="*/ 353935 h 414642"/>
                  <a:gd name="connsiteX137" fmla="*/ 10147 w 607639"/>
                  <a:gd name="connsiteY137" fmla="*/ 343802 h 414642"/>
                  <a:gd name="connsiteX138" fmla="*/ 40497 w 607639"/>
                  <a:gd name="connsiteY138" fmla="*/ 343802 h 414642"/>
                  <a:gd name="connsiteX139" fmla="*/ 40497 w 607639"/>
                  <a:gd name="connsiteY139" fmla="*/ 30309 h 414642"/>
                  <a:gd name="connsiteX140" fmla="*/ 70848 w 607639"/>
                  <a:gd name="connsiteY140"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263288" y="252811"/>
                    </a:moveTo>
                    <a:cubicBezTo>
                      <a:pt x="252162" y="252811"/>
                      <a:pt x="243084" y="261967"/>
                      <a:pt x="243084" y="273078"/>
                    </a:cubicBezTo>
                    <a:cubicBezTo>
                      <a:pt x="243084" y="284189"/>
                      <a:pt x="252162" y="293255"/>
                      <a:pt x="263288" y="293255"/>
                    </a:cubicBezTo>
                    <a:cubicBezTo>
                      <a:pt x="274413" y="293255"/>
                      <a:pt x="283580" y="284189"/>
                      <a:pt x="283580" y="273078"/>
                    </a:cubicBezTo>
                    <a:cubicBezTo>
                      <a:pt x="283580" y="268100"/>
                      <a:pt x="281711" y="263567"/>
                      <a:pt x="278685" y="260011"/>
                    </a:cubicBezTo>
                    <a:cubicBezTo>
                      <a:pt x="278329" y="259655"/>
                      <a:pt x="277884" y="259300"/>
                      <a:pt x="277528" y="258944"/>
                    </a:cubicBezTo>
                    <a:cubicBezTo>
                      <a:pt x="277172" y="258589"/>
                      <a:pt x="276816" y="258144"/>
                      <a:pt x="276549" y="257789"/>
                    </a:cubicBezTo>
                    <a:cubicBezTo>
                      <a:pt x="272989" y="254678"/>
                      <a:pt x="268361" y="252811"/>
                      <a:pt x="263288" y="252811"/>
                    </a:cubicBezTo>
                    <a:close/>
                    <a:moveTo>
                      <a:pt x="121505" y="252811"/>
                    </a:moveTo>
                    <a:cubicBezTo>
                      <a:pt x="110380" y="252811"/>
                      <a:pt x="101302" y="261967"/>
                      <a:pt x="101302" y="273078"/>
                    </a:cubicBezTo>
                    <a:cubicBezTo>
                      <a:pt x="101302" y="284189"/>
                      <a:pt x="110380" y="293255"/>
                      <a:pt x="121505" y="293255"/>
                    </a:cubicBezTo>
                    <a:cubicBezTo>
                      <a:pt x="132631" y="293255"/>
                      <a:pt x="141798" y="284189"/>
                      <a:pt x="141798" y="273078"/>
                    </a:cubicBezTo>
                    <a:cubicBezTo>
                      <a:pt x="141798" y="261967"/>
                      <a:pt x="132631" y="252811"/>
                      <a:pt x="121505" y="252811"/>
                    </a:cubicBezTo>
                    <a:close/>
                    <a:moveTo>
                      <a:pt x="486063" y="232633"/>
                    </a:moveTo>
                    <a:cubicBezTo>
                      <a:pt x="474937" y="232633"/>
                      <a:pt x="465859" y="241700"/>
                      <a:pt x="465859" y="252811"/>
                    </a:cubicBezTo>
                    <a:cubicBezTo>
                      <a:pt x="465859" y="263922"/>
                      <a:pt x="474937" y="273078"/>
                      <a:pt x="486063" y="273078"/>
                    </a:cubicBezTo>
                    <a:cubicBezTo>
                      <a:pt x="497188" y="273078"/>
                      <a:pt x="506355" y="263922"/>
                      <a:pt x="506355" y="252811"/>
                    </a:cubicBezTo>
                    <a:cubicBezTo>
                      <a:pt x="506355" y="241700"/>
                      <a:pt x="497188" y="232633"/>
                      <a:pt x="486063" y="232633"/>
                    </a:cubicBezTo>
                    <a:close/>
                    <a:moveTo>
                      <a:pt x="192441" y="182056"/>
                    </a:moveTo>
                    <a:cubicBezTo>
                      <a:pt x="181316" y="182056"/>
                      <a:pt x="172148" y="191122"/>
                      <a:pt x="172148" y="202233"/>
                    </a:cubicBezTo>
                    <a:cubicBezTo>
                      <a:pt x="172148" y="213433"/>
                      <a:pt x="181316" y="222500"/>
                      <a:pt x="192441" y="222500"/>
                    </a:cubicBezTo>
                    <a:cubicBezTo>
                      <a:pt x="203566" y="222500"/>
                      <a:pt x="212645" y="213433"/>
                      <a:pt x="212645" y="202233"/>
                    </a:cubicBezTo>
                    <a:cubicBezTo>
                      <a:pt x="212645" y="191122"/>
                      <a:pt x="203566" y="182056"/>
                      <a:pt x="192441" y="182056"/>
                    </a:cubicBezTo>
                    <a:close/>
                    <a:moveTo>
                      <a:pt x="394923" y="131478"/>
                    </a:moveTo>
                    <a:cubicBezTo>
                      <a:pt x="383798" y="131478"/>
                      <a:pt x="374720" y="140544"/>
                      <a:pt x="374720" y="151744"/>
                    </a:cubicBezTo>
                    <a:cubicBezTo>
                      <a:pt x="374720" y="162856"/>
                      <a:pt x="383798" y="171922"/>
                      <a:pt x="394923" y="171922"/>
                    </a:cubicBezTo>
                    <a:cubicBezTo>
                      <a:pt x="406049" y="171922"/>
                      <a:pt x="415216" y="162856"/>
                      <a:pt x="415216" y="151744"/>
                    </a:cubicBezTo>
                    <a:cubicBezTo>
                      <a:pt x="415216" y="140544"/>
                      <a:pt x="406049" y="131478"/>
                      <a:pt x="394923" y="131478"/>
                    </a:cubicBezTo>
                    <a:close/>
                    <a:moveTo>
                      <a:pt x="394923" y="111211"/>
                    </a:moveTo>
                    <a:cubicBezTo>
                      <a:pt x="417263" y="111211"/>
                      <a:pt x="435420" y="129433"/>
                      <a:pt x="435420" y="151744"/>
                    </a:cubicBezTo>
                    <a:cubicBezTo>
                      <a:pt x="435420" y="156456"/>
                      <a:pt x="434619" y="161078"/>
                      <a:pt x="433106" y="165344"/>
                    </a:cubicBezTo>
                    <a:lnTo>
                      <a:pt x="472979" y="214589"/>
                    </a:lnTo>
                    <a:cubicBezTo>
                      <a:pt x="477162" y="213167"/>
                      <a:pt x="481523" y="212367"/>
                      <a:pt x="486063" y="212367"/>
                    </a:cubicBezTo>
                    <a:cubicBezTo>
                      <a:pt x="508402" y="212367"/>
                      <a:pt x="526559" y="230589"/>
                      <a:pt x="526559" y="252811"/>
                    </a:cubicBezTo>
                    <a:cubicBezTo>
                      <a:pt x="526559" y="275122"/>
                      <a:pt x="508402" y="293255"/>
                      <a:pt x="486063" y="293255"/>
                    </a:cubicBezTo>
                    <a:cubicBezTo>
                      <a:pt x="463812" y="293255"/>
                      <a:pt x="445566" y="275122"/>
                      <a:pt x="445566" y="252811"/>
                    </a:cubicBezTo>
                    <a:cubicBezTo>
                      <a:pt x="445566" y="242411"/>
                      <a:pt x="449571" y="232900"/>
                      <a:pt x="456157" y="225700"/>
                    </a:cubicBezTo>
                    <a:lnTo>
                      <a:pt x="421090" y="182500"/>
                    </a:lnTo>
                    <a:cubicBezTo>
                      <a:pt x="414059" y="188544"/>
                      <a:pt x="404892" y="192189"/>
                      <a:pt x="394923" y="192189"/>
                    </a:cubicBezTo>
                    <a:cubicBezTo>
                      <a:pt x="384866" y="192189"/>
                      <a:pt x="375610" y="188367"/>
                      <a:pt x="368489" y="182233"/>
                    </a:cubicBezTo>
                    <a:lnTo>
                      <a:pt x="298088" y="252455"/>
                    </a:lnTo>
                    <a:cubicBezTo>
                      <a:pt x="301737" y="258500"/>
                      <a:pt x="303784" y="265522"/>
                      <a:pt x="303784" y="273078"/>
                    </a:cubicBezTo>
                    <a:cubicBezTo>
                      <a:pt x="303784" y="295300"/>
                      <a:pt x="285627" y="313522"/>
                      <a:pt x="263288" y="313522"/>
                    </a:cubicBezTo>
                    <a:cubicBezTo>
                      <a:pt x="241037" y="313522"/>
                      <a:pt x="222791" y="295300"/>
                      <a:pt x="222791" y="273078"/>
                    </a:cubicBezTo>
                    <a:cubicBezTo>
                      <a:pt x="222791" y="262944"/>
                      <a:pt x="226529" y="253700"/>
                      <a:pt x="232759" y="246589"/>
                    </a:cubicBezTo>
                    <a:lnTo>
                      <a:pt x="218964" y="232811"/>
                    </a:lnTo>
                    <a:cubicBezTo>
                      <a:pt x="211844" y="238944"/>
                      <a:pt x="202498" y="242767"/>
                      <a:pt x="192441" y="242767"/>
                    </a:cubicBezTo>
                    <a:cubicBezTo>
                      <a:pt x="182295" y="242767"/>
                      <a:pt x="173038" y="238944"/>
                      <a:pt x="165918" y="232811"/>
                    </a:cubicBezTo>
                    <a:lnTo>
                      <a:pt x="152123" y="246589"/>
                    </a:lnTo>
                    <a:cubicBezTo>
                      <a:pt x="158264" y="253700"/>
                      <a:pt x="162002" y="262944"/>
                      <a:pt x="162002" y="273078"/>
                    </a:cubicBezTo>
                    <a:cubicBezTo>
                      <a:pt x="162002" y="295300"/>
                      <a:pt x="143845" y="313522"/>
                      <a:pt x="121505" y="313522"/>
                    </a:cubicBezTo>
                    <a:cubicBezTo>
                      <a:pt x="99255" y="313522"/>
                      <a:pt x="81009" y="295300"/>
                      <a:pt x="81009" y="273078"/>
                    </a:cubicBezTo>
                    <a:cubicBezTo>
                      <a:pt x="81009" y="250856"/>
                      <a:pt x="99255" y="232633"/>
                      <a:pt x="121505" y="232633"/>
                    </a:cubicBezTo>
                    <a:cubicBezTo>
                      <a:pt x="126668" y="232633"/>
                      <a:pt x="131563" y="233611"/>
                      <a:pt x="136013" y="235300"/>
                    </a:cubicBezTo>
                    <a:lnTo>
                      <a:pt x="154615" y="216722"/>
                    </a:lnTo>
                    <a:cubicBezTo>
                      <a:pt x="152924" y="212278"/>
                      <a:pt x="151945" y="207389"/>
                      <a:pt x="151945" y="202233"/>
                    </a:cubicBezTo>
                    <a:cubicBezTo>
                      <a:pt x="151945" y="180011"/>
                      <a:pt x="170101" y="161789"/>
                      <a:pt x="192441" y="161789"/>
                    </a:cubicBezTo>
                    <a:cubicBezTo>
                      <a:pt x="214692" y="161789"/>
                      <a:pt x="232937" y="180011"/>
                      <a:pt x="232937" y="202233"/>
                    </a:cubicBezTo>
                    <a:cubicBezTo>
                      <a:pt x="232937" y="207122"/>
                      <a:pt x="232047" y="211744"/>
                      <a:pt x="230534" y="216011"/>
                    </a:cubicBezTo>
                    <a:lnTo>
                      <a:pt x="249492" y="235033"/>
                    </a:lnTo>
                    <a:cubicBezTo>
                      <a:pt x="253853" y="233433"/>
                      <a:pt x="258481" y="232633"/>
                      <a:pt x="263288" y="232633"/>
                    </a:cubicBezTo>
                    <a:cubicBezTo>
                      <a:pt x="270853" y="232633"/>
                      <a:pt x="277884" y="234678"/>
                      <a:pt x="283936" y="238322"/>
                    </a:cubicBezTo>
                    <a:lnTo>
                      <a:pt x="356830" y="165433"/>
                    </a:lnTo>
                    <a:cubicBezTo>
                      <a:pt x="355317" y="161167"/>
                      <a:pt x="354427" y="156544"/>
                      <a:pt x="354427" y="151744"/>
                    </a:cubicBezTo>
                    <a:cubicBezTo>
                      <a:pt x="354427" y="129433"/>
                      <a:pt x="372672" y="111211"/>
                      <a:pt x="394923" y="111211"/>
                    </a:cubicBezTo>
                    <a:close/>
                    <a:moveTo>
                      <a:pt x="324090" y="80938"/>
                    </a:moveTo>
                    <a:lnTo>
                      <a:pt x="334234" y="80938"/>
                    </a:lnTo>
                    <a:cubicBezTo>
                      <a:pt x="340285" y="80938"/>
                      <a:pt x="344289" y="85024"/>
                      <a:pt x="344289" y="91064"/>
                    </a:cubicBezTo>
                    <a:cubicBezTo>
                      <a:pt x="344289" y="97104"/>
                      <a:pt x="340285" y="101190"/>
                      <a:pt x="334234" y="101190"/>
                    </a:cubicBezTo>
                    <a:lnTo>
                      <a:pt x="324090" y="101190"/>
                    </a:lnTo>
                    <a:cubicBezTo>
                      <a:pt x="318039" y="101190"/>
                      <a:pt x="313946" y="97104"/>
                      <a:pt x="313946" y="91064"/>
                    </a:cubicBezTo>
                    <a:cubicBezTo>
                      <a:pt x="313946" y="85024"/>
                      <a:pt x="318039" y="80938"/>
                      <a:pt x="324090" y="80938"/>
                    </a:cubicBezTo>
                    <a:close/>
                    <a:moveTo>
                      <a:pt x="192417" y="80938"/>
                    </a:moveTo>
                    <a:lnTo>
                      <a:pt x="283548" y="80938"/>
                    </a:lnTo>
                    <a:cubicBezTo>
                      <a:pt x="289600" y="80938"/>
                      <a:pt x="293694" y="85024"/>
                      <a:pt x="293694" y="91064"/>
                    </a:cubicBezTo>
                    <a:cubicBezTo>
                      <a:pt x="293694" y="97104"/>
                      <a:pt x="289600" y="101190"/>
                      <a:pt x="283548" y="101190"/>
                    </a:cubicBezTo>
                    <a:lnTo>
                      <a:pt x="192417" y="101190"/>
                    </a:lnTo>
                    <a:cubicBezTo>
                      <a:pt x="186365" y="101190"/>
                      <a:pt x="182271" y="97104"/>
                      <a:pt x="182271" y="91064"/>
                    </a:cubicBezTo>
                    <a:cubicBezTo>
                      <a:pt x="182271" y="85024"/>
                      <a:pt x="186365" y="80938"/>
                      <a:pt x="192417" y="80938"/>
                    </a:cubicBezTo>
                    <a:close/>
                    <a:moveTo>
                      <a:pt x="91157" y="80938"/>
                    </a:moveTo>
                    <a:lnTo>
                      <a:pt x="151959" y="80938"/>
                    </a:lnTo>
                    <a:cubicBezTo>
                      <a:pt x="158012" y="80938"/>
                      <a:pt x="162018" y="85024"/>
                      <a:pt x="162018" y="91064"/>
                    </a:cubicBezTo>
                    <a:cubicBezTo>
                      <a:pt x="162018" y="97104"/>
                      <a:pt x="158012" y="101190"/>
                      <a:pt x="151959" y="101190"/>
                    </a:cubicBezTo>
                    <a:lnTo>
                      <a:pt x="91157" y="101190"/>
                    </a:lnTo>
                    <a:cubicBezTo>
                      <a:pt x="85104" y="101190"/>
                      <a:pt x="81009" y="97104"/>
                      <a:pt x="81009" y="91064"/>
                    </a:cubicBezTo>
                    <a:cubicBezTo>
                      <a:pt x="81009" y="85024"/>
                      <a:pt x="85104" y="80938"/>
                      <a:pt x="91157" y="80938"/>
                    </a:cubicBezTo>
                    <a:close/>
                    <a:moveTo>
                      <a:pt x="243084" y="40505"/>
                    </a:moveTo>
                    <a:lnTo>
                      <a:pt x="334231" y="40505"/>
                    </a:lnTo>
                    <a:cubicBezTo>
                      <a:pt x="340284" y="40505"/>
                      <a:pt x="344289" y="44591"/>
                      <a:pt x="344289" y="50631"/>
                    </a:cubicBezTo>
                    <a:cubicBezTo>
                      <a:pt x="344289" y="56671"/>
                      <a:pt x="340284" y="60757"/>
                      <a:pt x="334231" y="60757"/>
                    </a:cubicBezTo>
                    <a:lnTo>
                      <a:pt x="243084" y="60757"/>
                    </a:lnTo>
                    <a:cubicBezTo>
                      <a:pt x="236942" y="60757"/>
                      <a:pt x="232937" y="56671"/>
                      <a:pt x="232937" y="50631"/>
                    </a:cubicBezTo>
                    <a:cubicBezTo>
                      <a:pt x="232937" y="44591"/>
                      <a:pt x="236942" y="40505"/>
                      <a:pt x="243084" y="40505"/>
                    </a:cubicBezTo>
                    <a:close/>
                    <a:moveTo>
                      <a:pt x="91153" y="40505"/>
                    </a:moveTo>
                    <a:lnTo>
                      <a:pt x="202559" y="40505"/>
                    </a:lnTo>
                    <a:cubicBezTo>
                      <a:pt x="208610" y="40505"/>
                      <a:pt x="212614" y="44591"/>
                      <a:pt x="212614" y="50631"/>
                    </a:cubicBezTo>
                    <a:cubicBezTo>
                      <a:pt x="212614" y="56671"/>
                      <a:pt x="208610" y="60757"/>
                      <a:pt x="202559" y="60757"/>
                    </a:cubicBezTo>
                    <a:lnTo>
                      <a:pt x="91153" y="60757"/>
                    </a:lnTo>
                    <a:cubicBezTo>
                      <a:pt x="85102" y="60757"/>
                      <a:pt x="81009" y="56671"/>
                      <a:pt x="81009" y="50631"/>
                    </a:cubicBezTo>
                    <a:cubicBezTo>
                      <a:pt x="81009" y="44591"/>
                      <a:pt x="85102" y="40505"/>
                      <a:pt x="91153" y="40505"/>
                    </a:cubicBezTo>
                    <a:close/>
                    <a:moveTo>
                      <a:pt x="70848" y="20176"/>
                    </a:moveTo>
                    <a:cubicBezTo>
                      <a:pt x="64796" y="20176"/>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7" y="343802"/>
                      <a:pt x="384859" y="343802"/>
                    </a:cubicBezTo>
                    <a:lnTo>
                      <a:pt x="546848" y="343802"/>
                    </a:lnTo>
                    <a:lnTo>
                      <a:pt x="546848" y="30309"/>
                    </a:lnTo>
                    <a:cubicBezTo>
                      <a:pt x="546848" y="24265"/>
                      <a:pt x="542754" y="20176"/>
                      <a:pt x="536702" y="20176"/>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chemeClr val="accent2"/>
              </a:solidFill>
              <a:ln>
                <a:noFill/>
              </a:ln>
            </p:spPr>
            <p:txBody>
              <a:bodyPr anchor="ctr"/>
              <a:lstStyle/>
              <a:p>
                <a:pPr algn="ctr"/>
                <a:endParaRPr/>
              </a:p>
            </p:txBody>
          </p:sp>
        </p:grpSp>
        <p:grpSp>
          <p:nvGrpSpPr>
            <p:cNvPr id="19" name="ïŝḷiďè"/>
            <p:cNvGrpSpPr/>
            <p:nvPr/>
          </p:nvGrpSpPr>
          <p:grpSpPr>
            <a:xfrm>
              <a:off x="7834886" y="2439447"/>
              <a:ext cx="2746610" cy="970279"/>
              <a:chOff x="4963128" y="4179692"/>
              <a:chExt cx="2746610" cy="970279"/>
            </a:xfrm>
          </p:grpSpPr>
          <p:sp>
            <p:nvSpPr>
              <p:cNvPr id="26" name="îṧľïḍe"/>
              <p:cNvSpPr/>
              <p:nvPr/>
            </p:nvSpPr>
            <p:spPr bwMode="auto">
              <a:xfrm>
                <a:off x="5601675" y="4592572"/>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p>
                <a:pPr eaLnBrk="1" hangingPunct="1">
                  <a:lnSpc>
                    <a:spcPct val="120000"/>
                  </a:lnSpc>
                  <a:spcBef>
                    <a:spcPct val="0"/>
                  </a:spcBef>
                  <a:buFontTx/>
                  <a:buNone/>
                </a:pPr>
                <a:r>
                  <a:rPr lang="en-US" altLang="zh-CN" sz="1000" dirty="0"/>
                  <a:t>Copy paste fonts. Choose the only option to retain text.</a:t>
                </a:r>
                <a:br>
                  <a:rPr lang="en-US" altLang="zh-CN" sz="1000" dirty="0"/>
                </a:br>
                <a:r>
                  <a:rPr lang="zh-CN" altLang="en-US" sz="1000" dirty="0"/>
                  <a:t> </a:t>
                </a:r>
              </a:p>
            </p:txBody>
          </p:sp>
          <p:sp>
            <p:nvSpPr>
              <p:cNvPr id="27" name="ïşḻidê"/>
              <p:cNvSpPr txBox="1"/>
              <p:nvPr/>
            </p:nvSpPr>
            <p:spPr bwMode="auto">
              <a:xfrm>
                <a:off x="5601675" y="4179692"/>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eaLnBrk="1" hangingPunct="1">
                  <a:spcBef>
                    <a:spcPct val="0"/>
                  </a:spcBef>
                  <a:buFontTx/>
                  <a:buNone/>
                </a:pPr>
                <a:r>
                  <a:rPr lang="en-US" altLang="zh-CN" sz="1800" b="1" dirty="0"/>
                  <a:t>Text here</a:t>
                </a:r>
                <a:endParaRPr lang="zh-CN" altLang="en-US" sz="1800" b="1" dirty="0"/>
              </a:p>
            </p:txBody>
          </p:sp>
          <p:sp>
            <p:nvSpPr>
              <p:cNvPr id="28" name="íśḷíďé"/>
              <p:cNvSpPr/>
              <p:nvPr/>
            </p:nvSpPr>
            <p:spPr bwMode="auto">
              <a:xfrm>
                <a:off x="4963128" y="4345662"/>
                <a:ext cx="461080"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2"/>
              </a:solidFill>
              <a:ln>
                <a:noFill/>
              </a:ln>
            </p:spPr>
            <p:txBody>
              <a:bodyPr anchor="ctr"/>
              <a:lstStyle/>
              <a:p>
                <a:pPr algn="ctr"/>
                <a:endParaRPr/>
              </a:p>
            </p:txBody>
          </p:sp>
        </p:grpSp>
        <p:grpSp>
          <p:nvGrpSpPr>
            <p:cNvPr id="20" name="îṩlîḋé"/>
            <p:cNvGrpSpPr/>
            <p:nvPr/>
          </p:nvGrpSpPr>
          <p:grpSpPr>
            <a:xfrm>
              <a:off x="4250280" y="1194755"/>
              <a:ext cx="3691440" cy="958325"/>
              <a:chOff x="600158" y="2382076"/>
              <a:chExt cx="3691440" cy="958325"/>
            </a:xfrm>
          </p:grpSpPr>
          <p:sp>
            <p:nvSpPr>
              <p:cNvPr id="24" name="íṧľïḑè"/>
              <p:cNvSpPr/>
              <p:nvPr/>
            </p:nvSpPr>
            <p:spPr bwMode="auto">
              <a:xfrm>
                <a:off x="600158" y="2733215"/>
                <a:ext cx="3691440" cy="60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gn="ctr" eaLnBrk="1" hangingPunct="1">
                  <a:lnSpc>
                    <a:spcPct val="120000"/>
                  </a:lnSpc>
                  <a:spcBef>
                    <a:spcPct val="0"/>
                  </a:spcBef>
                </a:pPr>
                <a:r>
                  <a:rPr lang="en-US" altLang="zh-CN" sz="1000" dirty="0"/>
                  <a:t>Copy paste fonts. Choose the only option to retain text.</a:t>
                </a:r>
                <a:endParaRPr lang="zh-CN" altLang="en-US" sz="1000" dirty="0"/>
              </a:p>
            </p:txBody>
          </p:sp>
          <p:sp>
            <p:nvSpPr>
              <p:cNvPr id="25" name="îSľiḋê"/>
              <p:cNvSpPr txBox="1"/>
              <p:nvPr/>
            </p:nvSpPr>
            <p:spPr bwMode="auto">
              <a:xfrm>
                <a:off x="600158" y="2382076"/>
                <a:ext cx="369144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p>
                <a:pPr algn="ctr" eaLnBrk="1" hangingPunct="1">
                  <a:spcBef>
                    <a:spcPct val="0"/>
                  </a:spcBef>
                </a:pPr>
                <a:r>
                  <a:rPr lang="en-US" altLang="zh-CN" sz="1800" b="1" dirty="0"/>
                  <a:t>Text here</a:t>
                </a:r>
                <a:endParaRPr lang="zh-CN" altLang="en-US" sz="1800" b="1" dirty="0"/>
              </a:p>
            </p:txBody>
          </p:sp>
        </p:grpSp>
        <p:grpSp>
          <p:nvGrpSpPr>
            <p:cNvPr id="21" name="íśḻíḋé"/>
            <p:cNvGrpSpPr/>
            <p:nvPr/>
          </p:nvGrpSpPr>
          <p:grpSpPr>
            <a:xfrm>
              <a:off x="4299258" y="5109010"/>
              <a:ext cx="3691440" cy="958325"/>
              <a:chOff x="600158" y="2382076"/>
              <a:chExt cx="3691440" cy="958325"/>
            </a:xfrm>
          </p:grpSpPr>
          <p:sp>
            <p:nvSpPr>
              <p:cNvPr id="22" name="iŝ1ïde"/>
              <p:cNvSpPr/>
              <p:nvPr/>
            </p:nvSpPr>
            <p:spPr bwMode="auto">
              <a:xfrm>
                <a:off x="600158" y="2733215"/>
                <a:ext cx="3691440" cy="60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gn="ctr" eaLnBrk="1" hangingPunct="1">
                  <a:lnSpc>
                    <a:spcPct val="120000"/>
                  </a:lnSpc>
                  <a:spcBef>
                    <a:spcPct val="0"/>
                  </a:spcBef>
                </a:pPr>
                <a:r>
                  <a:rPr lang="en-US" altLang="zh-CN" sz="1000" dirty="0"/>
                  <a:t>Copy paste fonts. Choose the only option to retain text.</a:t>
                </a:r>
                <a:endParaRPr lang="zh-CN" altLang="en-US" sz="1000" dirty="0"/>
              </a:p>
            </p:txBody>
          </p:sp>
          <p:sp>
            <p:nvSpPr>
              <p:cNvPr id="23" name="iṡliďe"/>
              <p:cNvSpPr txBox="1"/>
              <p:nvPr/>
            </p:nvSpPr>
            <p:spPr bwMode="auto">
              <a:xfrm>
                <a:off x="600158" y="2382076"/>
                <a:ext cx="369144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p>
                <a:pPr algn="ctr" eaLnBrk="1" hangingPunct="1">
                  <a:spcBef>
                    <a:spcPct val="0"/>
                  </a:spcBef>
                </a:pPr>
                <a:r>
                  <a:rPr lang="en-US" altLang="zh-CN" sz="1800" b="1" dirty="0"/>
                  <a:t>Text here</a:t>
                </a:r>
                <a:endParaRPr lang="zh-CN" altLang="en-US" sz="1800" b="1" dirty="0"/>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33</a:t>
            </a:fld>
            <a:endParaRPr lang="zh-CN" altLang="en-US"/>
          </a:p>
        </p:txBody>
      </p:sp>
      <p:grpSp>
        <p:nvGrpSpPr>
          <p:cNvPr id="5" name="c448ca72-daa5-4b7b-accd-76a4db21f31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130300"/>
            <a:ext cx="12195806" cy="5013325"/>
            <a:chOff x="0" y="1130300"/>
            <a:chExt cx="12195806" cy="5013325"/>
          </a:xfrm>
        </p:grpSpPr>
        <p:sp>
          <p:nvSpPr>
            <p:cNvPr id="6" name="ïšľíḑê"/>
            <p:cNvSpPr/>
            <p:nvPr/>
          </p:nvSpPr>
          <p:spPr>
            <a:xfrm>
              <a:off x="0" y="1130300"/>
              <a:ext cx="12195806" cy="1994308"/>
            </a:xfrm>
            <a:prstGeom prst="rect">
              <a:avLst/>
            </a:prstGeom>
            <a:blipFill>
              <a:blip r:embed="rId3"/>
              <a:stretch>
                <a:fillRect t="-154743" b="-152785"/>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dirty="0">
                <a:solidFill>
                  <a:schemeClr val="lt1"/>
                </a:solidFill>
              </a:endParaRPr>
            </a:p>
          </p:txBody>
        </p:sp>
        <p:sp>
          <p:nvSpPr>
            <p:cNvPr id="7" name="îṣ1íḋè"/>
            <p:cNvSpPr/>
            <p:nvPr/>
          </p:nvSpPr>
          <p:spPr>
            <a:xfrm>
              <a:off x="0" y="2826768"/>
              <a:ext cx="12191997" cy="297840"/>
            </a:xfrm>
            <a:prstGeom prst="rect">
              <a:avLst/>
            </a:prstGeom>
            <a:solidFill>
              <a:schemeClr val="tx1">
                <a:alpha val="7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defTabSz="914400"/>
              <a:endParaRPr lang="zh-CN" altLang="en-US"/>
            </a:p>
          </p:txBody>
        </p:sp>
        <p:grpSp>
          <p:nvGrpSpPr>
            <p:cNvPr id="8" name="íṡľiḋè"/>
            <p:cNvGrpSpPr/>
            <p:nvPr/>
          </p:nvGrpSpPr>
          <p:grpSpPr>
            <a:xfrm>
              <a:off x="1999710" y="2489949"/>
              <a:ext cx="971478" cy="971478"/>
              <a:chOff x="1999710" y="2266864"/>
              <a:chExt cx="971478" cy="971478"/>
            </a:xfrm>
          </p:grpSpPr>
          <p:sp>
            <p:nvSpPr>
              <p:cNvPr id="40" name="ï$1ïḍe"/>
              <p:cNvSpPr/>
              <p:nvPr/>
            </p:nvSpPr>
            <p:spPr>
              <a:xfrm flipH="1">
                <a:off x="1999710" y="2266864"/>
                <a:ext cx="971478" cy="971478"/>
              </a:xfrm>
              <a:prstGeom prst="ellipse">
                <a:avLst/>
              </a:prstGeom>
              <a:solidFill>
                <a:schemeClr val="bg1"/>
              </a:solidFill>
              <a:ln w="38100" cap="flat" cmpd="sng" algn="ctr">
                <a:solidFill>
                  <a:schemeClr val="tx2">
                    <a:lumMod val="20000"/>
                    <a:lumOff val="80000"/>
                  </a:schemeClr>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zh-CN" altLang="en-US" kern="0">
                  <a:solidFill>
                    <a:prstClr val="white"/>
                  </a:solidFill>
                </a:endParaRPr>
              </a:p>
            </p:txBody>
          </p:sp>
          <p:sp>
            <p:nvSpPr>
              <p:cNvPr id="41" name="íṣ1íďè" title="S8je3JnNJtZFZzf"/>
              <p:cNvSpPr/>
              <p:nvPr/>
            </p:nvSpPr>
            <p:spPr bwMode="auto">
              <a:xfrm>
                <a:off x="2208725" y="2476294"/>
                <a:ext cx="553449" cy="552618"/>
              </a:xfrm>
              <a:custGeom>
                <a:avLst/>
                <a:gdLst>
                  <a:gd name="connsiteX0" fmla="*/ 482139 w 607634"/>
                  <a:gd name="connsiteY0" fmla="*/ 527565 h 606722"/>
                  <a:gd name="connsiteX1" fmla="*/ 462292 w 607634"/>
                  <a:gd name="connsiteY1" fmla="*/ 547377 h 606722"/>
                  <a:gd name="connsiteX2" fmla="*/ 482139 w 607634"/>
                  <a:gd name="connsiteY2" fmla="*/ 567099 h 606722"/>
                  <a:gd name="connsiteX3" fmla="*/ 501896 w 607634"/>
                  <a:gd name="connsiteY3" fmla="*/ 547377 h 606722"/>
                  <a:gd name="connsiteX4" fmla="*/ 482139 w 607634"/>
                  <a:gd name="connsiteY4" fmla="*/ 527565 h 606722"/>
                  <a:gd name="connsiteX5" fmla="*/ 257600 w 607634"/>
                  <a:gd name="connsiteY5" fmla="*/ 527565 h 606722"/>
                  <a:gd name="connsiteX6" fmla="*/ 237753 w 607634"/>
                  <a:gd name="connsiteY6" fmla="*/ 547377 h 606722"/>
                  <a:gd name="connsiteX7" fmla="*/ 257600 w 607634"/>
                  <a:gd name="connsiteY7" fmla="*/ 567099 h 606722"/>
                  <a:gd name="connsiteX8" fmla="*/ 277446 w 607634"/>
                  <a:gd name="connsiteY8" fmla="*/ 547377 h 606722"/>
                  <a:gd name="connsiteX9" fmla="*/ 257600 w 607634"/>
                  <a:gd name="connsiteY9" fmla="*/ 527565 h 606722"/>
                  <a:gd name="connsiteX10" fmla="*/ 482139 w 607634"/>
                  <a:gd name="connsiteY10" fmla="*/ 488031 h 606722"/>
                  <a:gd name="connsiteX11" fmla="*/ 541590 w 607634"/>
                  <a:gd name="connsiteY11" fmla="*/ 547377 h 606722"/>
                  <a:gd name="connsiteX12" fmla="*/ 482139 w 607634"/>
                  <a:gd name="connsiteY12" fmla="*/ 606722 h 606722"/>
                  <a:gd name="connsiteX13" fmla="*/ 422687 w 607634"/>
                  <a:gd name="connsiteY13" fmla="*/ 547377 h 606722"/>
                  <a:gd name="connsiteX14" fmla="*/ 482139 w 607634"/>
                  <a:gd name="connsiteY14" fmla="*/ 488031 h 606722"/>
                  <a:gd name="connsiteX15" fmla="*/ 257600 w 607634"/>
                  <a:gd name="connsiteY15" fmla="*/ 488031 h 606722"/>
                  <a:gd name="connsiteX16" fmla="*/ 317051 w 607634"/>
                  <a:gd name="connsiteY16" fmla="*/ 547377 h 606722"/>
                  <a:gd name="connsiteX17" fmla="*/ 257600 w 607634"/>
                  <a:gd name="connsiteY17" fmla="*/ 606722 h 606722"/>
                  <a:gd name="connsiteX18" fmla="*/ 198148 w 607634"/>
                  <a:gd name="connsiteY18" fmla="*/ 547377 h 606722"/>
                  <a:gd name="connsiteX19" fmla="*/ 257600 w 607634"/>
                  <a:gd name="connsiteY19" fmla="*/ 488031 h 606722"/>
                  <a:gd name="connsiteX20" fmla="*/ 482143 w 607634"/>
                  <a:gd name="connsiteY20" fmla="*/ 171433 h 606722"/>
                  <a:gd name="connsiteX21" fmla="*/ 462295 w 607634"/>
                  <a:gd name="connsiteY21" fmla="*/ 191251 h 606722"/>
                  <a:gd name="connsiteX22" fmla="*/ 462295 w 607634"/>
                  <a:gd name="connsiteY22" fmla="*/ 270346 h 606722"/>
                  <a:gd name="connsiteX23" fmla="*/ 482143 w 607634"/>
                  <a:gd name="connsiteY23" fmla="*/ 290164 h 606722"/>
                  <a:gd name="connsiteX24" fmla="*/ 501902 w 607634"/>
                  <a:gd name="connsiteY24" fmla="*/ 270346 h 606722"/>
                  <a:gd name="connsiteX25" fmla="*/ 501902 w 607634"/>
                  <a:gd name="connsiteY25" fmla="*/ 191251 h 606722"/>
                  <a:gd name="connsiteX26" fmla="*/ 482143 w 607634"/>
                  <a:gd name="connsiteY26" fmla="*/ 171433 h 606722"/>
                  <a:gd name="connsiteX27" fmla="*/ 363232 w 607634"/>
                  <a:gd name="connsiteY27" fmla="*/ 171433 h 606722"/>
                  <a:gd name="connsiteX28" fmla="*/ 343472 w 607634"/>
                  <a:gd name="connsiteY28" fmla="*/ 191251 h 606722"/>
                  <a:gd name="connsiteX29" fmla="*/ 343472 w 607634"/>
                  <a:gd name="connsiteY29" fmla="*/ 270346 h 606722"/>
                  <a:gd name="connsiteX30" fmla="*/ 363232 w 607634"/>
                  <a:gd name="connsiteY30" fmla="*/ 290164 h 606722"/>
                  <a:gd name="connsiteX31" fmla="*/ 383080 w 607634"/>
                  <a:gd name="connsiteY31" fmla="*/ 270346 h 606722"/>
                  <a:gd name="connsiteX32" fmla="*/ 383080 w 607634"/>
                  <a:gd name="connsiteY32" fmla="*/ 191251 h 606722"/>
                  <a:gd name="connsiteX33" fmla="*/ 363232 w 607634"/>
                  <a:gd name="connsiteY33" fmla="*/ 171433 h 606722"/>
                  <a:gd name="connsiteX34" fmla="*/ 244320 w 607634"/>
                  <a:gd name="connsiteY34" fmla="*/ 171433 h 606722"/>
                  <a:gd name="connsiteX35" fmla="*/ 224561 w 607634"/>
                  <a:gd name="connsiteY35" fmla="*/ 191251 h 606722"/>
                  <a:gd name="connsiteX36" fmla="*/ 224561 w 607634"/>
                  <a:gd name="connsiteY36" fmla="*/ 270346 h 606722"/>
                  <a:gd name="connsiteX37" fmla="*/ 244320 w 607634"/>
                  <a:gd name="connsiteY37" fmla="*/ 290164 h 606722"/>
                  <a:gd name="connsiteX38" fmla="*/ 264169 w 607634"/>
                  <a:gd name="connsiteY38" fmla="*/ 270346 h 606722"/>
                  <a:gd name="connsiteX39" fmla="*/ 264169 w 607634"/>
                  <a:gd name="connsiteY39" fmla="*/ 191251 h 606722"/>
                  <a:gd name="connsiteX40" fmla="*/ 244320 w 607634"/>
                  <a:gd name="connsiteY40" fmla="*/ 171433 h 606722"/>
                  <a:gd name="connsiteX41" fmla="*/ 19848 w 607634"/>
                  <a:gd name="connsiteY41" fmla="*/ 0 h 606722"/>
                  <a:gd name="connsiteX42" fmla="*/ 112236 w 607634"/>
                  <a:gd name="connsiteY42" fmla="*/ 0 h 606722"/>
                  <a:gd name="connsiteX43" fmla="*/ 131728 w 607634"/>
                  <a:gd name="connsiteY43" fmla="*/ 15997 h 606722"/>
                  <a:gd name="connsiteX44" fmla="*/ 146503 w 607634"/>
                  <a:gd name="connsiteY44" fmla="*/ 92337 h 606722"/>
                  <a:gd name="connsiteX45" fmla="*/ 587793 w 607634"/>
                  <a:gd name="connsiteY45" fmla="*/ 92337 h 606722"/>
                  <a:gd name="connsiteX46" fmla="*/ 607374 w 607634"/>
                  <a:gd name="connsiteY46" fmla="*/ 115355 h 606722"/>
                  <a:gd name="connsiteX47" fmla="*/ 571149 w 607634"/>
                  <a:gd name="connsiteY47" fmla="*/ 332378 h 606722"/>
                  <a:gd name="connsiteX48" fmla="*/ 581206 w 607634"/>
                  <a:gd name="connsiteY48" fmla="*/ 349530 h 606722"/>
                  <a:gd name="connsiteX49" fmla="*/ 565007 w 607634"/>
                  <a:gd name="connsiteY49" fmla="*/ 368904 h 606722"/>
                  <a:gd name="connsiteX50" fmla="*/ 564918 w 607634"/>
                  <a:gd name="connsiteY50" fmla="*/ 369260 h 606722"/>
                  <a:gd name="connsiteX51" fmla="*/ 561358 w 607634"/>
                  <a:gd name="connsiteY51" fmla="*/ 369260 h 606722"/>
                  <a:gd name="connsiteX52" fmla="*/ 178278 w 607634"/>
                  <a:gd name="connsiteY52" fmla="*/ 369260 h 606722"/>
                  <a:gd name="connsiteX53" fmla="*/ 158519 w 607634"/>
                  <a:gd name="connsiteY53" fmla="*/ 389078 h 606722"/>
                  <a:gd name="connsiteX54" fmla="*/ 178278 w 607634"/>
                  <a:gd name="connsiteY54" fmla="*/ 408896 h 606722"/>
                  <a:gd name="connsiteX55" fmla="*/ 561358 w 607634"/>
                  <a:gd name="connsiteY55" fmla="*/ 408896 h 606722"/>
                  <a:gd name="connsiteX56" fmla="*/ 581206 w 607634"/>
                  <a:gd name="connsiteY56" fmla="*/ 428626 h 606722"/>
                  <a:gd name="connsiteX57" fmla="*/ 561358 w 607634"/>
                  <a:gd name="connsiteY57" fmla="*/ 448444 h 606722"/>
                  <a:gd name="connsiteX58" fmla="*/ 178278 w 607634"/>
                  <a:gd name="connsiteY58" fmla="*/ 448444 h 606722"/>
                  <a:gd name="connsiteX59" fmla="*/ 118911 w 607634"/>
                  <a:gd name="connsiteY59" fmla="*/ 389078 h 606722"/>
                  <a:gd name="connsiteX60" fmla="*/ 153268 w 607634"/>
                  <a:gd name="connsiteY60" fmla="*/ 335400 h 606722"/>
                  <a:gd name="connsiteX61" fmla="*/ 106184 w 607634"/>
                  <a:gd name="connsiteY61" fmla="*/ 92337 h 606722"/>
                  <a:gd name="connsiteX62" fmla="*/ 95948 w 607634"/>
                  <a:gd name="connsiteY62" fmla="*/ 39548 h 606722"/>
                  <a:gd name="connsiteX63" fmla="*/ 19848 w 607634"/>
                  <a:gd name="connsiteY63" fmla="*/ 39548 h 606722"/>
                  <a:gd name="connsiteX64" fmla="*/ 0 w 607634"/>
                  <a:gd name="connsiteY64" fmla="*/ 19818 h 606722"/>
                  <a:gd name="connsiteX65" fmla="*/ 19848 w 607634"/>
                  <a:gd name="connsiteY6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7634" h="606722">
                    <a:moveTo>
                      <a:pt x="482139" y="527565"/>
                    </a:moveTo>
                    <a:cubicBezTo>
                      <a:pt x="471192" y="527565"/>
                      <a:pt x="462292" y="536449"/>
                      <a:pt x="462292" y="547377"/>
                    </a:cubicBezTo>
                    <a:cubicBezTo>
                      <a:pt x="462292" y="558304"/>
                      <a:pt x="471192" y="567099"/>
                      <a:pt x="482139" y="567099"/>
                    </a:cubicBezTo>
                    <a:cubicBezTo>
                      <a:pt x="493085" y="567099"/>
                      <a:pt x="501896" y="558304"/>
                      <a:pt x="501896" y="547377"/>
                    </a:cubicBezTo>
                    <a:cubicBezTo>
                      <a:pt x="501896" y="536449"/>
                      <a:pt x="493085" y="527565"/>
                      <a:pt x="482139" y="527565"/>
                    </a:cubicBezTo>
                    <a:close/>
                    <a:moveTo>
                      <a:pt x="257600" y="527565"/>
                    </a:moveTo>
                    <a:cubicBezTo>
                      <a:pt x="246653" y="527565"/>
                      <a:pt x="237753" y="536449"/>
                      <a:pt x="237753" y="547377"/>
                    </a:cubicBezTo>
                    <a:cubicBezTo>
                      <a:pt x="237753" y="558304"/>
                      <a:pt x="246653" y="567099"/>
                      <a:pt x="257600" y="567099"/>
                    </a:cubicBezTo>
                    <a:cubicBezTo>
                      <a:pt x="268546" y="567099"/>
                      <a:pt x="277446" y="558304"/>
                      <a:pt x="277446" y="547377"/>
                    </a:cubicBezTo>
                    <a:cubicBezTo>
                      <a:pt x="277446" y="536449"/>
                      <a:pt x="268546" y="527565"/>
                      <a:pt x="257600" y="527565"/>
                    </a:cubicBezTo>
                    <a:close/>
                    <a:moveTo>
                      <a:pt x="482139" y="488031"/>
                    </a:moveTo>
                    <a:cubicBezTo>
                      <a:pt x="514890" y="488031"/>
                      <a:pt x="541590" y="514683"/>
                      <a:pt x="541590" y="547377"/>
                    </a:cubicBezTo>
                    <a:cubicBezTo>
                      <a:pt x="541590" y="580070"/>
                      <a:pt x="514890" y="606722"/>
                      <a:pt x="482139" y="606722"/>
                    </a:cubicBezTo>
                    <a:cubicBezTo>
                      <a:pt x="449387" y="606722"/>
                      <a:pt x="422687" y="580070"/>
                      <a:pt x="422687" y="547377"/>
                    </a:cubicBezTo>
                    <a:cubicBezTo>
                      <a:pt x="422687" y="514683"/>
                      <a:pt x="449387" y="488031"/>
                      <a:pt x="482139" y="488031"/>
                    </a:cubicBezTo>
                    <a:close/>
                    <a:moveTo>
                      <a:pt x="257600" y="488031"/>
                    </a:moveTo>
                    <a:cubicBezTo>
                      <a:pt x="290351" y="488031"/>
                      <a:pt x="317051" y="514683"/>
                      <a:pt x="317051" y="547377"/>
                    </a:cubicBezTo>
                    <a:cubicBezTo>
                      <a:pt x="317051" y="580070"/>
                      <a:pt x="290351" y="606722"/>
                      <a:pt x="257600" y="606722"/>
                    </a:cubicBezTo>
                    <a:cubicBezTo>
                      <a:pt x="224848" y="606722"/>
                      <a:pt x="198148" y="580070"/>
                      <a:pt x="198148" y="547377"/>
                    </a:cubicBezTo>
                    <a:cubicBezTo>
                      <a:pt x="198148" y="514683"/>
                      <a:pt x="224848" y="488031"/>
                      <a:pt x="257600" y="488031"/>
                    </a:cubicBezTo>
                    <a:close/>
                    <a:moveTo>
                      <a:pt x="482143" y="171433"/>
                    </a:moveTo>
                    <a:cubicBezTo>
                      <a:pt x="471195" y="171433"/>
                      <a:pt x="462295" y="180320"/>
                      <a:pt x="462295" y="191251"/>
                    </a:cubicBezTo>
                    <a:lnTo>
                      <a:pt x="462295" y="270346"/>
                    </a:lnTo>
                    <a:cubicBezTo>
                      <a:pt x="462295" y="281277"/>
                      <a:pt x="471195" y="290164"/>
                      <a:pt x="482143" y="290164"/>
                    </a:cubicBezTo>
                    <a:cubicBezTo>
                      <a:pt x="493091" y="290164"/>
                      <a:pt x="501902" y="281277"/>
                      <a:pt x="501902" y="270346"/>
                    </a:cubicBezTo>
                    <a:lnTo>
                      <a:pt x="501902" y="191251"/>
                    </a:lnTo>
                    <a:cubicBezTo>
                      <a:pt x="501902" y="180320"/>
                      <a:pt x="493091" y="171433"/>
                      <a:pt x="482143" y="171433"/>
                    </a:cubicBezTo>
                    <a:close/>
                    <a:moveTo>
                      <a:pt x="363232" y="171433"/>
                    </a:moveTo>
                    <a:cubicBezTo>
                      <a:pt x="352284" y="171433"/>
                      <a:pt x="343472" y="180320"/>
                      <a:pt x="343472" y="191251"/>
                    </a:cubicBezTo>
                    <a:lnTo>
                      <a:pt x="343472" y="270346"/>
                    </a:lnTo>
                    <a:cubicBezTo>
                      <a:pt x="343472" y="281277"/>
                      <a:pt x="352284" y="290164"/>
                      <a:pt x="363232" y="290164"/>
                    </a:cubicBezTo>
                    <a:cubicBezTo>
                      <a:pt x="374179" y="290164"/>
                      <a:pt x="383080" y="281277"/>
                      <a:pt x="383080" y="270346"/>
                    </a:cubicBezTo>
                    <a:lnTo>
                      <a:pt x="383080" y="191251"/>
                    </a:lnTo>
                    <a:cubicBezTo>
                      <a:pt x="383080" y="180320"/>
                      <a:pt x="374179" y="171433"/>
                      <a:pt x="363232" y="171433"/>
                    </a:cubicBezTo>
                    <a:close/>
                    <a:moveTo>
                      <a:pt x="244320" y="171433"/>
                    </a:moveTo>
                    <a:cubicBezTo>
                      <a:pt x="233462" y="171433"/>
                      <a:pt x="224561" y="180320"/>
                      <a:pt x="224561" y="191251"/>
                    </a:cubicBezTo>
                    <a:lnTo>
                      <a:pt x="224561" y="270346"/>
                    </a:lnTo>
                    <a:cubicBezTo>
                      <a:pt x="224561" y="281277"/>
                      <a:pt x="233462" y="290164"/>
                      <a:pt x="244320" y="290164"/>
                    </a:cubicBezTo>
                    <a:cubicBezTo>
                      <a:pt x="255268" y="290164"/>
                      <a:pt x="264169" y="281277"/>
                      <a:pt x="264169" y="270346"/>
                    </a:cubicBezTo>
                    <a:lnTo>
                      <a:pt x="264169" y="191251"/>
                    </a:lnTo>
                    <a:cubicBezTo>
                      <a:pt x="264169" y="180320"/>
                      <a:pt x="255268" y="171433"/>
                      <a:pt x="244320" y="171433"/>
                    </a:cubicBezTo>
                    <a:close/>
                    <a:moveTo>
                      <a:pt x="19848" y="0"/>
                    </a:moveTo>
                    <a:lnTo>
                      <a:pt x="112236" y="0"/>
                    </a:lnTo>
                    <a:cubicBezTo>
                      <a:pt x="121760" y="0"/>
                      <a:pt x="129948" y="6754"/>
                      <a:pt x="131728" y="15997"/>
                    </a:cubicBezTo>
                    <a:lnTo>
                      <a:pt x="146503" y="92337"/>
                    </a:lnTo>
                    <a:lnTo>
                      <a:pt x="587793" y="92337"/>
                    </a:lnTo>
                    <a:cubicBezTo>
                      <a:pt x="599987" y="92337"/>
                      <a:pt x="609332" y="103268"/>
                      <a:pt x="607374" y="115355"/>
                    </a:cubicBezTo>
                    <a:lnTo>
                      <a:pt x="571149" y="332378"/>
                    </a:lnTo>
                    <a:cubicBezTo>
                      <a:pt x="577112" y="335755"/>
                      <a:pt x="581206" y="342154"/>
                      <a:pt x="581206" y="349530"/>
                    </a:cubicBezTo>
                    <a:cubicBezTo>
                      <a:pt x="581206" y="359217"/>
                      <a:pt x="574175" y="367216"/>
                      <a:pt x="565007" y="368904"/>
                    </a:cubicBezTo>
                    <a:lnTo>
                      <a:pt x="564918" y="369260"/>
                    </a:lnTo>
                    <a:lnTo>
                      <a:pt x="561358" y="369260"/>
                    </a:lnTo>
                    <a:lnTo>
                      <a:pt x="178278" y="369260"/>
                    </a:lnTo>
                    <a:cubicBezTo>
                      <a:pt x="167420" y="369260"/>
                      <a:pt x="158519" y="378147"/>
                      <a:pt x="158519" y="389078"/>
                    </a:cubicBezTo>
                    <a:cubicBezTo>
                      <a:pt x="158519" y="400009"/>
                      <a:pt x="167420" y="408896"/>
                      <a:pt x="178278" y="408896"/>
                    </a:cubicBezTo>
                    <a:lnTo>
                      <a:pt x="561358" y="408896"/>
                    </a:lnTo>
                    <a:cubicBezTo>
                      <a:pt x="572306" y="408896"/>
                      <a:pt x="581206" y="417695"/>
                      <a:pt x="581206" y="428626"/>
                    </a:cubicBezTo>
                    <a:cubicBezTo>
                      <a:pt x="581206" y="439557"/>
                      <a:pt x="572306" y="448444"/>
                      <a:pt x="561358" y="448444"/>
                    </a:cubicBezTo>
                    <a:lnTo>
                      <a:pt x="178278" y="448444"/>
                    </a:lnTo>
                    <a:cubicBezTo>
                      <a:pt x="145524" y="448444"/>
                      <a:pt x="118911" y="421783"/>
                      <a:pt x="118911" y="389078"/>
                    </a:cubicBezTo>
                    <a:cubicBezTo>
                      <a:pt x="118911" y="365349"/>
                      <a:pt x="133063" y="344909"/>
                      <a:pt x="153268" y="335400"/>
                    </a:cubicBezTo>
                    <a:lnTo>
                      <a:pt x="106184" y="92337"/>
                    </a:lnTo>
                    <a:lnTo>
                      <a:pt x="95948" y="39548"/>
                    </a:lnTo>
                    <a:lnTo>
                      <a:pt x="19848" y="39548"/>
                    </a:lnTo>
                    <a:cubicBezTo>
                      <a:pt x="8901" y="39548"/>
                      <a:pt x="0" y="30749"/>
                      <a:pt x="0" y="19818"/>
                    </a:cubicBezTo>
                    <a:cubicBezTo>
                      <a:pt x="0" y="8887"/>
                      <a:pt x="8901" y="0"/>
                      <a:pt x="19848" y="0"/>
                    </a:cubicBezTo>
                    <a:close/>
                  </a:path>
                </a:pathLst>
              </a:custGeom>
              <a:solidFill>
                <a:schemeClr val="accent1"/>
              </a:solidFill>
              <a:ln>
                <a:noFill/>
              </a:ln>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ís1ïḓe"/>
            <p:cNvGrpSpPr/>
            <p:nvPr/>
          </p:nvGrpSpPr>
          <p:grpSpPr>
            <a:xfrm>
              <a:off x="9233418" y="2489949"/>
              <a:ext cx="971478" cy="971478"/>
              <a:chOff x="1647897" y="1288637"/>
              <a:chExt cx="971478" cy="971478"/>
            </a:xfrm>
          </p:grpSpPr>
          <p:sp>
            <p:nvSpPr>
              <p:cNvPr id="38" name="îşlîḋè"/>
              <p:cNvSpPr/>
              <p:nvPr/>
            </p:nvSpPr>
            <p:spPr>
              <a:xfrm flipH="1">
                <a:off x="1647897" y="1288637"/>
                <a:ext cx="971478" cy="971478"/>
              </a:xfrm>
              <a:prstGeom prst="ellipse">
                <a:avLst/>
              </a:prstGeom>
              <a:solidFill>
                <a:schemeClr val="bg1"/>
              </a:solidFill>
              <a:ln w="38100" cap="flat" cmpd="sng" algn="ctr">
                <a:solidFill>
                  <a:schemeClr val="tx2">
                    <a:lumMod val="20000"/>
                    <a:lumOff val="80000"/>
                  </a:schemeClr>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zh-CN" altLang="en-US" kern="0">
                  <a:solidFill>
                    <a:prstClr val="white"/>
                  </a:solidFill>
                </a:endParaRPr>
              </a:p>
            </p:txBody>
          </p:sp>
          <p:sp>
            <p:nvSpPr>
              <p:cNvPr id="39" name="ïṡľîdè" title="S8je3JnNJtZFZzf"/>
              <p:cNvSpPr/>
              <p:nvPr/>
            </p:nvSpPr>
            <p:spPr bwMode="auto">
              <a:xfrm>
                <a:off x="1856912" y="1509621"/>
                <a:ext cx="553449" cy="529508"/>
              </a:xfrm>
              <a:custGeom>
                <a:avLst/>
                <a:gdLst>
                  <a:gd name="T0" fmla="*/ 6281 w 6554"/>
                  <a:gd name="T1" fmla="*/ 4642 h 6280"/>
                  <a:gd name="T2" fmla="*/ 6554 w 6554"/>
                  <a:gd name="T3" fmla="*/ 4369 h 6280"/>
                  <a:gd name="T4" fmla="*/ 6554 w 6554"/>
                  <a:gd name="T5" fmla="*/ 1365 h 6280"/>
                  <a:gd name="T6" fmla="*/ 6281 w 6554"/>
                  <a:gd name="T7" fmla="*/ 1092 h 6280"/>
                  <a:gd name="T8" fmla="*/ 1365 w 6554"/>
                  <a:gd name="T9" fmla="*/ 1092 h 6280"/>
                  <a:gd name="T10" fmla="*/ 1365 w 6554"/>
                  <a:gd name="T11" fmla="*/ 273 h 6280"/>
                  <a:gd name="T12" fmla="*/ 1092 w 6554"/>
                  <a:gd name="T13" fmla="*/ 0 h 6280"/>
                  <a:gd name="T14" fmla="*/ 273 w 6554"/>
                  <a:gd name="T15" fmla="*/ 0 h 6280"/>
                  <a:gd name="T16" fmla="*/ 0 w 6554"/>
                  <a:gd name="T17" fmla="*/ 273 h 6280"/>
                  <a:gd name="T18" fmla="*/ 273 w 6554"/>
                  <a:gd name="T19" fmla="*/ 546 h 6280"/>
                  <a:gd name="T20" fmla="*/ 819 w 6554"/>
                  <a:gd name="T21" fmla="*/ 546 h 6280"/>
                  <a:gd name="T22" fmla="*/ 819 w 6554"/>
                  <a:gd name="T23" fmla="*/ 1365 h 6280"/>
                  <a:gd name="T24" fmla="*/ 819 w 6554"/>
                  <a:gd name="T25" fmla="*/ 1638 h 6280"/>
                  <a:gd name="T26" fmla="*/ 819 w 6554"/>
                  <a:gd name="T27" fmla="*/ 4369 h 6280"/>
                  <a:gd name="T28" fmla="*/ 819 w 6554"/>
                  <a:gd name="T29" fmla="*/ 5734 h 6280"/>
                  <a:gd name="T30" fmla="*/ 1092 w 6554"/>
                  <a:gd name="T31" fmla="*/ 6007 h 6280"/>
                  <a:gd name="T32" fmla="*/ 2260 w 6554"/>
                  <a:gd name="T33" fmla="*/ 6007 h 6280"/>
                  <a:gd name="T34" fmla="*/ 2731 w 6554"/>
                  <a:gd name="T35" fmla="*/ 6280 h 6280"/>
                  <a:gd name="T36" fmla="*/ 3201 w 6554"/>
                  <a:gd name="T37" fmla="*/ 6007 h 6280"/>
                  <a:gd name="T38" fmla="*/ 5537 w 6554"/>
                  <a:gd name="T39" fmla="*/ 6007 h 6280"/>
                  <a:gd name="T40" fmla="*/ 6007 w 6554"/>
                  <a:gd name="T41" fmla="*/ 6280 h 6280"/>
                  <a:gd name="T42" fmla="*/ 6554 w 6554"/>
                  <a:gd name="T43" fmla="*/ 5734 h 6280"/>
                  <a:gd name="T44" fmla="*/ 6007 w 6554"/>
                  <a:gd name="T45" fmla="*/ 5188 h 6280"/>
                  <a:gd name="T46" fmla="*/ 5537 w 6554"/>
                  <a:gd name="T47" fmla="*/ 5461 h 6280"/>
                  <a:gd name="T48" fmla="*/ 3201 w 6554"/>
                  <a:gd name="T49" fmla="*/ 5461 h 6280"/>
                  <a:gd name="T50" fmla="*/ 2731 w 6554"/>
                  <a:gd name="T51" fmla="*/ 5188 h 6280"/>
                  <a:gd name="T52" fmla="*/ 2260 w 6554"/>
                  <a:gd name="T53" fmla="*/ 5461 h 6280"/>
                  <a:gd name="T54" fmla="*/ 1365 w 6554"/>
                  <a:gd name="T55" fmla="*/ 5461 h 6280"/>
                  <a:gd name="T56" fmla="*/ 1365 w 6554"/>
                  <a:gd name="T57" fmla="*/ 4642 h 6280"/>
                  <a:gd name="T58" fmla="*/ 6281 w 6554"/>
                  <a:gd name="T59" fmla="*/ 4642 h 6280"/>
                  <a:gd name="T60" fmla="*/ 2811 w 6554"/>
                  <a:gd name="T61" fmla="*/ 2537 h 6280"/>
                  <a:gd name="T62" fmla="*/ 3630 w 6554"/>
                  <a:gd name="T63" fmla="*/ 1718 h 6280"/>
                  <a:gd name="T64" fmla="*/ 3719 w 6554"/>
                  <a:gd name="T65" fmla="*/ 1659 h 6280"/>
                  <a:gd name="T66" fmla="*/ 3927 w 6554"/>
                  <a:gd name="T67" fmla="*/ 1659 h 6280"/>
                  <a:gd name="T68" fmla="*/ 4016 w 6554"/>
                  <a:gd name="T69" fmla="*/ 1718 h 6280"/>
                  <a:gd name="T70" fmla="*/ 4835 w 6554"/>
                  <a:gd name="T71" fmla="*/ 2537 h 6280"/>
                  <a:gd name="T72" fmla="*/ 4835 w 6554"/>
                  <a:gd name="T73" fmla="*/ 2923 h 6280"/>
                  <a:gd name="T74" fmla="*/ 4642 w 6554"/>
                  <a:gd name="T75" fmla="*/ 3003 h 6280"/>
                  <a:gd name="T76" fmla="*/ 4449 w 6554"/>
                  <a:gd name="T77" fmla="*/ 2923 h 6280"/>
                  <a:gd name="T78" fmla="*/ 4096 w 6554"/>
                  <a:gd name="T79" fmla="*/ 2570 h 6280"/>
                  <a:gd name="T80" fmla="*/ 4096 w 6554"/>
                  <a:gd name="T81" fmla="*/ 3822 h 6280"/>
                  <a:gd name="T82" fmla="*/ 3823 w 6554"/>
                  <a:gd name="T83" fmla="*/ 4096 h 6280"/>
                  <a:gd name="T84" fmla="*/ 3550 w 6554"/>
                  <a:gd name="T85" fmla="*/ 3822 h 6280"/>
                  <a:gd name="T86" fmla="*/ 3550 w 6554"/>
                  <a:gd name="T87" fmla="*/ 2570 h 6280"/>
                  <a:gd name="T88" fmla="*/ 3197 w 6554"/>
                  <a:gd name="T89" fmla="*/ 2923 h 6280"/>
                  <a:gd name="T90" fmla="*/ 3004 w 6554"/>
                  <a:gd name="T91" fmla="*/ 3003 h 6280"/>
                  <a:gd name="T92" fmla="*/ 2811 w 6554"/>
                  <a:gd name="T93" fmla="*/ 2923 h 6280"/>
                  <a:gd name="T94" fmla="*/ 2811 w 6554"/>
                  <a:gd name="T95" fmla="*/ 2537 h 6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54" h="6280">
                    <a:moveTo>
                      <a:pt x="6281" y="4642"/>
                    </a:moveTo>
                    <a:cubicBezTo>
                      <a:pt x="6431" y="4642"/>
                      <a:pt x="6554" y="4520"/>
                      <a:pt x="6554" y="4369"/>
                    </a:cubicBezTo>
                    <a:lnTo>
                      <a:pt x="6554" y="1365"/>
                    </a:lnTo>
                    <a:cubicBezTo>
                      <a:pt x="6554" y="1214"/>
                      <a:pt x="6431" y="1092"/>
                      <a:pt x="6281" y="1092"/>
                    </a:cubicBezTo>
                    <a:lnTo>
                      <a:pt x="1365" y="1092"/>
                    </a:lnTo>
                    <a:lnTo>
                      <a:pt x="1365" y="273"/>
                    </a:lnTo>
                    <a:cubicBezTo>
                      <a:pt x="1365" y="122"/>
                      <a:pt x="1243" y="0"/>
                      <a:pt x="1092" y="0"/>
                    </a:cubicBezTo>
                    <a:lnTo>
                      <a:pt x="273" y="0"/>
                    </a:lnTo>
                    <a:cubicBezTo>
                      <a:pt x="122" y="0"/>
                      <a:pt x="0" y="122"/>
                      <a:pt x="0" y="273"/>
                    </a:cubicBezTo>
                    <a:cubicBezTo>
                      <a:pt x="0" y="424"/>
                      <a:pt x="122" y="546"/>
                      <a:pt x="273" y="546"/>
                    </a:cubicBezTo>
                    <a:lnTo>
                      <a:pt x="819" y="546"/>
                    </a:lnTo>
                    <a:lnTo>
                      <a:pt x="819" y="1365"/>
                    </a:lnTo>
                    <a:lnTo>
                      <a:pt x="819" y="1638"/>
                    </a:lnTo>
                    <a:lnTo>
                      <a:pt x="819" y="4369"/>
                    </a:lnTo>
                    <a:lnTo>
                      <a:pt x="819" y="5734"/>
                    </a:lnTo>
                    <a:cubicBezTo>
                      <a:pt x="819" y="5885"/>
                      <a:pt x="942" y="6007"/>
                      <a:pt x="1092" y="6007"/>
                    </a:cubicBezTo>
                    <a:lnTo>
                      <a:pt x="2260" y="6007"/>
                    </a:lnTo>
                    <a:cubicBezTo>
                      <a:pt x="2355" y="6169"/>
                      <a:pt x="2529" y="6280"/>
                      <a:pt x="2731" y="6280"/>
                    </a:cubicBezTo>
                    <a:cubicBezTo>
                      <a:pt x="2932" y="6280"/>
                      <a:pt x="3106" y="6169"/>
                      <a:pt x="3201" y="6007"/>
                    </a:cubicBezTo>
                    <a:lnTo>
                      <a:pt x="5537" y="6007"/>
                    </a:lnTo>
                    <a:cubicBezTo>
                      <a:pt x="5632" y="6169"/>
                      <a:pt x="5806" y="6280"/>
                      <a:pt x="6007" y="6280"/>
                    </a:cubicBezTo>
                    <a:cubicBezTo>
                      <a:pt x="6309" y="6280"/>
                      <a:pt x="6554" y="6036"/>
                      <a:pt x="6554" y="5734"/>
                    </a:cubicBezTo>
                    <a:cubicBezTo>
                      <a:pt x="6554" y="5432"/>
                      <a:pt x="6309" y="5188"/>
                      <a:pt x="6007" y="5188"/>
                    </a:cubicBezTo>
                    <a:cubicBezTo>
                      <a:pt x="5806" y="5188"/>
                      <a:pt x="5632" y="5298"/>
                      <a:pt x="5537" y="5461"/>
                    </a:cubicBezTo>
                    <a:lnTo>
                      <a:pt x="3201" y="5461"/>
                    </a:lnTo>
                    <a:cubicBezTo>
                      <a:pt x="3106" y="5298"/>
                      <a:pt x="2932" y="5188"/>
                      <a:pt x="2731" y="5188"/>
                    </a:cubicBezTo>
                    <a:cubicBezTo>
                      <a:pt x="2529" y="5188"/>
                      <a:pt x="2355" y="5298"/>
                      <a:pt x="2260" y="5461"/>
                    </a:cubicBezTo>
                    <a:lnTo>
                      <a:pt x="1365" y="5461"/>
                    </a:lnTo>
                    <a:lnTo>
                      <a:pt x="1365" y="4642"/>
                    </a:lnTo>
                    <a:lnTo>
                      <a:pt x="6281" y="4642"/>
                    </a:lnTo>
                    <a:close/>
                    <a:moveTo>
                      <a:pt x="2811" y="2537"/>
                    </a:moveTo>
                    <a:lnTo>
                      <a:pt x="3630" y="1718"/>
                    </a:lnTo>
                    <a:cubicBezTo>
                      <a:pt x="3655" y="1693"/>
                      <a:pt x="3685" y="1673"/>
                      <a:pt x="3719" y="1659"/>
                    </a:cubicBezTo>
                    <a:cubicBezTo>
                      <a:pt x="3785" y="1631"/>
                      <a:pt x="3861" y="1631"/>
                      <a:pt x="3927" y="1659"/>
                    </a:cubicBezTo>
                    <a:cubicBezTo>
                      <a:pt x="3961" y="1673"/>
                      <a:pt x="3991" y="1693"/>
                      <a:pt x="4016" y="1718"/>
                    </a:cubicBezTo>
                    <a:lnTo>
                      <a:pt x="4835" y="2537"/>
                    </a:lnTo>
                    <a:cubicBezTo>
                      <a:pt x="4942" y="2644"/>
                      <a:pt x="4942" y="2816"/>
                      <a:pt x="4835" y="2923"/>
                    </a:cubicBezTo>
                    <a:cubicBezTo>
                      <a:pt x="4782" y="2977"/>
                      <a:pt x="4712" y="3003"/>
                      <a:pt x="4642" y="3003"/>
                    </a:cubicBezTo>
                    <a:cubicBezTo>
                      <a:pt x="4572" y="3003"/>
                      <a:pt x="4502" y="2977"/>
                      <a:pt x="4449" y="2923"/>
                    </a:cubicBezTo>
                    <a:lnTo>
                      <a:pt x="4096" y="2570"/>
                    </a:lnTo>
                    <a:lnTo>
                      <a:pt x="4096" y="3822"/>
                    </a:lnTo>
                    <a:cubicBezTo>
                      <a:pt x="4096" y="3973"/>
                      <a:pt x="3974" y="4096"/>
                      <a:pt x="3823" y="4096"/>
                    </a:cubicBezTo>
                    <a:cubicBezTo>
                      <a:pt x="3672" y="4096"/>
                      <a:pt x="3550" y="3973"/>
                      <a:pt x="3550" y="3822"/>
                    </a:cubicBezTo>
                    <a:lnTo>
                      <a:pt x="3550" y="2570"/>
                    </a:lnTo>
                    <a:lnTo>
                      <a:pt x="3197" y="2923"/>
                    </a:lnTo>
                    <a:cubicBezTo>
                      <a:pt x="3144" y="2977"/>
                      <a:pt x="3074" y="3003"/>
                      <a:pt x="3004" y="3003"/>
                    </a:cubicBezTo>
                    <a:cubicBezTo>
                      <a:pt x="2934" y="3003"/>
                      <a:pt x="2864" y="2977"/>
                      <a:pt x="2811" y="2923"/>
                    </a:cubicBezTo>
                    <a:cubicBezTo>
                      <a:pt x="2704" y="2816"/>
                      <a:pt x="2704" y="2644"/>
                      <a:pt x="2811" y="2537"/>
                    </a:cubicBezTo>
                    <a:close/>
                  </a:path>
                </a:pathLst>
              </a:custGeom>
              <a:solidFill>
                <a:schemeClr val="accent1"/>
              </a:solidFill>
              <a:ln>
                <a:noFill/>
              </a:ln>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íşľïďé"/>
            <p:cNvGrpSpPr/>
            <p:nvPr/>
          </p:nvGrpSpPr>
          <p:grpSpPr>
            <a:xfrm>
              <a:off x="5610261" y="2489949"/>
              <a:ext cx="971478" cy="971478"/>
              <a:chOff x="1647897" y="1288637"/>
              <a:chExt cx="971478" cy="971478"/>
            </a:xfrm>
          </p:grpSpPr>
          <p:sp>
            <p:nvSpPr>
              <p:cNvPr id="36" name="iṡlïḍè"/>
              <p:cNvSpPr/>
              <p:nvPr/>
            </p:nvSpPr>
            <p:spPr>
              <a:xfrm flipH="1">
                <a:off x="1647897" y="1288637"/>
                <a:ext cx="971478" cy="971478"/>
              </a:xfrm>
              <a:prstGeom prst="ellipse">
                <a:avLst/>
              </a:prstGeom>
              <a:solidFill>
                <a:schemeClr val="bg1"/>
              </a:solidFill>
              <a:ln w="38100" cap="flat" cmpd="sng" algn="ctr">
                <a:solidFill>
                  <a:schemeClr val="tx2">
                    <a:lumMod val="20000"/>
                    <a:lumOff val="80000"/>
                  </a:schemeClr>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zh-CN" altLang="en-US" kern="0">
                  <a:solidFill>
                    <a:prstClr val="white"/>
                  </a:solidFill>
                </a:endParaRPr>
              </a:p>
            </p:txBody>
          </p:sp>
          <p:sp>
            <p:nvSpPr>
              <p:cNvPr id="37" name="iṡlïďe" title="S8je3JnNJtZFZzf"/>
              <p:cNvSpPr/>
              <p:nvPr/>
            </p:nvSpPr>
            <p:spPr bwMode="auto">
              <a:xfrm>
                <a:off x="1856912" y="1516339"/>
                <a:ext cx="553449" cy="516072"/>
              </a:xfrm>
              <a:custGeom>
                <a:avLst/>
                <a:gdLst>
                  <a:gd name="T0" fmla="*/ 3958 w 4630"/>
                  <a:gd name="T1" fmla="*/ 1193 h 4324"/>
                  <a:gd name="T2" fmla="*/ 3772 w 4630"/>
                  <a:gd name="T3" fmla="*/ 1223 h 4324"/>
                  <a:gd name="T4" fmla="*/ 3358 w 4630"/>
                  <a:gd name="T5" fmla="*/ 1778 h 4324"/>
                  <a:gd name="T6" fmla="*/ 3055 w 4630"/>
                  <a:gd name="T7" fmla="*/ 1876 h 4324"/>
                  <a:gd name="T8" fmla="*/ 2515 w 4630"/>
                  <a:gd name="T9" fmla="*/ 1484 h 4324"/>
                  <a:gd name="T10" fmla="*/ 2515 w 4630"/>
                  <a:gd name="T11" fmla="*/ 1166 h 4324"/>
                  <a:gd name="T12" fmla="*/ 2915 w 4630"/>
                  <a:gd name="T13" fmla="*/ 600 h 4324"/>
                  <a:gd name="T14" fmla="*/ 2315 w 4630"/>
                  <a:gd name="T15" fmla="*/ 0 h 4324"/>
                  <a:gd name="T16" fmla="*/ 1715 w 4630"/>
                  <a:gd name="T17" fmla="*/ 600 h 4324"/>
                  <a:gd name="T18" fmla="*/ 2115 w 4630"/>
                  <a:gd name="T19" fmla="*/ 1166 h 4324"/>
                  <a:gd name="T20" fmla="*/ 2115 w 4630"/>
                  <a:gd name="T21" fmla="*/ 1484 h 4324"/>
                  <a:gd name="T22" fmla="*/ 1575 w 4630"/>
                  <a:gd name="T23" fmla="*/ 1877 h 4324"/>
                  <a:gd name="T24" fmla="*/ 1273 w 4630"/>
                  <a:gd name="T25" fmla="*/ 1778 h 4324"/>
                  <a:gd name="T26" fmla="*/ 858 w 4630"/>
                  <a:gd name="T27" fmla="*/ 1223 h 4324"/>
                  <a:gd name="T28" fmla="*/ 673 w 4630"/>
                  <a:gd name="T29" fmla="*/ 1193 h 4324"/>
                  <a:gd name="T30" fmla="*/ 102 w 4630"/>
                  <a:gd name="T31" fmla="*/ 1608 h 4324"/>
                  <a:gd name="T32" fmla="*/ 488 w 4630"/>
                  <a:gd name="T33" fmla="*/ 2364 h 4324"/>
                  <a:gd name="T34" fmla="*/ 673 w 4630"/>
                  <a:gd name="T35" fmla="*/ 2394 h 4324"/>
                  <a:gd name="T36" fmla="*/ 1149 w 4630"/>
                  <a:gd name="T37" fmla="*/ 2159 h 4324"/>
                  <a:gd name="T38" fmla="*/ 1452 w 4630"/>
                  <a:gd name="T39" fmla="*/ 2258 h 4324"/>
                  <a:gd name="T40" fmla="*/ 1449 w 4630"/>
                  <a:gd name="T41" fmla="*/ 2327 h 4324"/>
                  <a:gd name="T42" fmla="*/ 1658 w 4630"/>
                  <a:gd name="T43" fmla="*/ 2891 h 4324"/>
                  <a:gd name="T44" fmla="*/ 1471 w 4630"/>
                  <a:gd name="T45" fmla="*/ 3149 h 4324"/>
                  <a:gd name="T46" fmla="*/ 1301 w 4630"/>
                  <a:gd name="T47" fmla="*/ 3124 h 4324"/>
                  <a:gd name="T48" fmla="*/ 815 w 4630"/>
                  <a:gd name="T49" fmla="*/ 3371 h 4324"/>
                  <a:gd name="T50" fmla="*/ 948 w 4630"/>
                  <a:gd name="T51" fmla="*/ 4209 h 4324"/>
                  <a:gd name="T52" fmla="*/ 1300 w 4630"/>
                  <a:gd name="T53" fmla="*/ 4324 h 4324"/>
                  <a:gd name="T54" fmla="*/ 1786 w 4630"/>
                  <a:gd name="T55" fmla="*/ 4077 h 4324"/>
                  <a:gd name="T56" fmla="*/ 1795 w 4630"/>
                  <a:gd name="T57" fmla="*/ 3384 h 4324"/>
                  <a:gd name="T58" fmla="*/ 1981 w 4630"/>
                  <a:gd name="T59" fmla="*/ 3127 h 4324"/>
                  <a:gd name="T60" fmla="*/ 2315 w 4630"/>
                  <a:gd name="T61" fmla="*/ 3194 h 4324"/>
                  <a:gd name="T62" fmla="*/ 2647 w 4630"/>
                  <a:gd name="T63" fmla="*/ 3127 h 4324"/>
                  <a:gd name="T64" fmla="*/ 2836 w 4630"/>
                  <a:gd name="T65" fmla="*/ 3385 h 4324"/>
                  <a:gd name="T66" fmla="*/ 2845 w 4630"/>
                  <a:gd name="T67" fmla="*/ 4077 h 4324"/>
                  <a:gd name="T68" fmla="*/ 3331 w 4630"/>
                  <a:gd name="T69" fmla="*/ 4324 h 4324"/>
                  <a:gd name="T70" fmla="*/ 3331 w 4630"/>
                  <a:gd name="T71" fmla="*/ 4324 h 4324"/>
                  <a:gd name="T72" fmla="*/ 3683 w 4630"/>
                  <a:gd name="T73" fmla="*/ 4209 h 4324"/>
                  <a:gd name="T74" fmla="*/ 3816 w 4630"/>
                  <a:gd name="T75" fmla="*/ 3371 h 4324"/>
                  <a:gd name="T76" fmla="*/ 3330 w 4630"/>
                  <a:gd name="T77" fmla="*/ 3124 h 4324"/>
                  <a:gd name="T78" fmla="*/ 3159 w 4630"/>
                  <a:gd name="T79" fmla="*/ 3149 h 4324"/>
                  <a:gd name="T80" fmla="*/ 2971 w 4630"/>
                  <a:gd name="T81" fmla="*/ 2893 h 4324"/>
                  <a:gd name="T82" fmla="*/ 3182 w 4630"/>
                  <a:gd name="T83" fmla="*/ 2327 h 4324"/>
                  <a:gd name="T84" fmla="*/ 3179 w 4630"/>
                  <a:gd name="T85" fmla="*/ 2257 h 4324"/>
                  <a:gd name="T86" fmla="*/ 3481 w 4630"/>
                  <a:gd name="T87" fmla="*/ 2159 h 4324"/>
                  <a:gd name="T88" fmla="*/ 3957 w 4630"/>
                  <a:gd name="T89" fmla="*/ 2394 h 4324"/>
                  <a:gd name="T90" fmla="*/ 3957 w 4630"/>
                  <a:gd name="T91" fmla="*/ 2394 h 4324"/>
                  <a:gd name="T92" fmla="*/ 4143 w 4630"/>
                  <a:gd name="T93" fmla="*/ 2364 h 4324"/>
                  <a:gd name="T94" fmla="*/ 4528 w 4630"/>
                  <a:gd name="T95" fmla="*/ 1608 h 4324"/>
                  <a:gd name="T96" fmla="*/ 3958 w 4630"/>
                  <a:gd name="T97" fmla="*/ 1193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0" h="4324">
                    <a:moveTo>
                      <a:pt x="3958" y="1193"/>
                    </a:moveTo>
                    <a:cubicBezTo>
                      <a:pt x="3895" y="1193"/>
                      <a:pt x="3832" y="1203"/>
                      <a:pt x="3772" y="1223"/>
                    </a:cubicBezTo>
                    <a:cubicBezTo>
                      <a:pt x="3524" y="1304"/>
                      <a:pt x="3364" y="1531"/>
                      <a:pt x="3358" y="1778"/>
                    </a:cubicBezTo>
                    <a:lnTo>
                      <a:pt x="3055" y="1876"/>
                    </a:lnTo>
                    <a:cubicBezTo>
                      <a:pt x="2936" y="1682"/>
                      <a:pt x="2743" y="1538"/>
                      <a:pt x="2515" y="1484"/>
                    </a:cubicBezTo>
                    <a:lnTo>
                      <a:pt x="2515" y="1166"/>
                    </a:lnTo>
                    <a:cubicBezTo>
                      <a:pt x="2748" y="1083"/>
                      <a:pt x="2915" y="861"/>
                      <a:pt x="2915" y="600"/>
                    </a:cubicBezTo>
                    <a:cubicBezTo>
                      <a:pt x="2915" y="270"/>
                      <a:pt x="2646" y="0"/>
                      <a:pt x="2315" y="0"/>
                    </a:cubicBezTo>
                    <a:cubicBezTo>
                      <a:pt x="1984" y="0"/>
                      <a:pt x="1715" y="270"/>
                      <a:pt x="1715" y="600"/>
                    </a:cubicBezTo>
                    <a:cubicBezTo>
                      <a:pt x="1715" y="861"/>
                      <a:pt x="1882" y="1083"/>
                      <a:pt x="2115" y="1166"/>
                    </a:cubicBezTo>
                    <a:lnTo>
                      <a:pt x="2115" y="1484"/>
                    </a:lnTo>
                    <a:cubicBezTo>
                      <a:pt x="1887" y="1538"/>
                      <a:pt x="1694" y="1682"/>
                      <a:pt x="1575" y="1877"/>
                    </a:cubicBezTo>
                    <a:lnTo>
                      <a:pt x="1273" y="1778"/>
                    </a:lnTo>
                    <a:cubicBezTo>
                      <a:pt x="1266" y="1531"/>
                      <a:pt x="1107" y="1304"/>
                      <a:pt x="858" y="1223"/>
                    </a:cubicBezTo>
                    <a:cubicBezTo>
                      <a:pt x="798" y="1203"/>
                      <a:pt x="736" y="1193"/>
                      <a:pt x="673" y="1193"/>
                    </a:cubicBezTo>
                    <a:cubicBezTo>
                      <a:pt x="412" y="1193"/>
                      <a:pt x="183" y="1360"/>
                      <a:pt x="102" y="1608"/>
                    </a:cubicBezTo>
                    <a:cubicBezTo>
                      <a:pt x="0" y="1923"/>
                      <a:pt x="173" y="2262"/>
                      <a:pt x="488" y="2364"/>
                    </a:cubicBezTo>
                    <a:cubicBezTo>
                      <a:pt x="548" y="2384"/>
                      <a:pt x="610" y="2394"/>
                      <a:pt x="673" y="2394"/>
                    </a:cubicBezTo>
                    <a:cubicBezTo>
                      <a:pt x="864" y="2394"/>
                      <a:pt x="1038" y="2304"/>
                      <a:pt x="1149" y="2159"/>
                    </a:cubicBezTo>
                    <a:lnTo>
                      <a:pt x="1452" y="2258"/>
                    </a:lnTo>
                    <a:cubicBezTo>
                      <a:pt x="1450" y="2281"/>
                      <a:pt x="1449" y="2304"/>
                      <a:pt x="1449" y="2327"/>
                    </a:cubicBezTo>
                    <a:cubicBezTo>
                      <a:pt x="1449" y="2542"/>
                      <a:pt x="1528" y="2740"/>
                      <a:pt x="1658" y="2891"/>
                    </a:cubicBezTo>
                    <a:lnTo>
                      <a:pt x="1471" y="3149"/>
                    </a:lnTo>
                    <a:cubicBezTo>
                      <a:pt x="1416" y="3132"/>
                      <a:pt x="1359" y="3124"/>
                      <a:pt x="1301" y="3124"/>
                    </a:cubicBezTo>
                    <a:cubicBezTo>
                      <a:pt x="1109" y="3124"/>
                      <a:pt x="927" y="3216"/>
                      <a:pt x="815" y="3371"/>
                    </a:cubicBezTo>
                    <a:cubicBezTo>
                      <a:pt x="620" y="3639"/>
                      <a:pt x="680" y="4015"/>
                      <a:pt x="948" y="4209"/>
                    </a:cubicBezTo>
                    <a:cubicBezTo>
                      <a:pt x="1051" y="4284"/>
                      <a:pt x="1173" y="4324"/>
                      <a:pt x="1300" y="4324"/>
                    </a:cubicBezTo>
                    <a:cubicBezTo>
                      <a:pt x="1492" y="4324"/>
                      <a:pt x="1673" y="4232"/>
                      <a:pt x="1786" y="4077"/>
                    </a:cubicBezTo>
                    <a:cubicBezTo>
                      <a:pt x="1939" y="3866"/>
                      <a:pt x="1934" y="3588"/>
                      <a:pt x="1795" y="3384"/>
                    </a:cubicBezTo>
                    <a:lnTo>
                      <a:pt x="1981" y="3127"/>
                    </a:lnTo>
                    <a:cubicBezTo>
                      <a:pt x="2084" y="3170"/>
                      <a:pt x="2197" y="3194"/>
                      <a:pt x="2315" y="3194"/>
                    </a:cubicBezTo>
                    <a:cubicBezTo>
                      <a:pt x="2433" y="3194"/>
                      <a:pt x="2545" y="3170"/>
                      <a:pt x="2647" y="3127"/>
                    </a:cubicBezTo>
                    <a:lnTo>
                      <a:pt x="2836" y="3385"/>
                    </a:lnTo>
                    <a:cubicBezTo>
                      <a:pt x="2696" y="3588"/>
                      <a:pt x="2692" y="3866"/>
                      <a:pt x="2845" y="4077"/>
                    </a:cubicBezTo>
                    <a:cubicBezTo>
                      <a:pt x="2957" y="4232"/>
                      <a:pt x="3139" y="4324"/>
                      <a:pt x="3331" y="4324"/>
                    </a:cubicBezTo>
                    <a:lnTo>
                      <a:pt x="3331" y="4324"/>
                    </a:lnTo>
                    <a:cubicBezTo>
                      <a:pt x="3458" y="4324"/>
                      <a:pt x="3580" y="4284"/>
                      <a:pt x="3683" y="4209"/>
                    </a:cubicBezTo>
                    <a:cubicBezTo>
                      <a:pt x="3951" y="4015"/>
                      <a:pt x="4010" y="3639"/>
                      <a:pt x="3816" y="3371"/>
                    </a:cubicBezTo>
                    <a:cubicBezTo>
                      <a:pt x="3703" y="3216"/>
                      <a:pt x="3522" y="3124"/>
                      <a:pt x="3330" y="3124"/>
                    </a:cubicBezTo>
                    <a:cubicBezTo>
                      <a:pt x="3271" y="3124"/>
                      <a:pt x="3214" y="3133"/>
                      <a:pt x="3159" y="3149"/>
                    </a:cubicBezTo>
                    <a:lnTo>
                      <a:pt x="2971" y="2893"/>
                    </a:lnTo>
                    <a:cubicBezTo>
                      <a:pt x="3102" y="2741"/>
                      <a:pt x="3182" y="2543"/>
                      <a:pt x="3182" y="2327"/>
                    </a:cubicBezTo>
                    <a:cubicBezTo>
                      <a:pt x="3182" y="2303"/>
                      <a:pt x="3181" y="2280"/>
                      <a:pt x="3179" y="2257"/>
                    </a:cubicBezTo>
                    <a:lnTo>
                      <a:pt x="3481" y="2159"/>
                    </a:lnTo>
                    <a:cubicBezTo>
                      <a:pt x="3592" y="2304"/>
                      <a:pt x="3766" y="2394"/>
                      <a:pt x="3957" y="2394"/>
                    </a:cubicBezTo>
                    <a:lnTo>
                      <a:pt x="3957" y="2394"/>
                    </a:lnTo>
                    <a:cubicBezTo>
                      <a:pt x="4020" y="2394"/>
                      <a:pt x="4083" y="2384"/>
                      <a:pt x="4143" y="2364"/>
                    </a:cubicBezTo>
                    <a:cubicBezTo>
                      <a:pt x="4458" y="2262"/>
                      <a:pt x="4630" y="1923"/>
                      <a:pt x="4528" y="1608"/>
                    </a:cubicBezTo>
                    <a:cubicBezTo>
                      <a:pt x="4447" y="1360"/>
                      <a:pt x="4218" y="1193"/>
                      <a:pt x="3958" y="1193"/>
                    </a:cubicBezTo>
                    <a:close/>
                  </a:path>
                </a:pathLst>
              </a:custGeom>
              <a:solidFill>
                <a:schemeClr val="accent1"/>
              </a:solidFill>
              <a:ln>
                <a:noFill/>
              </a:ln>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
          <p:nvSpPr>
            <p:cNvPr id="11" name="íṥḷîďé"/>
            <p:cNvSpPr txBox="1"/>
            <p:nvPr/>
          </p:nvSpPr>
          <p:spPr bwMode="auto">
            <a:xfrm>
              <a:off x="1234911" y="3681732"/>
              <a:ext cx="25010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p>
          </p:txBody>
        </p:sp>
        <p:sp>
          <p:nvSpPr>
            <p:cNvPr id="12" name="îṥḻiḓé"/>
            <p:cNvSpPr txBox="1"/>
            <p:nvPr/>
          </p:nvSpPr>
          <p:spPr bwMode="auto">
            <a:xfrm>
              <a:off x="4844668" y="3681732"/>
              <a:ext cx="25010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p>
          </p:txBody>
        </p:sp>
        <p:sp>
          <p:nvSpPr>
            <p:cNvPr id="13" name="î$ľïḍê"/>
            <p:cNvSpPr txBox="1"/>
            <p:nvPr/>
          </p:nvSpPr>
          <p:spPr bwMode="auto">
            <a:xfrm>
              <a:off x="8454425" y="3681732"/>
              <a:ext cx="25010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p>
          </p:txBody>
        </p:sp>
        <p:cxnSp>
          <p:nvCxnSpPr>
            <p:cNvPr id="14" name="直接连接符 13"/>
            <p:cNvCxnSpPr/>
            <p:nvPr/>
          </p:nvCxnSpPr>
          <p:spPr>
            <a:xfrm>
              <a:off x="4290327" y="3233723"/>
              <a:ext cx="0" cy="290990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00084" y="3233723"/>
              <a:ext cx="0" cy="290990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6" name="ïṡľïḑè"/>
            <p:cNvGrpSpPr/>
            <p:nvPr/>
          </p:nvGrpSpPr>
          <p:grpSpPr>
            <a:xfrm>
              <a:off x="764985" y="4477750"/>
              <a:ext cx="3440928" cy="405822"/>
              <a:chOff x="670502" y="4415254"/>
              <a:chExt cx="3440928" cy="405822"/>
            </a:xfrm>
          </p:grpSpPr>
          <p:sp>
            <p:nvSpPr>
              <p:cNvPr id="33" name="ï$1îḓe"/>
              <p:cNvSpPr/>
              <p:nvPr/>
            </p:nvSpPr>
            <p:spPr>
              <a:xfrm>
                <a:off x="670502" y="4415254"/>
                <a:ext cx="1060498" cy="40582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1400" dirty="0">
                    <a:solidFill>
                      <a:schemeClr val="tx1"/>
                    </a:solidFill>
                  </a:rPr>
                  <a:t>Text</a:t>
                </a:r>
                <a:endParaRPr lang="zh-CN" altLang="en-US" sz="1400" dirty="0">
                  <a:solidFill>
                    <a:schemeClr val="tx1"/>
                  </a:solidFill>
                </a:endParaRPr>
              </a:p>
            </p:txBody>
          </p:sp>
          <p:sp>
            <p:nvSpPr>
              <p:cNvPr id="34" name="ïṩlîdé"/>
              <p:cNvSpPr/>
              <p:nvPr/>
            </p:nvSpPr>
            <p:spPr>
              <a:xfrm>
                <a:off x="1860717" y="4415254"/>
                <a:ext cx="1060498" cy="40582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1400" dirty="0">
                    <a:solidFill>
                      <a:schemeClr val="tx1"/>
                    </a:solidFill>
                  </a:rPr>
                  <a:t>Text</a:t>
                </a:r>
                <a:endParaRPr lang="zh-CN" altLang="en-US" sz="1400" dirty="0">
                  <a:solidFill>
                    <a:schemeClr val="tx1"/>
                  </a:solidFill>
                </a:endParaRPr>
              </a:p>
            </p:txBody>
          </p:sp>
          <p:sp>
            <p:nvSpPr>
              <p:cNvPr id="35" name="iŝ1idé"/>
              <p:cNvSpPr/>
              <p:nvPr/>
            </p:nvSpPr>
            <p:spPr>
              <a:xfrm>
                <a:off x="3050932" y="4415254"/>
                <a:ext cx="1060498" cy="40582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1400" dirty="0">
                    <a:solidFill>
                      <a:schemeClr val="tx1"/>
                    </a:solidFill>
                  </a:rPr>
                  <a:t>Text</a:t>
                </a:r>
                <a:endParaRPr lang="zh-CN" altLang="en-US" sz="1400" dirty="0">
                  <a:solidFill>
                    <a:schemeClr val="tx1"/>
                  </a:solidFill>
                </a:endParaRPr>
              </a:p>
            </p:txBody>
          </p:sp>
        </p:grpSp>
        <p:grpSp>
          <p:nvGrpSpPr>
            <p:cNvPr id="17" name="îş1ídé"/>
            <p:cNvGrpSpPr/>
            <p:nvPr/>
          </p:nvGrpSpPr>
          <p:grpSpPr>
            <a:xfrm>
              <a:off x="764985" y="5020675"/>
              <a:ext cx="3440928" cy="405822"/>
              <a:chOff x="670502" y="4415254"/>
              <a:chExt cx="3440928" cy="405822"/>
            </a:xfrm>
          </p:grpSpPr>
          <p:sp>
            <p:nvSpPr>
              <p:cNvPr id="30" name="í$ľïdé"/>
              <p:cNvSpPr/>
              <p:nvPr/>
            </p:nvSpPr>
            <p:spPr>
              <a:xfrm>
                <a:off x="670502" y="4415254"/>
                <a:ext cx="1060498" cy="40582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1400" dirty="0">
                    <a:solidFill>
                      <a:schemeClr val="tx1"/>
                    </a:solidFill>
                  </a:rPr>
                  <a:t>Text</a:t>
                </a:r>
                <a:endParaRPr lang="zh-CN" altLang="en-US" sz="1400" dirty="0">
                  <a:solidFill>
                    <a:schemeClr val="tx1"/>
                  </a:solidFill>
                </a:endParaRPr>
              </a:p>
            </p:txBody>
          </p:sp>
          <p:sp>
            <p:nvSpPr>
              <p:cNvPr id="31" name="íşļîḋe"/>
              <p:cNvSpPr/>
              <p:nvPr/>
            </p:nvSpPr>
            <p:spPr>
              <a:xfrm>
                <a:off x="1860717" y="4415254"/>
                <a:ext cx="1060498" cy="40582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1400" dirty="0">
                    <a:solidFill>
                      <a:schemeClr val="tx1"/>
                    </a:solidFill>
                  </a:rPr>
                  <a:t>Text</a:t>
                </a:r>
                <a:endParaRPr lang="zh-CN" altLang="en-US" sz="1400" dirty="0">
                  <a:solidFill>
                    <a:schemeClr val="tx1"/>
                  </a:solidFill>
                </a:endParaRPr>
              </a:p>
            </p:txBody>
          </p:sp>
          <p:sp>
            <p:nvSpPr>
              <p:cNvPr id="32" name="ïṡḻíďé"/>
              <p:cNvSpPr/>
              <p:nvPr/>
            </p:nvSpPr>
            <p:spPr>
              <a:xfrm>
                <a:off x="3050932" y="4415254"/>
                <a:ext cx="1060498" cy="40582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1400" dirty="0">
                    <a:solidFill>
                      <a:schemeClr val="tx1"/>
                    </a:solidFill>
                  </a:rPr>
                  <a:t>Text</a:t>
                </a:r>
                <a:endParaRPr lang="zh-CN" altLang="en-US" sz="1400" dirty="0">
                  <a:solidFill>
                    <a:schemeClr val="tx1"/>
                  </a:solidFill>
                </a:endParaRPr>
              </a:p>
            </p:txBody>
          </p:sp>
        </p:grpSp>
        <p:grpSp>
          <p:nvGrpSpPr>
            <p:cNvPr id="18" name="îşḻïďé"/>
            <p:cNvGrpSpPr/>
            <p:nvPr/>
          </p:nvGrpSpPr>
          <p:grpSpPr>
            <a:xfrm>
              <a:off x="4375536" y="4477750"/>
              <a:ext cx="3440928" cy="405822"/>
              <a:chOff x="670502" y="4415254"/>
              <a:chExt cx="3440928" cy="405822"/>
            </a:xfrm>
          </p:grpSpPr>
          <p:sp>
            <p:nvSpPr>
              <p:cNvPr id="27" name="ïŝḻîḓè"/>
              <p:cNvSpPr/>
              <p:nvPr/>
            </p:nvSpPr>
            <p:spPr>
              <a:xfrm>
                <a:off x="670502" y="4415254"/>
                <a:ext cx="1060498" cy="40582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1400" dirty="0">
                    <a:solidFill>
                      <a:schemeClr val="tx1"/>
                    </a:solidFill>
                  </a:rPr>
                  <a:t>Text</a:t>
                </a:r>
                <a:endParaRPr lang="zh-CN" altLang="en-US" sz="1400" dirty="0">
                  <a:solidFill>
                    <a:schemeClr val="tx1"/>
                  </a:solidFill>
                </a:endParaRPr>
              </a:p>
            </p:txBody>
          </p:sp>
          <p:sp>
            <p:nvSpPr>
              <p:cNvPr id="28" name="išļíde"/>
              <p:cNvSpPr/>
              <p:nvPr/>
            </p:nvSpPr>
            <p:spPr>
              <a:xfrm>
                <a:off x="1860717" y="4415254"/>
                <a:ext cx="1060498" cy="40582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1400" dirty="0">
                    <a:solidFill>
                      <a:schemeClr val="tx1"/>
                    </a:solidFill>
                  </a:rPr>
                  <a:t>Text</a:t>
                </a:r>
                <a:endParaRPr lang="zh-CN" altLang="en-US" sz="1400" dirty="0">
                  <a:solidFill>
                    <a:schemeClr val="tx1"/>
                  </a:solidFill>
                </a:endParaRPr>
              </a:p>
            </p:txBody>
          </p:sp>
          <p:sp>
            <p:nvSpPr>
              <p:cNvPr id="29" name="íṥ1îḍè"/>
              <p:cNvSpPr/>
              <p:nvPr/>
            </p:nvSpPr>
            <p:spPr>
              <a:xfrm>
                <a:off x="3050932" y="4415254"/>
                <a:ext cx="1060498" cy="40582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1400" dirty="0">
                    <a:solidFill>
                      <a:schemeClr val="tx1"/>
                    </a:solidFill>
                  </a:rPr>
                  <a:t>Text</a:t>
                </a:r>
                <a:endParaRPr lang="zh-CN" altLang="en-US" sz="1400" dirty="0">
                  <a:solidFill>
                    <a:schemeClr val="tx1"/>
                  </a:solidFill>
                </a:endParaRPr>
              </a:p>
            </p:txBody>
          </p:sp>
        </p:grpSp>
        <p:grpSp>
          <p:nvGrpSpPr>
            <p:cNvPr id="19" name="ïŝļïḓé"/>
            <p:cNvGrpSpPr/>
            <p:nvPr/>
          </p:nvGrpSpPr>
          <p:grpSpPr>
            <a:xfrm>
              <a:off x="7986087" y="4477750"/>
              <a:ext cx="3440928" cy="405822"/>
              <a:chOff x="670502" y="4415254"/>
              <a:chExt cx="3440928" cy="405822"/>
            </a:xfrm>
          </p:grpSpPr>
          <p:sp>
            <p:nvSpPr>
              <p:cNvPr id="24" name="íS1îḍé"/>
              <p:cNvSpPr/>
              <p:nvPr/>
            </p:nvSpPr>
            <p:spPr>
              <a:xfrm>
                <a:off x="670502" y="4415254"/>
                <a:ext cx="1060498" cy="40582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1400" dirty="0">
                    <a:solidFill>
                      <a:schemeClr val="tx1"/>
                    </a:solidFill>
                  </a:rPr>
                  <a:t>Text</a:t>
                </a:r>
                <a:endParaRPr lang="zh-CN" altLang="en-US" sz="1400" dirty="0">
                  <a:solidFill>
                    <a:schemeClr val="tx1"/>
                  </a:solidFill>
                </a:endParaRPr>
              </a:p>
            </p:txBody>
          </p:sp>
          <p:sp>
            <p:nvSpPr>
              <p:cNvPr id="25" name="îś1iḓé"/>
              <p:cNvSpPr/>
              <p:nvPr/>
            </p:nvSpPr>
            <p:spPr>
              <a:xfrm>
                <a:off x="1860717" y="4415254"/>
                <a:ext cx="1060498" cy="40582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1400" dirty="0">
                    <a:solidFill>
                      <a:schemeClr val="tx1"/>
                    </a:solidFill>
                  </a:rPr>
                  <a:t>Text</a:t>
                </a:r>
                <a:endParaRPr lang="zh-CN" altLang="en-US" sz="1400" dirty="0">
                  <a:solidFill>
                    <a:schemeClr val="tx1"/>
                  </a:solidFill>
                </a:endParaRPr>
              </a:p>
            </p:txBody>
          </p:sp>
          <p:sp>
            <p:nvSpPr>
              <p:cNvPr id="26" name="îṧḷídè"/>
              <p:cNvSpPr/>
              <p:nvPr/>
            </p:nvSpPr>
            <p:spPr>
              <a:xfrm>
                <a:off x="3050932" y="4415254"/>
                <a:ext cx="1060498" cy="40582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1400" dirty="0">
                    <a:solidFill>
                      <a:schemeClr val="tx1"/>
                    </a:solidFill>
                  </a:rPr>
                  <a:t>Text</a:t>
                </a:r>
                <a:endParaRPr lang="zh-CN" altLang="en-US" sz="1400" dirty="0">
                  <a:solidFill>
                    <a:schemeClr val="tx1"/>
                  </a:solidFill>
                </a:endParaRPr>
              </a:p>
            </p:txBody>
          </p:sp>
        </p:grpSp>
        <p:grpSp>
          <p:nvGrpSpPr>
            <p:cNvPr id="20" name="iS1ïḋe"/>
            <p:cNvGrpSpPr/>
            <p:nvPr/>
          </p:nvGrpSpPr>
          <p:grpSpPr>
            <a:xfrm>
              <a:off x="7986087" y="5020675"/>
              <a:ext cx="3440928" cy="405822"/>
              <a:chOff x="670502" y="4415254"/>
              <a:chExt cx="3440928" cy="405822"/>
            </a:xfrm>
          </p:grpSpPr>
          <p:sp>
            <p:nvSpPr>
              <p:cNvPr id="21" name="ïŝľiḑe"/>
              <p:cNvSpPr/>
              <p:nvPr/>
            </p:nvSpPr>
            <p:spPr>
              <a:xfrm>
                <a:off x="670502" y="4415254"/>
                <a:ext cx="1060498" cy="40582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1400" dirty="0">
                    <a:solidFill>
                      <a:schemeClr val="tx1"/>
                    </a:solidFill>
                  </a:rPr>
                  <a:t>Text</a:t>
                </a:r>
                <a:endParaRPr lang="zh-CN" altLang="en-US" sz="1400" dirty="0">
                  <a:solidFill>
                    <a:schemeClr val="tx1"/>
                  </a:solidFill>
                </a:endParaRPr>
              </a:p>
            </p:txBody>
          </p:sp>
          <p:sp>
            <p:nvSpPr>
              <p:cNvPr id="22" name="ïşḻîḋê"/>
              <p:cNvSpPr/>
              <p:nvPr/>
            </p:nvSpPr>
            <p:spPr>
              <a:xfrm>
                <a:off x="1860717" y="4415254"/>
                <a:ext cx="1060498" cy="40582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1400" dirty="0">
                    <a:solidFill>
                      <a:schemeClr val="tx1"/>
                    </a:solidFill>
                  </a:rPr>
                  <a:t>Text</a:t>
                </a:r>
                <a:endParaRPr lang="zh-CN" altLang="en-US" sz="1400" dirty="0">
                  <a:solidFill>
                    <a:schemeClr val="tx1"/>
                  </a:solidFill>
                </a:endParaRPr>
              </a:p>
            </p:txBody>
          </p:sp>
          <p:sp>
            <p:nvSpPr>
              <p:cNvPr id="23" name="iś1îďê"/>
              <p:cNvSpPr/>
              <p:nvPr/>
            </p:nvSpPr>
            <p:spPr>
              <a:xfrm>
                <a:off x="3050932" y="4415254"/>
                <a:ext cx="1060498" cy="40582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1400" dirty="0">
                    <a:solidFill>
                      <a:schemeClr val="tx1"/>
                    </a:solidFill>
                  </a:rPr>
                  <a:t>Text</a:t>
                </a:r>
                <a:endParaRPr lang="zh-CN" altLang="en-US" sz="1400" dirty="0">
                  <a:solidFill>
                    <a:schemeClr val="tx1"/>
                  </a:solidFill>
                </a:endParaRPr>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34</a:t>
            </a:fld>
            <a:endParaRPr lang="zh-CN" altLang="en-US"/>
          </a:p>
        </p:txBody>
      </p:sp>
      <p:grpSp>
        <p:nvGrpSpPr>
          <p:cNvPr id="5" name="fbf2e43a-aa63-449d-8aa9-3b308d49a0c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6" y="1222082"/>
            <a:ext cx="10852148" cy="4866149"/>
            <a:chOff x="669926" y="1222082"/>
            <a:chExt cx="10852148" cy="4866149"/>
          </a:xfrm>
        </p:grpSpPr>
        <p:grpSp>
          <p:nvGrpSpPr>
            <p:cNvPr id="6" name="ï$ľíďè"/>
            <p:cNvGrpSpPr/>
            <p:nvPr/>
          </p:nvGrpSpPr>
          <p:grpSpPr>
            <a:xfrm>
              <a:off x="5377689" y="1222082"/>
              <a:ext cx="1478114" cy="4866149"/>
              <a:chOff x="5377689" y="1222082"/>
              <a:chExt cx="1478114" cy="4866149"/>
            </a:xfrm>
          </p:grpSpPr>
          <p:sp>
            <p:nvSpPr>
              <p:cNvPr id="19" name="íšḷïḋe"/>
              <p:cNvSpPr/>
              <p:nvPr/>
            </p:nvSpPr>
            <p:spPr bwMode="auto">
              <a:xfrm>
                <a:off x="5774205" y="2164587"/>
                <a:ext cx="1081598" cy="778501"/>
              </a:xfrm>
              <a:prstGeom prst="rect">
                <a:avLst/>
              </a:prstGeom>
              <a:solidFill>
                <a:schemeClr val="accent5"/>
              </a:solidFill>
              <a:ln w="9525">
                <a:noFill/>
                <a:miter lim="800000"/>
              </a:ln>
            </p:spPr>
            <p:txBody>
              <a:bodyPr anchor="ctr"/>
              <a:lstStyle/>
              <a:p>
                <a:pPr algn="ctr"/>
                <a:endParaRPr/>
              </a:p>
            </p:txBody>
          </p:sp>
          <p:sp>
            <p:nvSpPr>
              <p:cNvPr id="20" name="i$ļíḑe"/>
              <p:cNvSpPr/>
              <p:nvPr/>
            </p:nvSpPr>
            <p:spPr bwMode="auto">
              <a:xfrm>
                <a:off x="6316041" y="2164587"/>
                <a:ext cx="539761" cy="778501"/>
              </a:xfrm>
              <a:prstGeom prst="rect">
                <a:avLst/>
              </a:prstGeom>
              <a:solidFill>
                <a:schemeClr val="tx1">
                  <a:lumMod val="95000"/>
                  <a:lumOff val="5000"/>
                  <a:alpha val="10000"/>
                </a:schemeClr>
              </a:solidFill>
              <a:ln>
                <a:noFill/>
              </a:ln>
            </p:spPr>
            <p:txBody>
              <a:bodyPr anchor="ctr"/>
              <a:lstStyle/>
              <a:p>
                <a:pPr algn="ctr"/>
                <a:endParaRPr/>
              </a:p>
            </p:txBody>
          </p:sp>
          <p:sp>
            <p:nvSpPr>
              <p:cNvPr id="21" name="îslidé"/>
              <p:cNvSpPr/>
              <p:nvPr/>
            </p:nvSpPr>
            <p:spPr bwMode="auto">
              <a:xfrm>
                <a:off x="5576985" y="1222082"/>
                <a:ext cx="1079520" cy="683005"/>
              </a:xfrm>
              <a:custGeom>
                <a:avLst/>
                <a:gdLst>
                  <a:gd name="T0" fmla="*/ 218 w 218"/>
                  <a:gd name="T1" fmla="*/ 139 h 139"/>
                  <a:gd name="T2" fmla="*/ 0 w 218"/>
                  <a:gd name="T3" fmla="*/ 139 h 139"/>
                  <a:gd name="T4" fmla="*/ 0 w 218"/>
                  <a:gd name="T5" fmla="*/ 109 h 139"/>
                  <a:gd name="T6" fmla="*/ 109 w 218"/>
                  <a:gd name="T7" fmla="*/ 0 h 139"/>
                  <a:gd name="T8" fmla="*/ 109 w 218"/>
                  <a:gd name="T9" fmla="*/ 0 h 139"/>
                  <a:gd name="T10" fmla="*/ 218 w 218"/>
                  <a:gd name="T11" fmla="*/ 109 h 139"/>
                  <a:gd name="T12" fmla="*/ 218 w 218"/>
                  <a:gd name="T13" fmla="*/ 139 h 139"/>
                </a:gdLst>
                <a:ahLst/>
                <a:cxnLst>
                  <a:cxn ang="0">
                    <a:pos x="T0" y="T1"/>
                  </a:cxn>
                  <a:cxn ang="0">
                    <a:pos x="T2" y="T3"/>
                  </a:cxn>
                  <a:cxn ang="0">
                    <a:pos x="T4" y="T5"/>
                  </a:cxn>
                  <a:cxn ang="0">
                    <a:pos x="T6" y="T7"/>
                  </a:cxn>
                  <a:cxn ang="0">
                    <a:pos x="T8" y="T9"/>
                  </a:cxn>
                  <a:cxn ang="0">
                    <a:pos x="T10" y="T11"/>
                  </a:cxn>
                  <a:cxn ang="0">
                    <a:pos x="T12" y="T13"/>
                  </a:cxn>
                </a:cxnLst>
                <a:rect l="0" t="0" r="r" b="b"/>
                <a:pathLst>
                  <a:path w="218" h="139">
                    <a:moveTo>
                      <a:pt x="218" y="139"/>
                    </a:moveTo>
                    <a:cubicBezTo>
                      <a:pt x="0" y="139"/>
                      <a:pt x="0" y="139"/>
                      <a:pt x="0" y="139"/>
                    </a:cubicBezTo>
                    <a:cubicBezTo>
                      <a:pt x="0" y="109"/>
                      <a:pt x="0" y="109"/>
                      <a:pt x="0" y="109"/>
                    </a:cubicBezTo>
                    <a:cubicBezTo>
                      <a:pt x="0" y="49"/>
                      <a:pt x="49" y="0"/>
                      <a:pt x="109" y="0"/>
                    </a:cubicBezTo>
                    <a:cubicBezTo>
                      <a:pt x="109" y="0"/>
                      <a:pt x="109" y="0"/>
                      <a:pt x="109" y="0"/>
                    </a:cubicBezTo>
                    <a:cubicBezTo>
                      <a:pt x="169" y="0"/>
                      <a:pt x="218" y="49"/>
                      <a:pt x="218" y="109"/>
                    </a:cubicBezTo>
                    <a:lnTo>
                      <a:pt x="218" y="139"/>
                    </a:lnTo>
                    <a:close/>
                  </a:path>
                </a:pathLst>
              </a:custGeom>
              <a:solidFill>
                <a:schemeClr val="bg1">
                  <a:lumMod val="95000"/>
                </a:schemeClr>
              </a:solidFill>
              <a:ln>
                <a:noFill/>
              </a:ln>
            </p:spPr>
            <p:txBody>
              <a:bodyPr anchor="ctr"/>
              <a:lstStyle/>
              <a:p>
                <a:pPr algn="ctr"/>
                <a:endParaRPr/>
              </a:p>
            </p:txBody>
          </p:sp>
          <p:sp>
            <p:nvSpPr>
              <p:cNvPr id="22" name="îšlîḍe"/>
              <p:cNvSpPr/>
              <p:nvPr/>
            </p:nvSpPr>
            <p:spPr bwMode="auto">
              <a:xfrm>
                <a:off x="5576985" y="1851112"/>
                <a:ext cx="1079520" cy="244968"/>
              </a:xfrm>
              <a:prstGeom prst="rect">
                <a:avLst/>
              </a:prstGeom>
              <a:solidFill>
                <a:schemeClr val="accent2"/>
              </a:solidFill>
              <a:ln>
                <a:solidFill>
                  <a:schemeClr val="accent2"/>
                </a:solidFill>
              </a:ln>
            </p:spPr>
            <p:txBody>
              <a:bodyPr anchor="ctr"/>
              <a:lstStyle/>
              <a:p>
                <a:pPr algn="ctr"/>
                <a:endParaRPr/>
              </a:p>
            </p:txBody>
          </p:sp>
          <p:sp>
            <p:nvSpPr>
              <p:cNvPr id="23" name="ïṡ1îďê"/>
              <p:cNvSpPr/>
              <p:nvPr/>
            </p:nvSpPr>
            <p:spPr bwMode="auto">
              <a:xfrm>
                <a:off x="6116744" y="1222082"/>
                <a:ext cx="539761" cy="869845"/>
              </a:xfrm>
              <a:custGeom>
                <a:avLst/>
                <a:gdLst>
                  <a:gd name="T0" fmla="*/ 0 w 109"/>
                  <a:gd name="T1" fmla="*/ 0 h 177"/>
                  <a:gd name="T2" fmla="*/ 0 w 109"/>
                  <a:gd name="T3" fmla="*/ 177 h 177"/>
                  <a:gd name="T4" fmla="*/ 109 w 109"/>
                  <a:gd name="T5" fmla="*/ 177 h 177"/>
                  <a:gd name="T6" fmla="*/ 109 w 109"/>
                  <a:gd name="T7" fmla="*/ 139 h 177"/>
                  <a:gd name="T8" fmla="*/ 109 w 109"/>
                  <a:gd name="T9" fmla="*/ 128 h 177"/>
                  <a:gd name="T10" fmla="*/ 109 w 109"/>
                  <a:gd name="T11" fmla="*/ 109 h 177"/>
                  <a:gd name="T12" fmla="*/ 0 w 109"/>
                  <a:gd name="T13" fmla="*/ 0 h 177"/>
                </a:gdLst>
                <a:ahLst/>
                <a:cxnLst>
                  <a:cxn ang="0">
                    <a:pos x="T0" y="T1"/>
                  </a:cxn>
                  <a:cxn ang="0">
                    <a:pos x="T2" y="T3"/>
                  </a:cxn>
                  <a:cxn ang="0">
                    <a:pos x="T4" y="T5"/>
                  </a:cxn>
                  <a:cxn ang="0">
                    <a:pos x="T6" y="T7"/>
                  </a:cxn>
                  <a:cxn ang="0">
                    <a:pos x="T8" y="T9"/>
                  </a:cxn>
                  <a:cxn ang="0">
                    <a:pos x="T10" y="T11"/>
                  </a:cxn>
                  <a:cxn ang="0">
                    <a:pos x="T12" y="T13"/>
                  </a:cxn>
                </a:cxnLst>
                <a:rect l="0" t="0" r="r" b="b"/>
                <a:pathLst>
                  <a:path w="109" h="177">
                    <a:moveTo>
                      <a:pt x="0" y="0"/>
                    </a:moveTo>
                    <a:cubicBezTo>
                      <a:pt x="0" y="177"/>
                      <a:pt x="0" y="177"/>
                      <a:pt x="0" y="177"/>
                    </a:cubicBezTo>
                    <a:cubicBezTo>
                      <a:pt x="109" y="177"/>
                      <a:pt x="109" y="177"/>
                      <a:pt x="109" y="177"/>
                    </a:cubicBezTo>
                    <a:cubicBezTo>
                      <a:pt x="109" y="139"/>
                      <a:pt x="109" y="139"/>
                      <a:pt x="109" y="139"/>
                    </a:cubicBezTo>
                    <a:cubicBezTo>
                      <a:pt x="109" y="128"/>
                      <a:pt x="109" y="128"/>
                      <a:pt x="109" y="128"/>
                    </a:cubicBezTo>
                    <a:cubicBezTo>
                      <a:pt x="109" y="109"/>
                      <a:pt x="109" y="109"/>
                      <a:pt x="109" y="109"/>
                    </a:cubicBezTo>
                    <a:cubicBezTo>
                      <a:pt x="109" y="49"/>
                      <a:pt x="60" y="0"/>
                      <a:pt x="0" y="0"/>
                    </a:cubicBezTo>
                    <a:close/>
                  </a:path>
                </a:pathLst>
              </a:custGeom>
              <a:solidFill>
                <a:schemeClr val="tx1">
                  <a:lumMod val="95000"/>
                  <a:lumOff val="5000"/>
                  <a:alpha val="10000"/>
                </a:schemeClr>
              </a:solidFill>
              <a:ln>
                <a:noFill/>
              </a:ln>
            </p:spPr>
            <p:txBody>
              <a:bodyPr anchor="ctr"/>
              <a:lstStyle/>
              <a:p>
                <a:pPr algn="ctr"/>
                <a:endParaRPr/>
              </a:p>
            </p:txBody>
          </p:sp>
          <p:sp>
            <p:nvSpPr>
              <p:cNvPr id="24" name="ïSļíḍè"/>
              <p:cNvSpPr/>
              <p:nvPr/>
            </p:nvSpPr>
            <p:spPr bwMode="auto">
              <a:xfrm>
                <a:off x="5377689" y="3011596"/>
                <a:ext cx="1081598" cy="776424"/>
              </a:xfrm>
              <a:prstGeom prst="rect">
                <a:avLst/>
              </a:prstGeom>
              <a:solidFill>
                <a:schemeClr val="accent6"/>
              </a:solidFill>
              <a:ln>
                <a:noFill/>
              </a:ln>
            </p:spPr>
            <p:txBody>
              <a:bodyPr anchor="ctr"/>
              <a:lstStyle/>
              <a:p>
                <a:pPr algn="ctr"/>
                <a:endParaRPr/>
              </a:p>
            </p:txBody>
          </p:sp>
          <p:sp>
            <p:nvSpPr>
              <p:cNvPr id="25" name="îṧļîďê"/>
              <p:cNvSpPr/>
              <p:nvPr/>
            </p:nvSpPr>
            <p:spPr bwMode="auto">
              <a:xfrm>
                <a:off x="5919526" y="3011596"/>
                <a:ext cx="539761" cy="776424"/>
              </a:xfrm>
              <a:prstGeom prst="rect">
                <a:avLst/>
              </a:prstGeom>
              <a:solidFill>
                <a:schemeClr val="tx1">
                  <a:lumMod val="95000"/>
                  <a:lumOff val="5000"/>
                  <a:alpha val="10000"/>
                </a:schemeClr>
              </a:solidFill>
              <a:ln>
                <a:noFill/>
              </a:ln>
            </p:spPr>
            <p:txBody>
              <a:bodyPr anchor="ctr"/>
              <a:lstStyle/>
              <a:p>
                <a:pPr algn="ctr"/>
                <a:endParaRPr/>
              </a:p>
            </p:txBody>
          </p:sp>
          <p:sp>
            <p:nvSpPr>
              <p:cNvPr id="26" name="îṣlïḋè"/>
              <p:cNvSpPr/>
              <p:nvPr/>
            </p:nvSpPr>
            <p:spPr bwMode="auto">
              <a:xfrm>
                <a:off x="5576985" y="3856529"/>
                <a:ext cx="1079520" cy="776424"/>
              </a:xfrm>
              <a:prstGeom prst="rect">
                <a:avLst/>
              </a:prstGeom>
              <a:solidFill>
                <a:schemeClr val="accent3"/>
              </a:solidFill>
              <a:ln>
                <a:noFill/>
              </a:ln>
            </p:spPr>
            <p:txBody>
              <a:bodyPr anchor="ctr"/>
              <a:lstStyle/>
              <a:p>
                <a:pPr algn="ctr"/>
                <a:endParaRPr/>
              </a:p>
            </p:txBody>
          </p:sp>
          <p:sp>
            <p:nvSpPr>
              <p:cNvPr id="27" name="išľîḑè"/>
              <p:cNvSpPr/>
              <p:nvPr/>
            </p:nvSpPr>
            <p:spPr bwMode="auto">
              <a:xfrm>
                <a:off x="6116744" y="3856529"/>
                <a:ext cx="539761" cy="776424"/>
              </a:xfrm>
              <a:prstGeom prst="rect">
                <a:avLst/>
              </a:prstGeom>
              <a:solidFill>
                <a:schemeClr val="tx1">
                  <a:lumMod val="95000"/>
                  <a:lumOff val="5000"/>
                  <a:alpha val="10000"/>
                </a:schemeClr>
              </a:solidFill>
              <a:ln>
                <a:noFill/>
              </a:ln>
            </p:spPr>
            <p:txBody>
              <a:bodyPr anchor="ctr"/>
              <a:lstStyle/>
              <a:p>
                <a:pPr algn="ctr"/>
                <a:endParaRPr/>
              </a:p>
            </p:txBody>
          </p:sp>
          <p:sp>
            <p:nvSpPr>
              <p:cNvPr id="28" name="ïṧľîḋê"/>
              <p:cNvSpPr/>
              <p:nvPr/>
            </p:nvSpPr>
            <p:spPr bwMode="auto">
              <a:xfrm>
                <a:off x="5576985" y="4703538"/>
                <a:ext cx="1079520" cy="776424"/>
              </a:xfrm>
              <a:prstGeom prst="rect">
                <a:avLst/>
              </a:prstGeom>
              <a:solidFill>
                <a:schemeClr val="accent4"/>
              </a:solidFill>
              <a:ln>
                <a:noFill/>
              </a:ln>
            </p:spPr>
            <p:txBody>
              <a:bodyPr anchor="ctr"/>
              <a:lstStyle/>
              <a:p>
                <a:pPr algn="ctr"/>
                <a:endParaRPr/>
              </a:p>
            </p:txBody>
          </p:sp>
          <p:sp>
            <p:nvSpPr>
              <p:cNvPr id="29" name="iṣlîḑé"/>
              <p:cNvSpPr/>
              <p:nvPr/>
            </p:nvSpPr>
            <p:spPr bwMode="auto">
              <a:xfrm>
                <a:off x="6116744" y="4703538"/>
                <a:ext cx="539761" cy="776424"/>
              </a:xfrm>
              <a:prstGeom prst="rect">
                <a:avLst/>
              </a:prstGeom>
              <a:solidFill>
                <a:schemeClr val="tx1">
                  <a:lumMod val="95000"/>
                  <a:lumOff val="5000"/>
                  <a:alpha val="10000"/>
                </a:schemeClr>
              </a:solidFill>
              <a:ln>
                <a:noFill/>
              </a:ln>
            </p:spPr>
            <p:txBody>
              <a:bodyPr anchor="ctr"/>
              <a:lstStyle/>
              <a:p>
                <a:pPr algn="ctr"/>
                <a:endParaRPr/>
              </a:p>
            </p:txBody>
          </p:sp>
          <p:sp>
            <p:nvSpPr>
              <p:cNvPr id="30" name="îṡḷïḍè"/>
              <p:cNvSpPr/>
              <p:nvPr/>
            </p:nvSpPr>
            <p:spPr bwMode="auto">
              <a:xfrm>
                <a:off x="5576985" y="5546394"/>
                <a:ext cx="1079520" cy="541837"/>
              </a:xfrm>
              <a:custGeom>
                <a:avLst/>
                <a:gdLst>
                  <a:gd name="T0" fmla="*/ 260 w 520"/>
                  <a:gd name="T1" fmla="*/ 261 h 261"/>
                  <a:gd name="T2" fmla="*/ 0 w 520"/>
                  <a:gd name="T3" fmla="*/ 0 h 261"/>
                  <a:gd name="T4" fmla="*/ 520 w 520"/>
                  <a:gd name="T5" fmla="*/ 0 h 261"/>
                  <a:gd name="T6" fmla="*/ 260 w 520"/>
                  <a:gd name="T7" fmla="*/ 261 h 261"/>
                </a:gdLst>
                <a:ahLst/>
                <a:cxnLst>
                  <a:cxn ang="0">
                    <a:pos x="T0" y="T1"/>
                  </a:cxn>
                  <a:cxn ang="0">
                    <a:pos x="T2" y="T3"/>
                  </a:cxn>
                  <a:cxn ang="0">
                    <a:pos x="T4" y="T5"/>
                  </a:cxn>
                  <a:cxn ang="0">
                    <a:pos x="T6" y="T7"/>
                  </a:cxn>
                </a:cxnLst>
                <a:rect l="0" t="0" r="r" b="b"/>
                <a:pathLst>
                  <a:path w="520" h="261">
                    <a:moveTo>
                      <a:pt x="260" y="261"/>
                    </a:moveTo>
                    <a:lnTo>
                      <a:pt x="0" y="0"/>
                    </a:lnTo>
                    <a:lnTo>
                      <a:pt x="520" y="0"/>
                    </a:lnTo>
                    <a:lnTo>
                      <a:pt x="260" y="261"/>
                    </a:lnTo>
                    <a:close/>
                  </a:path>
                </a:pathLst>
              </a:custGeom>
              <a:solidFill>
                <a:schemeClr val="accent1"/>
              </a:solidFill>
              <a:ln>
                <a:noFill/>
              </a:ln>
            </p:spPr>
            <p:txBody>
              <a:bodyPr anchor="ctr"/>
              <a:lstStyle/>
              <a:p>
                <a:pPr algn="ctr"/>
                <a:endParaRPr/>
              </a:p>
            </p:txBody>
          </p:sp>
          <p:sp>
            <p:nvSpPr>
              <p:cNvPr id="31" name="išḻídê"/>
              <p:cNvSpPr/>
              <p:nvPr/>
            </p:nvSpPr>
            <p:spPr bwMode="auto">
              <a:xfrm>
                <a:off x="5958969" y="5926302"/>
                <a:ext cx="315552" cy="161928"/>
              </a:xfrm>
              <a:custGeom>
                <a:avLst/>
                <a:gdLst>
                  <a:gd name="T0" fmla="*/ 76 w 152"/>
                  <a:gd name="T1" fmla="*/ 78 h 78"/>
                  <a:gd name="T2" fmla="*/ 152 w 152"/>
                  <a:gd name="T3" fmla="*/ 0 h 78"/>
                  <a:gd name="T4" fmla="*/ 0 w 152"/>
                  <a:gd name="T5" fmla="*/ 0 h 78"/>
                  <a:gd name="T6" fmla="*/ 0 w 152"/>
                  <a:gd name="T7" fmla="*/ 0 h 78"/>
                  <a:gd name="T8" fmla="*/ 76 w 152"/>
                  <a:gd name="T9" fmla="*/ 78 h 78"/>
                </a:gdLst>
                <a:ahLst/>
                <a:cxnLst>
                  <a:cxn ang="0">
                    <a:pos x="T0" y="T1"/>
                  </a:cxn>
                  <a:cxn ang="0">
                    <a:pos x="T2" y="T3"/>
                  </a:cxn>
                  <a:cxn ang="0">
                    <a:pos x="T4" y="T5"/>
                  </a:cxn>
                  <a:cxn ang="0">
                    <a:pos x="T6" y="T7"/>
                  </a:cxn>
                  <a:cxn ang="0">
                    <a:pos x="T8" y="T9"/>
                  </a:cxn>
                </a:cxnLst>
                <a:rect l="0" t="0" r="r" b="b"/>
                <a:pathLst>
                  <a:path w="152" h="78">
                    <a:moveTo>
                      <a:pt x="76" y="78"/>
                    </a:moveTo>
                    <a:lnTo>
                      <a:pt x="152" y="0"/>
                    </a:lnTo>
                    <a:lnTo>
                      <a:pt x="0" y="0"/>
                    </a:lnTo>
                    <a:lnTo>
                      <a:pt x="0" y="0"/>
                    </a:lnTo>
                    <a:lnTo>
                      <a:pt x="76" y="78"/>
                    </a:lnTo>
                    <a:close/>
                  </a:path>
                </a:pathLst>
              </a:custGeom>
              <a:solidFill>
                <a:schemeClr val="tx1">
                  <a:lumMod val="65000"/>
                  <a:lumOff val="35000"/>
                </a:schemeClr>
              </a:solidFill>
              <a:ln>
                <a:noFill/>
              </a:ln>
            </p:spPr>
            <p:txBody>
              <a:bodyPr anchor="ctr"/>
              <a:lstStyle/>
              <a:p>
                <a:pPr algn="ctr"/>
                <a:endParaRPr/>
              </a:p>
            </p:txBody>
          </p:sp>
          <p:sp>
            <p:nvSpPr>
              <p:cNvPr id="32" name="ïšlîḑe"/>
              <p:cNvSpPr/>
              <p:nvPr/>
            </p:nvSpPr>
            <p:spPr bwMode="auto">
              <a:xfrm>
                <a:off x="6116744" y="5546394"/>
                <a:ext cx="539761" cy="541837"/>
              </a:xfrm>
              <a:custGeom>
                <a:avLst/>
                <a:gdLst>
                  <a:gd name="T0" fmla="*/ 0 w 260"/>
                  <a:gd name="T1" fmla="*/ 261 h 261"/>
                  <a:gd name="T2" fmla="*/ 260 w 260"/>
                  <a:gd name="T3" fmla="*/ 0 h 261"/>
                  <a:gd name="T4" fmla="*/ 0 w 260"/>
                  <a:gd name="T5" fmla="*/ 0 h 261"/>
                  <a:gd name="T6" fmla="*/ 0 w 260"/>
                  <a:gd name="T7" fmla="*/ 261 h 261"/>
                </a:gdLst>
                <a:ahLst/>
                <a:cxnLst>
                  <a:cxn ang="0">
                    <a:pos x="T0" y="T1"/>
                  </a:cxn>
                  <a:cxn ang="0">
                    <a:pos x="T2" y="T3"/>
                  </a:cxn>
                  <a:cxn ang="0">
                    <a:pos x="T4" y="T5"/>
                  </a:cxn>
                  <a:cxn ang="0">
                    <a:pos x="T6" y="T7"/>
                  </a:cxn>
                </a:cxnLst>
                <a:rect l="0" t="0" r="r" b="b"/>
                <a:pathLst>
                  <a:path w="260" h="261">
                    <a:moveTo>
                      <a:pt x="0" y="261"/>
                    </a:moveTo>
                    <a:lnTo>
                      <a:pt x="260" y="0"/>
                    </a:lnTo>
                    <a:lnTo>
                      <a:pt x="0" y="0"/>
                    </a:lnTo>
                    <a:lnTo>
                      <a:pt x="0" y="261"/>
                    </a:lnTo>
                    <a:close/>
                  </a:path>
                </a:pathLst>
              </a:custGeom>
              <a:solidFill>
                <a:schemeClr val="tx1">
                  <a:lumMod val="95000"/>
                  <a:lumOff val="5000"/>
                  <a:alpha val="10000"/>
                </a:schemeClr>
              </a:solidFill>
              <a:ln>
                <a:noFill/>
              </a:ln>
            </p:spPr>
            <p:txBody>
              <a:bodyPr anchor="ctr"/>
              <a:lstStyle/>
              <a:p>
                <a:pPr algn="ctr"/>
                <a:endParaRPr/>
              </a:p>
            </p:txBody>
          </p:sp>
        </p:grpSp>
        <p:cxnSp>
          <p:nvCxnSpPr>
            <p:cNvPr id="7" name="肘形连接符 3"/>
            <p:cNvCxnSpPr/>
            <p:nvPr/>
          </p:nvCxnSpPr>
          <p:spPr>
            <a:xfrm rot="10800000">
              <a:off x="4211559" y="2036367"/>
              <a:ext cx="976485" cy="1323289"/>
            </a:xfrm>
            <a:prstGeom prst="bentConnector3">
              <a:avLst>
                <a:gd name="adj1" fmla="val 50000"/>
              </a:avLst>
            </a:prstGeom>
            <a:ln w="12700">
              <a:solidFill>
                <a:schemeClr val="tx1">
                  <a:lumMod val="50000"/>
                  <a:lumOff val="5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 name="肘形连接符 4"/>
            <p:cNvCxnSpPr/>
            <p:nvPr/>
          </p:nvCxnSpPr>
          <p:spPr>
            <a:xfrm rot="10800000">
              <a:off x="4211560" y="4723740"/>
              <a:ext cx="1166128" cy="347935"/>
            </a:xfrm>
            <a:prstGeom prst="bentConnector3">
              <a:avLst>
                <a:gd name="adj1" fmla="val 50000"/>
              </a:avLst>
            </a:prstGeom>
            <a:ln w="12700">
              <a:solidFill>
                <a:schemeClr val="tx1">
                  <a:lumMod val="50000"/>
                  <a:lumOff val="5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5"/>
            <p:cNvCxnSpPr/>
            <p:nvPr/>
          </p:nvCxnSpPr>
          <p:spPr>
            <a:xfrm flipV="1">
              <a:off x="7113141" y="2036368"/>
              <a:ext cx="734731" cy="514181"/>
            </a:xfrm>
            <a:prstGeom prst="bentConnector3">
              <a:avLst>
                <a:gd name="adj1" fmla="val 50000"/>
              </a:avLst>
            </a:prstGeom>
            <a:ln w="12700">
              <a:solidFill>
                <a:schemeClr val="tx1">
                  <a:lumMod val="50000"/>
                  <a:lumOff val="5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 name="肘形连接符 6"/>
            <p:cNvCxnSpPr/>
            <p:nvPr/>
          </p:nvCxnSpPr>
          <p:spPr>
            <a:xfrm>
              <a:off x="6848229" y="4227493"/>
              <a:ext cx="962785" cy="618720"/>
            </a:xfrm>
            <a:prstGeom prst="bentConnector3">
              <a:avLst>
                <a:gd name="adj1" fmla="val 50000"/>
              </a:avLst>
            </a:prstGeom>
            <a:ln w="12700">
              <a:solidFill>
                <a:schemeClr val="tx1">
                  <a:lumMod val="50000"/>
                  <a:lumOff val="5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1" name="í$ľíḍé"/>
            <p:cNvSpPr txBox="1"/>
            <p:nvPr/>
          </p:nvSpPr>
          <p:spPr>
            <a:xfrm>
              <a:off x="8148228" y="1764001"/>
              <a:ext cx="3373846" cy="422902"/>
            </a:xfrm>
            <a:prstGeom prst="rect">
              <a:avLst/>
            </a:prstGeom>
            <a:noFill/>
          </p:spPr>
          <p:txBody>
            <a:bodyPr vert="horz" wrap="none" lIns="90000" tIns="46800" rIns="90000" bIns="46800" anchor="ctr">
              <a:normAutofit/>
            </a:bodyPr>
            <a:lstStyle/>
            <a:p>
              <a:pPr algn="l"/>
              <a:r>
                <a:rPr lang="en-US" altLang="zh-CN" sz="1400" b="1" dirty="0"/>
                <a:t>Text here</a:t>
              </a:r>
              <a:endParaRPr lang="zh-CN" altLang="en-US" sz="1400" b="1" dirty="0"/>
            </a:p>
          </p:txBody>
        </p:sp>
        <p:sp>
          <p:nvSpPr>
            <p:cNvPr id="12" name="iSļîḑè"/>
            <p:cNvSpPr txBox="1"/>
            <p:nvPr/>
          </p:nvSpPr>
          <p:spPr>
            <a:xfrm>
              <a:off x="8148228" y="2186902"/>
              <a:ext cx="3373846" cy="914362"/>
            </a:xfrm>
            <a:prstGeom prst="rect">
              <a:avLst/>
            </a:prstGeom>
            <a:noFill/>
          </p:spPr>
          <p:txBody>
            <a:bodyPr wrap="square" lIns="90000" tIns="46800" rIns="90000" bIns="46800">
              <a:normAutofit/>
            </a:bodyPr>
            <a:lstStyle/>
            <a:p>
              <a:pPr marL="171450" indent="-171450">
                <a:lnSpc>
                  <a:spcPct val="150000"/>
                </a:lnSpc>
                <a:buFont typeface="Arial" panose="020B0604020202090204" pitchFamily="34" charset="0"/>
                <a:buChar char="•"/>
              </a:pPr>
              <a:r>
                <a:rPr lang="en-US" altLang="zh-CN" sz="1100" dirty="0"/>
                <a:t>Supporting text here.</a:t>
              </a:r>
            </a:p>
            <a:p>
              <a:pPr marL="171450" indent="-171450">
                <a:lnSpc>
                  <a:spcPct val="150000"/>
                </a:lnSpc>
                <a:buFont typeface="Arial" panose="020B0604020202090204" pitchFamily="34" charset="0"/>
                <a:buChar char="•"/>
              </a:pPr>
              <a:r>
                <a:rPr lang="en-US" altLang="zh-CN" sz="1100" dirty="0"/>
                <a:t>When you copy &amp; paste, choose "keep text only" option.</a:t>
              </a:r>
            </a:p>
          </p:txBody>
        </p:sp>
        <p:sp>
          <p:nvSpPr>
            <p:cNvPr id="13" name="îşḻîḍê"/>
            <p:cNvSpPr txBox="1"/>
            <p:nvPr/>
          </p:nvSpPr>
          <p:spPr>
            <a:xfrm>
              <a:off x="669926" y="1764001"/>
              <a:ext cx="3342752" cy="422902"/>
            </a:xfrm>
            <a:prstGeom prst="rect">
              <a:avLst/>
            </a:prstGeom>
            <a:noFill/>
          </p:spPr>
          <p:txBody>
            <a:bodyPr vert="horz" wrap="none" lIns="90000" tIns="46800" rIns="90000" bIns="46800" anchor="ctr">
              <a:normAutofit/>
            </a:bodyPr>
            <a:lstStyle/>
            <a:p>
              <a:pPr algn="r"/>
              <a:r>
                <a:rPr lang="en-US" altLang="zh-CN" sz="1400" b="1" dirty="0"/>
                <a:t>Text here</a:t>
              </a:r>
              <a:endParaRPr lang="zh-CN" altLang="en-US" sz="1400" b="1" dirty="0"/>
            </a:p>
          </p:txBody>
        </p:sp>
        <p:sp>
          <p:nvSpPr>
            <p:cNvPr id="14" name="î$ļiḍê"/>
            <p:cNvSpPr txBox="1"/>
            <p:nvPr/>
          </p:nvSpPr>
          <p:spPr>
            <a:xfrm>
              <a:off x="669926" y="2186901"/>
              <a:ext cx="3342752" cy="914363"/>
            </a:xfrm>
            <a:prstGeom prst="rect">
              <a:avLst/>
            </a:prstGeom>
            <a:noFill/>
          </p:spPr>
          <p:txBody>
            <a:bodyPr wrap="square" lIns="90000" tIns="46800" rIns="90000" bIns="46800">
              <a:normAutofit/>
            </a:bodyPr>
            <a:lstStyle/>
            <a:p>
              <a:pPr marL="171450" indent="-171450" algn="r">
                <a:lnSpc>
                  <a:spcPct val="150000"/>
                </a:lnSpc>
                <a:buFont typeface="Arial" panose="020B0604020202090204" pitchFamily="34" charset="0"/>
                <a:buChar char="•"/>
              </a:pPr>
              <a:r>
                <a:rPr lang="en-US" altLang="zh-CN" sz="1100" dirty="0"/>
                <a:t>Supporting text here.</a:t>
              </a:r>
            </a:p>
            <a:p>
              <a:pPr marL="171450" indent="-171450" algn="r">
                <a:lnSpc>
                  <a:spcPct val="150000"/>
                </a:lnSpc>
                <a:buFont typeface="Arial" panose="020B0604020202090204" pitchFamily="34" charset="0"/>
                <a:buChar char="•"/>
              </a:pPr>
              <a:r>
                <a:rPr lang="en-US" altLang="zh-CN" sz="1100" dirty="0"/>
                <a:t>When you copy &amp; paste, choose "keep text only" option.</a:t>
              </a:r>
            </a:p>
          </p:txBody>
        </p:sp>
        <p:sp>
          <p:nvSpPr>
            <p:cNvPr id="15" name="íṥḷîḓè"/>
            <p:cNvSpPr txBox="1"/>
            <p:nvPr/>
          </p:nvSpPr>
          <p:spPr>
            <a:xfrm>
              <a:off x="669926" y="4440816"/>
              <a:ext cx="3342752" cy="422902"/>
            </a:xfrm>
            <a:prstGeom prst="rect">
              <a:avLst/>
            </a:prstGeom>
            <a:noFill/>
          </p:spPr>
          <p:txBody>
            <a:bodyPr vert="horz" wrap="none" lIns="90000" tIns="46800" rIns="90000" bIns="46800" anchor="ctr">
              <a:normAutofit/>
            </a:bodyPr>
            <a:lstStyle/>
            <a:p>
              <a:pPr algn="r"/>
              <a:r>
                <a:rPr lang="en-US" altLang="zh-CN" sz="1400" b="1" dirty="0"/>
                <a:t>Text here</a:t>
              </a:r>
              <a:endParaRPr lang="zh-CN" altLang="en-US" sz="1400" b="1" dirty="0"/>
            </a:p>
          </p:txBody>
        </p:sp>
        <p:sp>
          <p:nvSpPr>
            <p:cNvPr id="16" name="îṩ1iḋè"/>
            <p:cNvSpPr txBox="1"/>
            <p:nvPr/>
          </p:nvSpPr>
          <p:spPr>
            <a:xfrm>
              <a:off x="669926" y="4863716"/>
              <a:ext cx="3342752" cy="914400"/>
            </a:xfrm>
            <a:prstGeom prst="rect">
              <a:avLst/>
            </a:prstGeom>
            <a:noFill/>
          </p:spPr>
          <p:txBody>
            <a:bodyPr wrap="square" lIns="90000" tIns="46800" rIns="90000" bIns="46800">
              <a:normAutofit/>
            </a:bodyPr>
            <a:lstStyle/>
            <a:p>
              <a:pPr marL="171450" indent="-171450" algn="r">
                <a:lnSpc>
                  <a:spcPct val="150000"/>
                </a:lnSpc>
                <a:buFont typeface="Arial" panose="020B0604020202090204" pitchFamily="34" charset="0"/>
                <a:buChar char="•"/>
              </a:pPr>
              <a:r>
                <a:rPr lang="en-US" altLang="zh-CN" sz="1100" dirty="0"/>
                <a:t>Supporting text here.</a:t>
              </a:r>
            </a:p>
            <a:p>
              <a:pPr marL="171450" indent="-171450" algn="r">
                <a:lnSpc>
                  <a:spcPct val="150000"/>
                </a:lnSpc>
                <a:buFont typeface="Arial" panose="020B0604020202090204" pitchFamily="34" charset="0"/>
                <a:buChar char="•"/>
              </a:pPr>
              <a:r>
                <a:rPr lang="en-US" altLang="zh-CN" sz="1100" dirty="0"/>
                <a:t>When you copy &amp; paste, choose "keep text only" option.</a:t>
              </a:r>
            </a:p>
          </p:txBody>
        </p:sp>
        <p:sp>
          <p:nvSpPr>
            <p:cNvPr id="17" name="iśḻiḓè"/>
            <p:cNvSpPr txBox="1"/>
            <p:nvPr/>
          </p:nvSpPr>
          <p:spPr>
            <a:xfrm>
              <a:off x="8148228" y="4440816"/>
              <a:ext cx="3372260" cy="422902"/>
            </a:xfrm>
            <a:prstGeom prst="rect">
              <a:avLst/>
            </a:prstGeom>
            <a:noFill/>
          </p:spPr>
          <p:txBody>
            <a:bodyPr vert="horz" wrap="none" lIns="90000" tIns="46800" rIns="90000" bIns="46800" anchor="ctr">
              <a:normAutofit/>
            </a:bodyPr>
            <a:lstStyle/>
            <a:p>
              <a:pPr algn="l"/>
              <a:r>
                <a:rPr lang="en-US" altLang="zh-CN" sz="1400" b="1" dirty="0"/>
                <a:t>Text here</a:t>
              </a:r>
              <a:endParaRPr lang="zh-CN" altLang="en-US" sz="1400" b="1" dirty="0"/>
            </a:p>
          </p:txBody>
        </p:sp>
        <p:sp>
          <p:nvSpPr>
            <p:cNvPr id="18" name="îṥlîḑe"/>
            <p:cNvSpPr txBox="1"/>
            <p:nvPr/>
          </p:nvSpPr>
          <p:spPr>
            <a:xfrm>
              <a:off x="8148228" y="4863716"/>
              <a:ext cx="3372260" cy="914400"/>
            </a:xfrm>
            <a:prstGeom prst="rect">
              <a:avLst/>
            </a:prstGeom>
            <a:noFill/>
          </p:spPr>
          <p:txBody>
            <a:bodyPr wrap="square" lIns="90000" tIns="46800" rIns="90000" bIns="46800">
              <a:normAutofit/>
            </a:bodyPr>
            <a:lstStyle/>
            <a:p>
              <a:pPr marL="171450" indent="-171450">
                <a:lnSpc>
                  <a:spcPct val="150000"/>
                </a:lnSpc>
                <a:buFont typeface="Arial" panose="020B0604020202090204" pitchFamily="34" charset="0"/>
                <a:buChar char="•"/>
              </a:pPr>
              <a:r>
                <a:rPr lang="en-US" altLang="zh-CN" sz="1100" dirty="0"/>
                <a:t>Supporting text here.</a:t>
              </a:r>
            </a:p>
            <a:p>
              <a:pPr marL="171450" indent="-171450">
                <a:lnSpc>
                  <a:spcPct val="150000"/>
                </a:lnSpc>
                <a:buFont typeface="Arial" panose="020B0604020202090204" pitchFamily="34" charset="0"/>
                <a:buChar char="•"/>
              </a:pPr>
              <a:r>
                <a:rPr lang="en-US" altLang="zh-CN" sz="1100" dirty="0"/>
                <a:t>When you copy &amp; paste, choose "keep text only" option.</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fe1d9bc7-6e63-4436-a7aa-c0f3efd4e63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92" y="1592719"/>
            <a:ext cx="12188825" cy="5265280"/>
            <a:chOff x="1588" y="1592721"/>
            <a:chExt cx="12188825" cy="5265280"/>
          </a:xfrm>
        </p:grpSpPr>
        <p:sp>
          <p:nvSpPr>
            <p:cNvPr id="6" name="íṥliḋè"/>
            <p:cNvSpPr/>
            <p:nvPr/>
          </p:nvSpPr>
          <p:spPr>
            <a:xfrm>
              <a:off x="1588" y="5647247"/>
              <a:ext cx="4020794" cy="1210753"/>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tx2">
                <a:alpha val="80000"/>
              </a:schemeClr>
            </a:solidFill>
            <a:ln>
              <a:noFill/>
            </a:ln>
            <a:effectLst>
              <a:outerShdw blurRad="38100" dist="38100" algn="ctr" rotWithShape="0">
                <a:srgbClr val="000000">
                  <a:alpha val="23000"/>
                </a:srgbClr>
              </a:outerShdw>
            </a:effectLst>
          </p:spPr>
          <p:txBody>
            <a:bodyPr anchor="ctr"/>
            <a:lstStyle/>
            <a:p>
              <a:pPr algn="ctr"/>
              <a:endParaRPr/>
            </a:p>
          </p:txBody>
        </p:sp>
        <p:sp>
          <p:nvSpPr>
            <p:cNvPr id="7" name="íṥ1îḋe"/>
            <p:cNvSpPr/>
            <p:nvPr/>
          </p:nvSpPr>
          <p:spPr>
            <a:xfrm>
              <a:off x="1635194" y="4928478"/>
              <a:ext cx="4020794" cy="1929522"/>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accent1"/>
            </a:solidFill>
            <a:ln>
              <a:noFill/>
            </a:ln>
          </p:spPr>
          <p:txBody>
            <a:bodyPr anchor="ctr"/>
            <a:lstStyle/>
            <a:p>
              <a:pPr algn="ctr"/>
              <a:endParaRPr/>
            </a:p>
          </p:txBody>
        </p:sp>
        <p:sp>
          <p:nvSpPr>
            <p:cNvPr id="8" name="iṣḻîḍè"/>
            <p:cNvSpPr/>
            <p:nvPr/>
          </p:nvSpPr>
          <p:spPr>
            <a:xfrm>
              <a:off x="3268800" y="5253753"/>
              <a:ext cx="4020794" cy="1604247"/>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tx2">
                <a:alpha val="80000"/>
              </a:schemeClr>
            </a:solidFill>
            <a:ln>
              <a:noFill/>
            </a:ln>
            <a:effectLst>
              <a:outerShdw blurRad="38100" dist="38100" algn="ctr" rotWithShape="0">
                <a:srgbClr val="000000">
                  <a:alpha val="23000"/>
                </a:srgbClr>
              </a:outerShdw>
            </a:effectLst>
          </p:spPr>
          <p:txBody>
            <a:bodyPr anchor="ctr"/>
            <a:lstStyle/>
            <a:p>
              <a:pPr algn="ctr"/>
              <a:endParaRPr/>
            </a:p>
          </p:txBody>
        </p:sp>
        <p:sp>
          <p:nvSpPr>
            <p:cNvPr id="9" name="ï$ľíḓè"/>
            <p:cNvSpPr/>
            <p:nvPr/>
          </p:nvSpPr>
          <p:spPr>
            <a:xfrm>
              <a:off x="4902406" y="4501901"/>
              <a:ext cx="4020794" cy="2356099"/>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accent2"/>
            </a:solidFill>
            <a:ln>
              <a:noFill/>
            </a:ln>
            <a:effectLst>
              <a:outerShdw blurRad="165100" dist="38100" algn="ctr" rotWithShape="0">
                <a:srgbClr val="000000">
                  <a:alpha val="23000"/>
                </a:srgbClr>
              </a:outerShdw>
            </a:effectLst>
          </p:spPr>
          <p:txBody>
            <a:bodyPr anchor="ctr"/>
            <a:lstStyle/>
            <a:p>
              <a:pPr algn="ctr"/>
              <a:endParaRPr/>
            </a:p>
          </p:txBody>
        </p:sp>
        <p:sp>
          <p:nvSpPr>
            <p:cNvPr id="10" name="ïṡľidê"/>
            <p:cNvSpPr/>
            <p:nvPr/>
          </p:nvSpPr>
          <p:spPr>
            <a:xfrm>
              <a:off x="6536012" y="5418281"/>
              <a:ext cx="4020794" cy="1439719"/>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tx2"/>
            </a:solidFill>
            <a:ln>
              <a:noFill/>
            </a:ln>
            <a:effectLst>
              <a:outerShdw blurRad="38100" dist="38100" algn="ctr" rotWithShape="0">
                <a:srgbClr val="000000">
                  <a:alpha val="23000"/>
                </a:srgbClr>
              </a:outerShdw>
            </a:effectLst>
          </p:spPr>
          <p:txBody>
            <a:bodyPr anchor="ctr"/>
            <a:lstStyle/>
            <a:p>
              <a:pPr algn="ctr"/>
              <a:endParaRPr/>
            </a:p>
          </p:txBody>
        </p:sp>
        <p:sp>
          <p:nvSpPr>
            <p:cNvPr id="11" name="î$liďe"/>
            <p:cNvSpPr/>
            <p:nvPr/>
          </p:nvSpPr>
          <p:spPr>
            <a:xfrm>
              <a:off x="8169619" y="5537913"/>
              <a:ext cx="4020794" cy="1320088"/>
            </a:xfrm>
            <a:custGeom>
              <a:avLst/>
              <a:gdLst/>
              <a:ahLst/>
              <a:cxnLst/>
              <a:rect l="0" t="0" r="0" b="0"/>
              <a:pathLst>
                <a:path w="120000" h="120000" extrusionOk="0">
                  <a:moveTo>
                    <a:pt x="0" y="120000"/>
                  </a:moveTo>
                  <a:cubicBezTo>
                    <a:pt x="19999" y="93262"/>
                    <a:pt x="50023" y="546"/>
                    <a:pt x="60626" y="2"/>
                  </a:cubicBezTo>
                  <a:cubicBezTo>
                    <a:pt x="71229" y="-542"/>
                    <a:pt x="100000" y="93262"/>
                    <a:pt x="120000" y="120000"/>
                  </a:cubicBezTo>
                  <a:lnTo>
                    <a:pt x="0" y="120000"/>
                  </a:lnTo>
                  <a:close/>
                </a:path>
              </a:pathLst>
            </a:custGeom>
            <a:solidFill>
              <a:schemeClr val="accent3"/>
            </a:solidFill>
            <a:ln>
              <a:noFill/>
            </a:ln>
            <a:effectLst>
              <a:outerShdw blurRad="38100" dist="38100" algn="ctr" rotWithShape="0">
                <a:srgbClr val="000000">
                  <a:alpha val="23000"/>
                </a:srgbClr>
              </a:outerShdw>
            </a:effectLst>
          </p:spPr>
          <p:txBody>
            <a:bodyPr anchor="ctr"/>
            <a:lstStyle/>
            <a:p>
              <a:pPr algn="ctr"/>
              <a:endParaRPr/>
            </a:p>
          </p:txBody>
        </p:sp>
        <p:sp>
          <p:nvSpPr>
            <p:cNvPr id="12" name="ïṥḻïḑè"/>
            <p:cNvSpPr/>
            <p:nvPr/>
          </p:nvSpPr>
          <p:spPr>
            <a:xfrm rot="8100000">
              <a:off x="1644829" y="3538282"/>
              <a:ext cx="772411" cy="772411"/>
            </a:xfrm>
            <a:prstGeom prst="teardrop">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ïsļïḓê"/>
            <p:cNvSpPr/>
            <p:nvPr/>
          </p:nvSpPr>
          <p:spPr>
            <a:xfrm rot="8100000">
              <a:off x="3274134" y="2823527"/>
              <a:ext cx="772411" cy="772411"/>
            </a:xfrm>
            <a:prstGeom prst="teardrop">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íŝļïdê"/>
            <p:cNvSpPr/>
            <p:nvPr/>
          </p:nvSpPr>
          <p:spPr>
            <a:xfrm rot="8100000">
              <a:off x="4902516" y="3172981"/>
              <a:ext cx="772411" cy="772411"/>
            </a:xfrm>
            <a:prstGeom prst="teardrop">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ïşḷïḋê"/>
            <p:cNvSpPr/>
            <p:nvPr/>
          </p:nvSpPr>
          <p:spPr>
            <a:xfrm rot="8100000">
              <a:off x="6545646" y="2428329"/>
              <a:ext cx="772411" cy="772411"/>
            </a:xfrm>
            <a:prstGeom prst="teardrop">
              <a:avLst/>
            </a:prstGeom>
            <a:solidFill>
              <a:schemeClr val="accent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iSľiḋê"/>
            <p:cNvSpPr/>
            <p:nvPr/>
          </p:nvSpPr>
          <p:spPr>
            <a:xfrm rot="8100000">
              <a:off x="8188778" y="3350444"/>
              <a:ext cx="772411" cy="772411"/>
            </a:xfrm>
            <a:prstGeom prst="teardrop">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ïšḷîḑê"/>
            <p:cNvSpPr/>
            <p:nvPr/>
          </p:nvSpPr>
          <p:spPr>
            <a:xfrm rot="8100000">
              <a:off x="9822386" y="3486111"/>
              <a:ext cx="772411" cy="772411"/>
            </a:xfrm>
            <a:prstGeom prst="teardrop">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îšļïḍé"/>
            <p:cNvSpPr/>
            <p:nvPr/>
          </p:nvSpPr>
          <p:spPr>
            <a:xfrm>
              <a:off x="3531338" y="3117429"/>
              <a:ext cx="258003" cy="264117"/>
            </a:xfrm>
            <a:custGeom>
              <a:avLst/>
              <a:gdLst/>
              <a:ahLst/>
              <a:cxnLst/>
              <a:rect l="0" t="0" r="0" b="0"/>
              <a:pathLst>
                <a:path w="120000" h="120000" extrusionOk="0">
                  <a:moveTo>
                    <a:pt x="73008" y="78181"/>
                  </a:moveTo>
                  <a:lnTo>
                    <a:pt x="73008" y="78181"/>
                  </a:lnTo>
                  <a:cubicBezTo>
                    <a:pt x="73008" y="78181"/>
                    <a:pt x="119734" y="43896"/>
                    <a:pt x="115221" y="6753"/>
                  </a:cubicBezTo>
                  <a:lnTo>
                    <a:pt x="115221" y="4675"/>
                  </a:lnTo>
                  <a:cubicBezTo>
                    <a:pt x="112831" y="4675"/>
                    <a:pt x="112831" y="4675"/>
                    <a:pt x="112831" y="4675"/>
                  </a:cubicBezTo>
                  <a:cubicBezTo>
                    <a:pt x="75398" y="0"/>
                    <a:pt x="42212" y="46233"/>
                    <a:pt x="42212" y="46233"/>
                  </a:cubicBezTo>
                  <a:cubicBezTo>
                    <a:pt x="14070" y="41298"/>
                    <a:pt x="16460" y="48311"/>
                    <a:pt x="2389" y="78181"/>
                  </a:cubicBezTo>
                  <a:cubicBezTo>
                    <a:pt x="0" y="85194"/>
                    <a:pt x="4778" y="85194"/>
                    <a:pt x="9292" y="85194"/>
                  </a:cubicBezTo>
                  <a:cubicBezTo>
                    <a:pt x="14070" y="82857"/>
                    <a:pt x="23362" y="80519"/>
                    <a:pt x="23362" y="80519"/>
                  </a:cubicBezTo>
                  <a:cubicBezTo>
                    <a:pt x="40088" y="96623"/>
                    <a:pt x="40088" y="96623"/>
                    <a:pt x="40088" y="96623"/>
                  </a:cubicBezTo>
                  <a:cubicBezTo>
                    <a:pt x="40088" y="96623"/>
                    <a:pt x="37433" y="105714"/>
                    <a:pt x="35309" y="110389"/>
                  </a:cubicBezTo>
                  <a:cubicBezTo>
                    <a:pt x="32920" y="115064"/>
                    <a:pt x="35309" y="119740"/>
                    <a:pt x="40088" y="117402"/>
                  </a:cubicBezTo>
                  <a:cubicBezTo>
                    <a:pt x="70619" y="103376"/>
                    <a:pt x="77522" y="105714"/>
                    <a:pt x="73008" y="78181"/>
                  </a:cubicBezTo>
                  <a:close/>
                  <a:moveTo>
                    <a:pt x="79911" y="38961"/>
                  </a:moveTo>
                  <a:lnTo>
                    <a:pt x="79911" y="38961"/>
                  </a:lnTo>
                  <a:cubicBezTo>
                    <a:pt x="75398" y="34545"/>
                    <a:pt x="75398" y="29870"/>
                    <a:pt x="79911" y="25194"/>
                  </a:cubicBezTo>
                  <a:cubicBezTo>
                    <a:pt x="84690" y="20779"/>
                    <a:pt x="91592" y="20779"/>
                    <a:pt x="93982" y="25194"/>
                  </a:cubicBezTo>
                  <a:cubicBezTo>
                    <a:pt x="98761" y="29870"/>
                    <a:pt x="98761" y="34545"/>
                    <a:pt x="93982" y="38961"/>
                  </a:cubicBezTo>
                  <a:cubicBezTo>
                    <a:pt x="91592" y="43896"/>
                    <a:pt x="84690" y="43896"/>
                    <a:pt x="79911" y="38961"/>
                  </a:cubicBezTo>
                  <a:close/>
                </a:path>
              </a:pathLst>
            </a:custGeom>
            <a:solidFill>
              <a:schemeClr val="bg1"/>
            </a:solidFill>
            <a:ln>
              <a:noFill/>
            </a:ln>
            <a:effectLst/>
          </p:spPr>
          <p:txBody>
            <a:bodyPr anchor="ctr"/>
            <a:lstStyle/>
            <a:p>
              <a:pPr algn="ctr"/>
              <a:endParaRPr/>
            </a:p>
          </p:txBody>
        </p:sp>
        <p:cxnSp>
          <p:nvCxnSpPr>
            <p:cNvPr id="19" name="直接连接符 18"/>
            <p:cNvCxnSpPr/>
            <p:nvPr/>
          </p:nvCxnSpPr>
          <p:spPr>
            <a:xfrm>
              <a:off x="6928296" y="3360712"/>
              <a:ext cx="0" cy="86668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289996" y="4105364"/>
              <a:ext cx="0" cy="86668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661221" y="3755910"/>
              <a:ext cx="0" cy="86668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022921" y="4470665"/>
              <a:ext cx="0" cy="86668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566596" y="4273301"/>
              <a:ext cx="0" cy="86668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204896" y="4399183"/>
              <a:ext cx="0" cy="8666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ïsḷîḓè"/>
            <p:cNvSpPr/>
            <p:nvPr/>
          </p:nvSpPr>
          <p:spPr>
            <a:xfrm>
              <a:off x="1251223" y="2774690"/>
              <a:ext cx="1489840" cy="308470"/>
            </a:xfrm>
            <a:prstGeom prst="rect">
              <a:avLst/>
            </a:prstGeom>
            <a:noFill/>
            <a:ln>
              <a:noFill/>
            </a:ln>
          </p:spPr>
          <p:txBody>
            <a:bodyPr wrap="none" lIns="90000" tIns="46800" rIns="90000" bIns="46800" anchor="t" anchorCtr="0">
              <a:normAutofit/>
            </a:bodyPr>
            <a:lstStyle/>
            <a:p>
              <a:pPr algn="ctr">
                <a:buSzPct val="25000"/>
              </a:pPr>
              <a:r>
                <a:rPr lang="en-US" altLang="zh-CN" sz="1200" b="1" dirty="0">
                  <a:solidFill>
                    <a:schemeClr val="dk1">
                      <a:lumMod val="100000"/>
                    </a:schemeClr>
                  </a:solidFill>
                </a:rPr>
                <a:t>Keyword</a:t>
              </a:r>
              <a:endParaRPr lang="zh-CN" altLang="en-US" sz="1200" b="1" dirty="0">
                <a:solidFill>
                  <a:schemeClr val="dk1">
                    <a:lumMod val="100000"/>
                  </a:schemeClr>
                </a:solidFill>
              </a:endParaRPr>
            </a:p>
          </p:txBody>
        </p:sp>
        <p:sp>
          <p:nvSpPr>
            <p:cNvPr id="26" name="íṣlíḍê"/>
            <p:cNvSpPr/>
            <p:nvPr/>
          </p:nvSpPr>
          <p:spPr>
            <a:xfrm>
              <a:off x="1251223" y="3083162"/>
              <a:ext cx="1490813" cy="400999"/>
            </a:xfrm>
            <a:prstGeom prst="rect">
              <a:avLst/>
            </a:prstGeom>
            <a:noFill/>
            <a:ln>
              <a:noFill/>
            </a:ln>
          </p:spPr>
          <p:txBody>
            <a:bodyPr wrap="none" lIns="91412" tIns="45700" rIns="91412" bIns="45700" anchor="t" anchorCtr="0">
              <a:normAutofit/>
            </a:bodyPr>
            <a:lstStyle/>
            <a:p>
              <a:pPr algn="ctr">
                <a:buSzPct val="25000"/>
              </a:pPr>
              <a:r>
                <a:rPr lang="de-DE" sz="1200" dirty="0">
                  <a:solidFill>
                    <a:schemeClr val="dk1">
                      <a:lumMod val="100000"/>
                    </a:schemeClr>
                  </a:solidFill>
                  <a:latin typeface="Impact" panose="020B0806030902050204" pitchFamily="34" charset="0"/>
                </a:rPr>
                <a:t>4.531 | 62 %</a:t>
              </a:r>
            </a:p>
          </p:txBody>
        </p:sp>
        <p:sp>
          <p:nvSpPr>
            <p:cNvPr id="27" name="íSlïďé"/>
            <p:cNvSpPr/>
            <p:nvPr/>
          </p:nvSpPr>
          <p:spPr>
            <a:xfrm>
              <a:off x="2871569" y="2020395"/>
              <a:ext cx="1489840" cy="308470"/>
            </a:xfrm>
            <a:prstGeom prst="rect">
              <a:avLst/>
            </a:prstGeom>
            <a:noFill/>
            <a:ln>
              <a:noFill/>
            </a:ln>
          </p:spPr>
          <p:txBody>
            <a:bodyPr wrap="none" lIns="90000" tIns="46800" rIns="90000" bIns="46800" anchor="t" anchorCtr="0">
              <a:normAutofit/>
            </a:bodyPr>
            <a:lstStyle/>
            <a:p>
              <a:pPr algn="ctr">
                <a:buSzPct val="25000"/>
              </a:pPr>
              <a:r>
                <a:rPr lang="en-US" altLang="zh-CN" sz="1200" b="1" dirty="0">
                  <a:solidFill>
                    <a:schemeClr val="dk1">
                      <a:lumMod val="100000"/>
                    </a:schemeClr>
                  </a:solidFill>
                </a:rPr>
                <a:t>Keyword</a:t>
              </a:r>
              <a:endParaRPr lang="zh-CN" altLang="en-US" sz="1200" b="1" dirty="0">
                <a:solidFill>
                  <a:schemeClr val="dk1">
                    <a:lumMod val="100000"/>
                  </a:schemeClr>
                </a:solidFill>
              </a:endParaRPr>
            </a:p>
          </p:txBody>
        </p:sp>
        <p:sp>
          <p:nvSpPr>
            <p:cNvPr id="28" name="ïṧḻîdê"/>
            <p:cNvSpPr/>
            <p:nvPr/>
          </p:nvSpPr>
          <p:spPr>
            <a:xfrm>
              <a:off x="2871569" y="2328867"/>
              <a:ext cx="1490813" cy="400999"/>
            </a:xfrm>
            <a:prstGeom prst="rect">
              <a:avLst/>
            </a:prstGeom>
            <a:noFill/>
            <a:ln>
              <a:noFill/>
            </a:ln>
          </p:spPr>
          <p:txBody>
            <a:bodyPr wrap="none" lIns="91412" tIns="45700" rIns="91412" bIns="45700" anchor="t" anchorCtr="0">
              <a:normAutofit/>
            </a:bodyPr>
            <a:lstStyle/>
            <a:p>
              <a:pPr algn="ctr">
                <a:buSzPct val="25000"/>
              </a:pPr>
              <a:r>
                <a:rPr lang="de-DE" sz="1200">
                  <a:solidFill>
                    <a:schemeClr val="accent1"/>
                  </a:solidFill>
                  <a:latin typeface="Impact" panose="020B0806030902050204" pitchFamily="34" charset="0"/>
                </a:rPr>
                <a:t>4.531 | 62 %</a:t>
              </a:r>
            </a:p>
          </p:txBody>
        </p:sp>
        <p:sp>
          <p:nvSpPr>
            <p:cNvPr id="29" name="iṧ1ïḋe"/>
            <p:cNvSpPr/>
            <p:nvPr/>
          </p:nvSpPr>
          <p:spPr>
            <a:xfrm>
              <a:off x="4521762" y="2344806"/>
              <a:ext cx="1490813" cy="308470"/>
            </a:xfrm>
            <a:prstGeom prst="rect">
              <a:avLst/>
            </a:prstGeom>
            <a:noFill/>
            <a:ln>
              <a:noFill/>
            </a:ln>
          </p:spPr>
          <p:txBody>
            <a:bodyPr wrap="none" lIns="90000" tIns="46800" rIns="90000" bIns="46800" anchor="t" anchorCtr="0">
              <a:normAutofit/>
            </a:bodyPr>
            <a:lstStyle/>
            <a:p>
              <a:pPr algn="ctr">
                <a:buSzPct val="25000"/>
              </a:pPr>
              <a:r>
                <a:rPr lang="en-US" altLang="zh-CN" sz="1200" b="1" dirty="0">
                  <a:solidFill>
                    <a:schemeClr val="dk1">
                      <a:lumMod val="100000"/>
                    </a:schemeClr>
                  </a:solidFill>
                </a:rPr>
                <a:t>Keyword</a:t>
              </a:r>
              <a:endParaRPr lang="zh-CN" altLang="en-US" sz="1200" b="1" dirty="0">
                <a:solidFill>
                  <a:schemeClr val="dk1">
                    <a:lumMod val="100000"/>
                  </a:schemeClr>
                </a:solidFill>
              </a:endParaRPr>
            </a:p>
          </p:txBody>
        </p:sp>
        <p:sp>
          <p:nvSpPr>
            <p:cNvPr id="30" name="išļide"/>
            <p:cNvSpPr/>
            <p:nvPr/>
          </p:nvSpPr>
          <p:spPr>
            <a:xfrm>
              <a:off x="4521762" y="2653277"/>
              <a:ext cx="1490813" cy="400999"/>
            </a:xfrm>
            <a:prstGeom prst="rect">
              <a:avLst/>
            </a:prstGeom>
            <a:noFill/>
            <a:ln>
              <a:noFill/>
            </a:ln>
          </p:spPr>
          <p:txBody>
            <a:bodyPr wrap="none" lIns="91412" tIns="45700" rIns="91412" bIns="45700" anchor="t" anchorCtr="0">
              <a:normAutofit/>
            </a:bodyPr>
            <a:lstStyle/>
            <a:p>
              <a:pPr algn="ctr">
                <a:buSzPct val="25000"/>
              </a:pPr>
              <a:r>
                <a:rPr lang="de-DE" sz="1200">
                  <a:solidFill>
                    <a:schemeClr val="dk1">
                      <a:lumMod val="100000"/>
                    </a:schemeClr>
                  </a:solidFill>
                  <a:latin typeface="Impact" panose="020B0806030902050204" pitchFamily="34" charset="0"/>
                </a:rPr>
                <a:t>4.531 | 62 %</a:t>
              </a:r>
            </a:p>
          </p:txBody>
        </p:sp>
        <p:sp>
          <p:nvSpPr>
            <p:cNvPr id="31" name="iśľiďé"/>
            <p:cNvSpPr/>
            <p:nvPr/>
          </p:nvSpPr>
          <p:spPr>
            <a:xfrm>
              <a:off x="6153393" y="1592721"/>
              <a:ext cx="1490813" cy="308470"/>
            </a:xfrm>
            <a:prstGeom prst="rect">
              <a:avLst/>
            </a:prstGeom>
            <a:noFill/>
            <a:ln>
              <a:noFill/>
            </a:ln>
          </p:spPr>
          <p:txBody>
            <a:bodyPr wrap="none" lIns="90000" tIns="46800" rIns="90000" bIns="46800" anchor="t" anchorCtr="0">
              <a:normAutofit/>
            </a:bodyPr>
            <a:lstStyle/>
            <a:p>
              <a:pPr algn="ctr">
                <a:buSzPct val="25000"/>
              </a:pPr>
              <a:r>
                <a:rPr lang="en-US" altLang="zh-CN" sz="1200" b="1" dirty="0">
                  <a:solidFill>
                    <a:schemeClr val="dk1">
                      <a:lumMod val="100000"/>
                    </a:schemeClr>
                  </a:solidFill>
                </a:rPr>
                <a:t>Keyword</a:t>
              </a:r>
              <a:endParaRPr lang="zh-CN" altLang="en-US" sz="1200" b="1" dirty="0">
                <a:solidFill>
                  <a:schemeClr val="dk1">
                    <a:lumMod val="100000"/>
                  </a:schemeClr>
                </a:solidFill>
              </a:endParaRPr>
            </a:p>
          </p:txBody>
        </p:sp>
        <p:sp>
          <p:nvSpPr>
            <p:cNvPr id="32" name="îśļïḋé"/>
            <p:cNvSpPr/>
            <p:nvPr/>
          </p:nvSpPr>
          <p:spPr>
            <a:xfrm>
              <a:off x="6153393" y="1901193"/>
              <a:ext cx="1490813" cy="400999"/>
            </a:xfrm>
            <a:prstGeom prst="rect">
              <a:avLst/>
            </a:prstGeom>
            <a:noFill/>
            <a:ln>
              <a:noFill/>
            </a:ln>
          </p:spPr>
          <p:txBody>
            <a:bodyPr wrap="none" lIns="91412" tIns="45700" rIns="91412" bIns="45700" anchor="t" anchorCtr="0">
              <a:normAutofit/>
            </a:bodyPr>
            <a:lstStyle/>
            <a:p>
              <a:pPr algn="ctr">
                <a:buSzPct val="25000"/>
              </a:pPr>
              <a:r>
                <a:rPr lang="de-DE" sz="1200" dirty="0">
                  <a:solidFill>
                    <a:schemeClr val="accent2">
                      <a:lumMod val="100000"/>
                    </a:schemeClr>
                  </a:solidFill>
                  <a:latin typeface="Impact" panose="020B0806030902050204" pitchFamily="34" charset="0"/>
                </a:rPr>
                <a:t>4.531 | 62 %</a:t>
              </a:r>
            </a:p>
          </p:txBody>
        </p:sp>
        <p:sp>
          <p:nvSpPr>
            <p:cNvPr id="33" name="îṥḻidé"/>
            <p:cNvSpPr/>
            <p:nvPr/>
          </p:nvSpPr>
          <p:spPr>
            <a:xfrm>
              <a:off x="7789577" y="2521297"/>
              <a:ext cx="1490813" cy="308470"/>
            </a:xfrm>
            <a:prstGeom prst="rect">
              <a:avLst/>
            </a:prstGeom>
            <a:noFill/>
            <a:ln>
              <a:noFill/>
            </a:ln>
          </p:spPr>
          <p:txBody>
            <a:bodyPr wrap="none" lIns="90000" tIns="46800" rIns="90000" bIns="46800" anchor="t" anchorCtr="0">
              <a:normAutofit/>
            </a:bodyPr>
            <a:lstStyle/>
            <a:p>
              <a:pPr algn="ctr">
                <a:buSzPct val="25000"/>
              </a:pPr>
              <a:r>
                <a:rPr lang="en-US" altLang="zh-CN" sz="1200" b="1" dirty="0">
                  <a:solidFill>
                    <a:schemeClr val="dk1">
                      <a:lumMod val="100000"/>
                    </a:schemeClr>
                  </a:solidFill>
                </a:rPr>
                <a:t>Keyword</a:t>
              </a:r>
              <a:endParaRPr lang="zh-CN" altLang="en-US" sz="1200" b="1" dirty="0">
                <a:solidFill>
                  <a:schemeClr val="dk1">
                    <a:lumMod val="100000"/>
                  </a:schemeClr>
                </a:solidFill>
              </a:endParaRPr>
            </a:p>
          </p:txBody>
        </p:sp>
        <p:sp>
          <p:nvSpPr>
            <p:cNvPr id="34" name="îs1ïḓê"/>
            <p:cNvSpPr/>
            <p:nvPr/>
          </p:nvSpPr>
          <p:spPr>
            <a:xfrm>
              <a:off x="7789577" y="2829769"/>
              <a:ext cx="1490813" cy="400999"/>
            </a:xfrm>
            <a:prstGeom prst="rect">
              <a:avLst/>
            </a:prstGeom>
            <a:noFill/>
            <a:ln>
              <a:noFill/>
            </a:ln>
          </p:spPr>
          <p:txBody>
            <a:bodyPr wrap="none" lIns="91412" tIns="45700" rIns="91412" bIns="45700" anchor="t" anchorCtr="0">
              <a:normAutofit/>
            </a:bodyPr>
            <a:lstStyle/>
            <a:p>
              <a:pPr algn="ctr">
                <a:buSzPct val="25000"/>
              </a:pPr>
              <a:r>
                <a:rPr lang="de-DE" sz="1200" dirty="0">
                  <a:solidFill>
                    <a:schemeClr val="dk1">
                      <a:lumMod val="100000"/>
                    </a:schemeClr>
                  </a:solidFill>
                  <a:latin typeface="Impact" panose="020B0806030902050204" pitchFamily="34" charset="0"/>
                </a:rPr>
                <a:t>4.531 | 62 %</a:t>
              </a:r>
            </a:p>
          </p:txBody>
        </p:sp>
        <p:sp>
          <p:nvSpPr>
            <p:cNvPr id="35" name="iṥľiḋé"/>
            <p:cNvSpPr/>
            <p:nvPr/>
          </p:nvSpPr>
          <p:spPr>
            <a:xfrm>
              <a:off x="9418222" y="2653277"/>
              <a:ext cx="1489840" cy="308470"/>
            </a:xfrm>
            <a:prstGeom prst="rect">
              <a:avLst/>
            </a:prstGeom>
            <a:noFill/>
            <a:ln>
              <a:noFill/>
            </a:ln>
          </p:spPr>
          <p:txBody>
            <a:bodyPr wrap="none" lIns="90000" tIns="46800" rIns="90000" bIns="46800" anchor="t" anchorCtr="0">
              <a:normAutofit/>
            </a:bodyPr>
            <a:lstStyle/>
            <a:p>
              <a:pPr algn="ctr">
                <a:buSzPct val="25000"/>
              </a:pPr>
              <a:r>
                <a:rPr lang="en-US" altLang="zh-CN" sz="1200" b="1" dirty="0">
                  <a:solidFill>
                    <a:schemeClr val="dk1">
                      <a:lumMod val="100000"/>
                    </a:schemeClr>
                  </a:solidFill>
                </a:rPr>
                <a:t>Keyword</a:t>
              </a:r>
              <a:endParaRPr lang="zh-CN" altLang="en-US" sz="1200" b="1" dirty="0">
                <a:solidFill>
                  <a:schemeClr val="dk1">
                    <a:lumMod val="100000"/>
                  </a:schemeClr>
                </a:solidFill>
              </a:endParaRPr>
            </a:p>
          </p:txBody>
        </p:sp>
        <p:sp>
          <p:nvSpPr>
            <p:cNvPr id="36" name="íśḻiḓé"/>
            <p:cNvSpPr/>
            <p:nvPr/>
          </p:nvSpPr>
          <p:spPr>
            <a:xfrm>
              <a:off x="9418222" y="2961748"/>
              <a:ext cx="1490813" cy="400999"/>
            </a:xfrm>
            <a:prstGeom prst="rect">
              <a:avLst/>
            </a:prstGeom>
            <a:noFill/>
            <a:ln>
              <a:noFill/>
            </a:ln>
          </p:spPr>
          <p:txBody>
            <a:bodyPr wrap="none" lIns="91412" tIns="45700" rIns="91412" bIns="45700" anchor="t" anchorCtr="0">
              <a:normAutofit/>
            </a:bodyPr>
            <a:lstStyle/>
            <a:p>
              <a:pPr algn="ctr">
                <a:buSzPct val="25000"/>
              </a:pPr>
              <a:r>
                <a:rPr lang="de-DE" sz="1200">
                  <a:solidFill>
                    <a:schemeClr val="accent3">
                      <a:lumMod val="100000"/>
                    </a:schemeClr>
                  </a:solidFill>
                  <a:latin typeface="Impact" panose="020B0806030902050204" pitchFamily="34" charset="0"/>
                </a:rPr>
                <a:t>4.531 | 62 %</a:t>
              </a:r>
            </a:p>
          </p:txBody>
        </p:sp>
        <p:sp>
          <p:nvSpPr>
            <p:cNvPr id="37" name="išḻíďé"/>
            <p:cNvSpPr/>
            <p:nvPr/>
          </p:nvSpPr>
          <p:spPr>
            <a:xfrm>
              <a:off x="5262867" y="4945034"/>
              <a:ext cx="83231" cy="8323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í$ļîḋé"/>
            <p:cNvSpPr/>
            <p:nvPr/>
          </p:nvSpPr>
          <p:spPr>
            <a:xfrm>
              <a:off x="6901429" y="4202441"/>
              <a:ext cx="83231" cy="832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isḷïḑê"/>
            <p:cNvSpPr/>
            <p:nvPr/>
          </p:nvSpPr>
          <p:spPr>
            <a:xfrm>
              <a:off x="8524981" y="5105050"/>
              <a:ext cx="83231" cy="8323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iṡļíďè"/>
            <p:cNvSpPr/>
            <p:nvPr/>
          </p:nvSpPr>
          <p:spPr>
            <a:xfrm>
              <a:off x="10169078" y="5249825"/>
              <a:ext cx="83231" cy="832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iṣḻiḋê"/>
            <p:cNvSpPr/>
            <p:nvPr/>
          </p:nvSpPr>
          <p:spPr>
            <a:xfrm>
              <a:off x="3620710" y="4580981"/>
              <a:ext cx="83231" cy="832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îṩḷíďe"/>
            <p:cNvSpPr/>
            <p:nvPr/>
          </p:nvSpPr>
          <p:spPr>
            <a:xfrm>
              <a:off x="1983424" y="5302558"/>
              <a:ext cx="83231" cy="8323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grpSp>
        <p:nvGrpSpPr>
          <p:cNvPr id="5" name="70af7c63-869d-4cea-bc53-64e95cee38c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 y="1120106"/>
            <a:ext cx="12188945" cy="4768290"/>
            <a:chOff x="-1" y="1120106"/>
            <a:chExt cx="12188945" cy="4768290"/>
          </a:xfrm>
        </p:grpSpPr>
        <p:sp>
          <p:nvSpPr>
            <p:cNvPr id="6" name="ïS1iḓe"/>
            <p:cNvSpPr/>
            <p:nvPr/>
          </p:nvSpPr>
          <p:spPr>
            <a:xfrm>
              <a:off x="-1" y="1120106"/>
              <a:ext cx="12188945" cy="2550771"/>
            </a:xfrm>
            <a:custGeom>
              <a:avLst/>
              <a:gdLst>
                <a:gd name="connsiteX0" fmla="*/ 0 w 12188945"/>
                <a:gd name="connsiteY0" fmla="*/ 0 h 2550771"/>
                <a:gd name="connsiteX1" fmla="*/ 12188945 w 12188945"/>
                <a:gd name="connsiteY1" fmla="*/ 0 h 2550771"/>
                <a:gd name="connsiteX2" fmla="*/ 12188945 w 12188945"/>
                <a:gd name="connsiteY2" fmla="*/ 1317140 h 2550771"/>
                <a:gd name="connsiteX3" fmla="*/ 6463532 w 12188945"/>
                <a:gd name="connsiteY3" fmla="*/ 2244361 h 2550771"/>
                <a:gd name="connsiteX4" fmla="*/ 3760419 w 12188945"/>
                <a:gd name="connsiteY4" fmla="*/ 2550771 h 2550771"/>
                <a:gd name="connsiteX5" fmla="*/ 0 w 12188945"/>
                <a:gd name="connsiteY5" fmla="*/ 2148442 h 255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45" h="2550771">
                  <a:moveTo>
                    <a:pt x="0" y="0"/>
                  </a:moveTo>
                  <a:lnTo>
                    <a:pt x="12188945" y="0"/>
                  </a:lnTo>
                  <a:lnTo>
                    <a:pt x="12188945" y="1317140"/>
                  </a:lnTo>
                  <a:cubicBezTo>
                    <a:pt x="9854891" y="1317140"/>
                    <a:pt x="9376111" y="1482335"/>
                    <a:pt x="6463532" y="2244361"/>
                  </a:cubicBezTo>
                  <a:cubicBezTo>
                    <a:pt x="5595743" y="2470838"/>
                    <a:pt x="4653144" y="2550771"/>
                    <a:pt x="3760419" y="2550771"/>
                  </a:cubicBezTo>
                  <a:cubicBezTo>
                    <a:pt x="1750540" y="2550771"/>
                    <a:pt x="0" y="2148442"/>
                    <a:pt x="0" y="2148442"/>
                  </a:cubicBezTo>
                  <a:close/>
                </a:path>
              </a:pathLst>
            </a:custGeom>
            <a:blipFill>
              <a:blip r:embed="rId3"/>
              <a:stretch>
                <a:fillRect t="-84816" b="-83977"/>
              </a:stretch>
            </a:blip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ş1íďe"/>
            <p:cNvSpPr/>
            <p:nvPr/>
          </p:nvSpPr>
          <p:spPr>
            <a:xfrm>
              <a:off x="685484" y="1145178"/>
              <a:ext cx="10850564" cy="1781329"/>
            </a:xfrm>
            <a:custGeom>
              <a:avLst/>
              <a:gdLst>
                <a:gd name="connsiteX0" fmla="*/ 0 w 12188945"/>
                <a:gd name="connsiteY0" fmla="*/ 0 h 2550771"/>
                <a:gd name="connsiteX1" fmla="*/ 12188945 w 12188945"/>
                <a:gd name="connsiteY1" fmla="*/ 0 h 2550771"/>
                <a:gd name="connsiteX2" fmla="*/ 12188945 w 12188945"/>
                <a:gd name="connsiteY2" fmla="*/ 1317140 h 2550771"/>
                <a:gd name="connsiteX3" fmla="*/ 6463532 w 12188945"/>
                <a:gd name="connsiteY3" fmla="*/ 2244361 h 2550771"/>
                <a:gd name="connsiteX4" fmla="*/ 3760419 w 12188945"/>
                <a:gd name="connsiteY4" fmla="*/ 2550771 h 2550771"/>
                <a:gd name="connsiteX5" fmla="*/ 0 w 12188945"/>
                <a:gd name="connsiteY5" fmla="*/ 2148442 h 255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45" h="2550771">
                  <a:moveTo>
                    <a:pt x="0" y="0"/>
                  </a:moveTo>
                  <a:lnTo>
                    <a:pt x="12188945" y="0"/>
                  </a:lnTo>
                  <a:lnTo>
                    <a:pt x="12188945" y="1317140"/>
                  </a:lnTo>
                  <a:cubicBezTo>
                    <a:pt x="9854891" y="1317140"/>
                    <a:pt x="9376111" y="1482335"/>
                    <a:pt x="6463532" y="2244361"/>
                  </a:cubicBezTo>
                  <a:cubicBezTo>
                    <a:pt x="5595743" y="2470838"/>
                    <a:pt x="4653144" y="2550771"/>
                    <a:pt x="3760419" y="2550771"/>
                  </a:cubicBezTo>
                  <a:cubicBezTo>
                    <a:pt x="1750540" y="2550771"/>
                    <a:pt x="0" y="2148442"/>
                    <a:pt x="0" y="2148442"/>
                  </a:cubicBezTo>
                  <a:close/>
                </a:path>
              </a:pathLst>
            </a:custGeom>
            <a:solidFill>
              <a:schemeClr val="tx1">
                <a:alpha val="8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a:solidFill>
                  <a:schemeClr val="dk1"/>
                </a:solidFill>
              </a:endParaRPr>
            </a:p>
          </p:txBody>
        </p:sp>
        <p:grpSp>
          <p:nvGrpSpPr>
            <p:cNvPr id="8" name="íSľïḍè" title="MJ8JxobmQhO5YsZmEcy6DZVp0AZTfE39zvT5PAyas4bMl"/>
            <p:cNvGrpSpPr/>
            <p:nvPr/>
          </p:nvGrpSpPr>
          <p:grpSpPr>
            <a:xfrm>
              <a:off x="1343471" y="3150555"/>
              <a:ext cx="792088" cy="792085"/>
              <a:chOff x="2406923" y="2845390"/>
              <a:chExt cx="571222" cy="571221"/>
            </a:xfrm>
          </p:grpSpPr>
          <p:sp>
            <p:nvSpPr>
              <p:cNvPr id="35" name="iṧḷiḓê"/>
              <p:cNvSpPr/>
              <p:nvPr/>
            </p:nvSpPr>
            <p:spPr>
              <a:xfrm>
                <a:off x="2406923" y="2845390"/>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endParaRPr/>
              </a:p>
            </p:txBody>
          </p:sp>
          <p:sp>
            <p:nvSpPr>
              <p:cNvPr id="36" name="íṧḻîde" title="ry6MHxwOH8WsTKLSa514qPVJnvhhWFnRDjZGIbRZNsFBp"/>
              <p:cNvSpPr/>
              <p:nvPr/>
            </p:nvSpPr>
            <p:spPr bwMode="auto">
              <a:xfrm>
                <a:off x="2540113" y="3026988"/>
                <a:ext cx="304842" cy="208019"/>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82270 w 607639"/>
                  <a:gd name="connsiteY14" fmla="*/ 262926 h 414642"/>
                  <a:gd name="connsiteX15" fmla="*/ 192432 w 607639"/>
                  <a:gd name="connsiteY15" fmla="*/ 262926 h 414642"/>
                  <a:gd name="connsiteX16" fmla="*/ 202593 w 607639"/>
                  <a:gd name="connsiteY16" fmla="*/ 273052 h 414642"/>
                  <a:gd name="connsiteX17" fmla="*/ 192432 w 607639"/>
                  <a:gd name="connsiteY17" fmla="*/ 283178 h 414642"/>
                  <a:gd name="connsiteX18" fmla="*/ 182270 w 607639"/>
                  <a:gd name="connsiteY18" fmla="*/ 283178 h 414642"/>
                  <a:gd name="connsiteX19" fmla="*/ 172109 w 607639"/>
                  <a:gd name="connsiteY19" fmla="*/ 273052 h 414642"/>
                  <a:gd name="connsiteX20" fmla="*/ 182270 w 607639"/>
                  <a:gd name="connsiteY20" fmla="*/ 262926 h 414642"/>
                  <a:gd name="connsiteX21" fmla="*/ 91153 w 607639"/>
                  <a:gd name="connsiteY21" fmla="*/ 262926 h 414642"/>
                  <a:gd name="connsiteX22" fmla="*/ 141783 w 607639"/>
                  <a:gd name="connsiteY22" fmla="*/ 262926 h 414642"/>
                  <a:gd name="connsiteX23" fmla="*/ 151927 w 607639"/>
                  <a:gd name="connsiteY23" fmla="*/ 273052 h 414642"/>
                  <a:gd name="connsiteX24" fmla="*/ 141783 w 607639"/>
                  <a:gd name="connsiteY24" fmla="*/ 283178 h 414642"/>
                  <a:gd name="connsiteX25" fmla="*/ 91153 w 607639"/>
                  <a:gd name="connsiteY25" fmla="*/ 283178 h 414642"/>
                  <a:gd name="connsiteX26" fmla="*/ 81009 w 607639"/>
                  <a:gd name="connsiteY26" fmla="*/ 273052 h 414642"/>
                  <a:gd name="connsiteX27" fmla="*/ 91153 w 607639"/>
                  <a:gd name="connsiteY27" fmla="*/ 262926 h 414642"/>
                  <a:gd name="connsiteX28" fmla="*/ 161988 w 607639"/>
                  <a:gd name="connsiteY28" fmla="*/ 222493 h 414642"/>
                  <a:gd name="connsiteX29" fmla="*/ 232948 w 607639"/>
                  <a:gd name="connsiteY29" fmla="*/ 222493 h 414642"/>
                  <a:gd name="connsiteX30" fmla="*/ 243098 w 607639"/>
                  <a:gd name="connsiteY30" fmla="*/ 232619 h 414642"/>
                  <a:gd name="connsiteX31" fmla="*/ 232948 w 607639"/>
                  <a:gd name="connsiteY31" fmla="*/ 242745 h 414642"/>
                  <a:gd name="connsiteX32" fmla="*/ 161988 w 607639"/>
                  <a:gd name="connsiteY32" fmla="*/ 242745 h 414642"/>
                  <a:gd name="connsiteX33" fmla="*/ 151927 w 607639"/>
                  <a:gd name="connsiteY33" fmla="*/ 232619 h 414642"/>
                  <a:gd name="connsiteX34" fmla="*/ 161988 w 607639"/>
                  <a:gd name="connsiteY34" fmla="*/ 222493 h 414642"/>
                  <a:gd name="connsiteX35" fmla="*/ 91146 w 607639"/>
                  <a:gd name="connsiteY35" fmla="*/ 222493 h 414642"/>
                  <a:gd name="connsiteX36" fmla="*/ 121467 w 607639"/>
                  <a:gd name="connsiteY36" fmla="*/ 222493 h 414642"/>
                  <a:gd name="connsiteX37" fmla="*/ 131604 w 607639"/>
                  <a:gd name="connsiteY37" fmla="*/ 232619 h 414642"/>
                  <a:gd name="connsiteX38" fmla="*/ 121467 w 607639"/>
                  <a:gd name="connsiteY38" fmla="*/ 242745 h 414642"/>
                  <a:gd name="connsiteX39" fmla="*/ 91146 w 607639"/>
                  <a:gd name="connsiteY39" fmla="*/ 242745 h 414642"/>
                  <a:gd name="connsiteX40" fmla="*/ 81009 w 607639"/>
                  <a:gd name="connsiteY40" fmla="*/ 232619 h 414642"/>
                  <a:gd name="connsiteX41" fmla="*/ 91146 w 607639"/>
                  <a:gd name="connsiteY41" fmla="*/ 222493 h 414642"/>
                  <a:gd name="connsiteX42" fmla="*/ 182270 w 607639"/>
                  <a:gd name="connsiteY42" fmla="*/ 182059 h 414642"/>
                  <a:gd name="connsiteX43" fmla="*/ 192432 w 607639"/>
                  <a:gd name="connsiteY43" fmla="*/ 182059 h 414642"/>
                  <a:gd name="connsiteX44" fmla="*/ 202593 w 607639"/>
                  <a:gd name="connsiteY44" fmla="*/ 192195 h 414642"/>
                  <a:gd name="connsiteX45" fmla="*/ 192432 w 607639"/>
                  <a:gd name="connsiteY45" fmla="*/ 202241 h 414642"/>
                  <a:gd name="connsiteX46" fmla="*/ 182270 w 607639"/>
                  <a:gd name="connsiteY46" fmla="*/ 202241 h 414642"/>
                  <a:gd name="connsiteX47" fmla="*/ 172109 w 607639"/>
                  <a:gd name="connsiteY47" fmla="*/ 192195 h 414642"/>
                  <a:gd name="connsiteX48" fmla="*/ 182270 w 607639"/>
                  <a:gd name="connsiteY48" fmla="*/ 182059 h 414642"/>
                  <a:gd name="connsiteX49" fmla="*/ 91153 w 607639"/>
                  <a:gd name="connsiteY49" fmla="*/ 182059 h 414642"/>
                  <a:gd name="connsiteX50" fmla="*/ 141783 w 607639"/>
                  <a:gd name="connsiteY50" fmla="*/ 182059 h 414642"/>
                  <a:gd name="connsiteX51" fmla="*/ 151927 w 607639"/>
                  <a:gd name="connsiteY51" fmla="*/ 192195 h 414642"/>
                  <a:gd name="connsiteX52" fmla="*/ 141783 w 607639"/>
                  <a:gd name="connsiteY52" fmla="*/ 202241 h 414642"/>
                  <a:gd name="connsiteX53" fmla="*/ 91153 w 607639"/>
                  <a:gd name="connsiteY53" fmla="*/ 202241 h 414642"/>
                  <a:gd name="connsiteX54" fmla="*/ 81009 w 607639"/>
                  <a:gd name="connsiteY54" fmla="*/ 192195 h 414642"/>
                  <a:gd name="connsiteX55" fmla="*/ 91153 w 607639"/>
                  <a:gd name="connsiteY55" fmla="*/ 182059 h 414642"/>
                  <a:gd name="connsiteX56" fmla="*/ 161988 w 607639"/>
                  <a:gd name="connsiteY56" fmla="*/ 141625 h 414642"/>
                  <a:gd name="connsiteX57" fmla="*/ 232948 w 607639"/>
                  <a:gd name="connsiteY57" fmla="*/ 141625 h 414642"/>
                  <a:gd name="connsiteX58" fmla="*/ 243098 w 607639"/>
                  <a:gd name="connsiteY58" fmla="*/ 151761 h 414642"/>
                  <a:gd name="connsiteX59" fmla="*/ 232948 w 607639"/>
                  <a:gd name="connsiteY59" fmla="*/ 161807 h 414642"/>
                  <a:gd name="connsiteX60" fmla="*/ 161988 w 607639"/>
                  <a:gd name="connsiteY60" fmla="*/ 161807 h 414642"/>
                  <a:gd name="connsiteX61" fmla="*/ 151927 w 607639"/>
                  <a:gd name="connsiteY61" fmla="*/ 151761 h 414642"/>
                  <a:gd name="connsiteX62" fmla="*/ 161988 w 607639"/>
                  <a:gd name="connsiteY62" fmla="*/ 141625 h 414642"/>
                  <a:gd name="connsiteX63" fmla="*/ 91146 w 607639"/>
                  <a:gd name="connsiteY63" fmla="*/ 141625 h 414642"/>
                  <a:gd name="connsiteX64" fmla="*/ 121467 w 607639"/>
                  <a:gd name="connsiteY64" fmla="*/ 141625 h 414642"/>
                  <a:gd name="connsiteX65" fmla="*/ 131604 w 607639"/>
                  <a:gd name="connsiteY65" fmla="*/ 151761 h 414642"/>
                  <a:gd name="connsiteX66" fmla="*/ 121467 w 607639"/>
                  <a:gd name="connsiteY66" fmla="*/ 161807 h 414642"/>
                  <a:gd name="connsiteX67" fmla="*/ 91146 w 607639"/>
                  <a:gd name="connsiteY67" fmla="*/ 161807 h 414642"/>
                  <a:gd name="connsiteX68" fmla="*/ 81009 w 607639"/>
                  <a:gd name="connsiteY68" fmla="*/ 151761 h 414642"/>
                  <a:gd name="connsiteX69" fmla="*/ 91146 w 607639"/>
                  <a:gd name="connsiteY69" fmla="*/ 141625 h 414642"/>
                  <a:gd name="connsiteX70" fmla="*/ 364566 w 607639"/>
                  <a:gd name="connsiteY70" fmla="*/ 102176 h 414642"/>
                  <a:gd name="connsiteX71" fmla="*/ 283573 w 607639"/>
                  <a:gd name="connsiteY71" fmla="*/ 192194 h 414642"/>
                  <a:gd name="connsiteX72" fmla="*/ 374712 w 607639"/>
                  <a:gd name="connsiteY72" fmla="*/ 283188 h 414642"/>
                  <a:gd name="connsiteX73" fmla="*/ 464783 w 607639"/>
                  <a:gd name="connsiteY73" fmla="*/ 202235 h 414642"/>
                  <a:gd name="connsiteX74" fmla="*/ 374712 w 607639"/>
                  <a:gd name="connsiteY74" fmla="*/ 202235 h 414642"/>
                  <a:gd name="connsiteX75" fmla="*/ 364566 w 607639"/>
                  <a:gd name="connsiteY75" fmla="*/ 192194 h 414642"/>
                  <a:gd name="connsiteX76" fmla="*/ 182270 w 607639"/>
                  <a:gd name="connsiteY76" fmla="*/ 101191 h 414642"/>
                  <a:gd name="connsiteX77" fmla="*/ 192432 w 607639"/>
                  <a:gd name="connsiteY77" fmla="*/ 101191 h 414642"/>
                  <a:gd name="connsiteX78" fmla="*/ 202593 w 607639"/>
                  <a:gd name="connsiteY78" fmla="*/ 111238 h 414642"/>
                  <a:gd name="connsiteX79" fmla="*/ 192432 w 607639"/>
                  <a:gd name="connsiteY79" fmla="*/ 121373 h 414642"/>
                  <a:gd name="connsiteX80" fmla="*/ 182270 w 607639"/>
                  <a:gd name="connsiteY80" fmla="*/ 121373 h 414642"/>
                  <a:gd name="connsiteX81" fmla="*/ 172109 w 607639"/>
                  <a:gd name="connsiteY81" fmla="*/ 111238 h 414642"/>
                  <a:gd name="connsiteX82" fmla="*/ 182270 w 607639"/>
                  <a:gd name="connsiteY82" fmla="*/ 101191 h 414642"/>
                  <a:gd name="connsiteX83" fmla="*/ 91153 w 607639"/>
                  <a:gd name="connsiteY83" fmla="*/ 101191 h 414642"/>
                  <a:gd name="connsiteX84" fmla="*/ 141783 w 607639"/>
                  <a:gd name="connsiteY84" fmla="*/ 101191 h 414642"/>
                  <a:gd name="connsiteX85" fmla="*/ 151927 w 607639"/>
                  <a:gd name="connsiteY85" fmla="*/ 111238 h 414642"/>
                  <a:gd name="connsiteX86" fmla="*/ 141783 w 607639"/>
                  <a:gd name="connsiteY86" fmla="*/ 121373 h 414642"/>
                  <a:gd name="connsiteX87" fmla="*/ 91153 w 607639"/>
                  <a:gd name="connsiteY87" fmla="*/ 121373 h 414642"/>
                  <a:gd name="connsiteX88" fmla="*/ 81009 w 607639"/>
                  <a:gd name="connsiteY88" fmla="*/ 111238 h 414642"/>
                  <a:gd name="connsiteX89" fmla="*/ 91153 w 607639"/>
                  <a:gd name="connsiteY89" fmla="*/ 101191 h 414642"/>
                  <a:gd name="connsiteX90" fmla="*/ 374712 w 607639"/>
                  <a:gd name="connsiteY90" fmla="*/ 80938 h 414642"/>
                  <a:gd name="connsiteX91" fmla="*/ 384858 w 607639"/>
                  <a:gd name="connsiteY91" fmla="*/ 91068 h 414642"/>
                  <a:gd name="connsiteX92" fmla="*/ 384858 w 607639"/>
                  <a:gd name="connsiteY92" fmla="*/ 182063 h 414642"/>
                  <a:gd name="connsiteX93" fmla="*/ 475998 w 607639"/>
                  <a:gd name="connsiteY93" fmla="*/ 182063 h 414642"/>
                  <a:gd name="connsiteX94" fmla="*/ 486055 w 607639"/>
                  <a:gd name="connsiteY94" fmla="*/ 192194 h 414642"/>
                  <a:gd name="connsiteX95" fmla="*/ 374712 w 607639"/>
                  <a:gd name="connsiteY95" fmla="*/ 303360 h 414642"/>
                  <a:gd name="connsiteX96" fmla="*/ 263280 w 607639"/>
                  <a:gd name="connsiteY96" fmla="*/ 192194 h 414642"/>
                  <a:gd name="connsiteX97" fmla="*/ 374712 w 607639"/>
                  <a:gd name="connsiteY97" fmla="*/ 80938 h 414642"/>
                  <a:gd name="connsiteX98" fmla="*/ 425343 w 607639"/>
                  <a:gd name="connsiteY98" fmla="*/ 61744 h 414642"/>
                  <a:gd name="connsiteX99" fmla="*/ 425343 w 607639"/>
                  <a:gd name="connsiteY99" fmla="*/ 141635 h 414642"/>
                  <a:gd name="connsiteX100" fmla="*/ 505373 w 607639"/>
                  <a:gd name="connsiteY100" fmla="*/ 141635 h 414642"/>
                  <a:gd name="connsiteX101" fmla="*/ 425343 w 607639"/>
                  <a:gd name="connsiteY101" fmla="*/ 61744 h 414642"/>
                  <a:gd name="connsiteX102" fmla="*/ 161988 w 607639"/>
                  <a:gd name="connsiteY102" fmla="*/ 60757 h 414642"/>
                  <a:gd name="connsiteX103" fmla="*/ 232948 w 607639"/>
                  <a:gd name="connsiteY103" fmla="*/ 60757 h 414642"/>
                  <a:gd name="connsiteX104" fmla="*/ 243098 w 607639"/>
                  <a:gd name="connsiteY104" fmla="*/ 70804 h 414642"/>
                  <a:gd name="connsiteX105" fmla="*/ 232948 w 607639"/>
                  <a:gd name="connsiteY105" fmla="*/ 80939 h 414642"/>
                  <a:gd name="connsiteX106" fmla="*/ 161988 w 607639"/>
                  <a:gd name="connsiteY106" fmla="*/ 80939 h 414642"/>
                  <a:gd name="connsiteX107" fmla="*/ 151927 w 607639"/>
                  <a:gd name="connsiteY107" fmla="*/ 70804 h 414642"/>
                  <a:gd name="connsiteX108" fmla="*/ 161988 w 607639"/>
                  <a:gd name="connsiteY108" fmla="*/ 60757 h 414642"/>
                  <a:gd name="connsiteX109" fmla="*/ 91146 w 607639"/>
                  <a:gd name="connsiteY109" fmla="*/ 60757 h 414642"/>
                  <a:gd name="connsiteX110" fmla="*/ 121467 w 607639"/>
                  <a:gd name="connsiteY110" fmla="*/ 60757 h 414642"/>
                  <a:gd name="connsiteX111" fmla="*/ 131604 w 607639"/>
                  <a:gd name="connsiteY111" fmla="*/ 70804 h 414642"/>
                  <a:gd name="connsiteX112" fmla="*/ 121467 w 607639"/>
                  <a:gd name="connsiteY112" fmla="*/ 80939 h 414642"/>
                  <a:gd name="connsiteX113" fmla="*/ 91146 w 607639"/>
                  <a:gd name="connsiteY113" fmla="*/ 80939 h 414642"/>
                  <a:gd name="connsiteX114" fmla="*/ 81009 w 607639"/>
                  <a:gd name="connsiteY114" fmla="*/ 70804 h 414642"/>
                  <a:gd name="connsiteX115" fmla="*/ 91146 w 607639"/>
                  <a:gd name="connsiteY115" fmla="*/ 60757 h 414642"/>
                  <a:gd name="connsiteX116" fmla="*/ 415194 w 607639"/>
                  <a:gd name="connsiteY116" fmla="*/ 40505 h 414642"/>
                  <a:gd name="connsiteX117" fmla="*/ 526560 w 607639"/>
                  <a:gd name="connsiteY117" fmla="*/ 151765 h 414642"/>
                  <a:gd name="connsiteX118" fmla="*/ 516501 w 607639"/>
                  <a:gd name="connsiteY118" fmla="*/ 161807 h 414642"/>
                  <a:gd name="connsiteX119" fmla="*/ 415194 w 607639"/>
                  <a:gd name="connsiteY119" fmla="*/ 161807 h 414642"/>
                  <a:gd name="connsiteX120" fmla="*/ 405046 w 607639"/>
                  <a:gd name="connsiteY120" fmla="*/ 151765 h 414642"/>
                  <a:gd name="connsiteX121" fmla="*/ 405046 w 607639"/>
                  <a:gd name="connsiteY121" fmla="*/ 50636 h 414642"/>
                  <a:gd name="connsiteX122" fmla="*/ 415194 w 607639"/>
                  <a:gd name="connsiteY122" fmla="*/ 40505 h 414642"/>
                  <a:gd name="connsiteX123" fmla="*/ 70848 w 607639"/>
                  <a:gd name="connsiteY123" fmla="*/ 20177 h 414642"/>
                  <a:gd name="connsiteX124" fmla="*/ 60791 w 607639"/>
                  <a:gd name="connsiteY124" fmla="*/ 30309 h 414642"/>
                  <a:gd name="connsiteX125" fmla="*/ 60791 w 607639"/>
                  <a:gd name="connsiteY125" fmla="*/ 343802 h 414642"/>
                  <a:gd name="connsiteX126" fmla="*/ 222780 w 607639"/>
                  <a:gd name="connsiteY126" fmla="*/ 343802 h 414642"/>
                  <a:gd name="connsiteX127" fmla="*/ 232927 w 607639"/>
                  <a:gd name="connsiteY127" fmla="*/ 353935 h 414642"/>
                  <a:gd name="connsiteX128" fmla="*/ 232927 w 607639"/>
                  <a:gd name="connsiteY128" fmla="*/ 364067 h 414642"/>
                  <a:gd name="connsiteX129" fmla="*/ 374712 w 607639"/>
                  <a:gd name="connsiteY129" fmla="*/ 364067 h 414642"/>
                  <a:gd name="connsiteX130" fmla="*/ 374712 w 607639"/>
                  <a:gd name="connsiteY130" fmla="*/ 353935 h 414642"/>
                  <a:gd name="connsiteX131" fmla="*/ 384859 w 607639"/>
                  <a:gd name="connsiteY131" fmla="*/ 343802 h 414642"/>
                  <a:gd name="connsiteX132" fmla="*/ 546848 w 607639"/>
                  <a:gd name="connsiteY132" fmla="*/ 343802 h 414642"/>
                  <a:gd name="connsiteX133" fmla="*/ 546848 w 607639"/>
                  <a:gd name="connsiteY133" fmla="*/ 30309 h 414642"/>
                  <a:gd name="connsiteX134" fmla="*/ 536702 w 607639"/>
                  <a:gd name="connsiteY134" fmla="*/ 20177 h 414642"/>
                  <a:gd name="connsiteX135" fmla="*/ 70848 w 607639"/>
                  <a:gd name="connsiteY135" fmla="*/ 0 h 414642"/>
                  <a:gd name="connsiteX136" fmla="*/ 536702 w 607639"/>
                  <a:gd name="connsiteY136" fmla="*/ 0 h 414642"/>
                  <a:gd name="connsiteX137" fmla="*/ 567142 w 607639"/>
                  <a:gd name="connsiteY137" fmla="*/ 30309 h 414642"/>
                  <a:gd name="connsiteX138" fmla="*/ 567142 w 607639"/>
                  <a:gd name="connsiteY138" fmla="*/ 343802 h 414642"/>
                  <a:gd name="connsiteX139" fmla="*/ 597492 w 607639"/>
                  <a:gd name="connsiteY139" fmla="*/ 343802 h 414642"/>
                  <a:gd name="connsiteX140" fmla="*/ 607639 w 607639"/>
                  <a:gd name="connsiteY140" fmla="*/ 353935 h 414642"/>
                  <a:gd name="connsiteX141" fmla="*/ 607639 w 607639"/>
                  <a:gd name="connsiteY141" fmla="*/ 384244 h 414642"/>
                  <a:gd name="connsiteX142" fmla="*/ 577199 w 607639"/>
                  <a:gd name="connsiteY142" fmla="*/ 414642 h 414642"/>
                  <a:gd name="connsiteX143" fmla="*/ 30351 w 607639"/>
                  <a:gd name="connsiteY143" fmla="*/ 414642 h 414642"/>
                  <a:gd name="connsiteX144" fmla="*/ 0 w 607639"/>
                  <a:gd name="connsiteY144" fmla="*/ 384244 h 414642"/>
                  <a:gd name="connsiteX145" fmla="*/ 0 w 607639"/>
                  <a:gd name="connsiteY145" fmla="*/ 353935 h 414642"/>
                  <a:gd name="connsiteX146" fmla="*/ 10147 w 607639"/>
                  <a:gd name="connsiteY146" fmla="*/ 343802 h 414642"/>
                  <a:gd name="connsiteX147" fmla="*/ 40497 w 607639"/>
                  <a:gd name="connsiteY147" fmla="*/ 343802 h 414642"/>
                  <a:gd name="connsiteX148" fmla="*/ 40497 w 607639"/>
                  <a:gd name="connsiteY148" fmla="*/ 30309 h 414642"/>
                  <a:gd name="connsiteX149" fmla="*/ 70848 w 607639"/>
                  <a:gd name="connsiteY149"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607639" h="414642">
                    <a:moveTo>
                      <a:pt x="20293" y="364067"/>
                    </a:moveTo>
                    <a:lnTo>
                      <a:pt x="20293" y="384244"/>
                    </a:lnTo>
                    <a:cubicBezTo>
                      <a:pt x="20293" y="390377"/>
                      <a:pt x="24299"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82270" y="262926"/>
                    </a:moveTo>
                    <a:lnTo>
                      <a:pt x="192432" y="262926"/>
                    </a:lnTo>
                    <a:cubicBezTo>
                      <a:pt x="198493" y="262926"/>
                      <a:pt x="202593" y="267012"/>
                      <a:pt x="202593" y="273052"/>
                    </a:cubicBezTo>
                    <a:cubicBezTo>
                      <a:pt x="202593" y="279092"/>
                      <a:pt x="198493" y="283178"/>
                      <a:pt x="192432" y="283178"/>
                    </a:cubicBezTo>
                    <a:lnTo>
                      <a:pt x="182270" y="283178"/>
                    </a:lnTo>
                    <a:cubicBezTo>
                      <a:pt x="176209" y="283178"/>
                      <a:pt x="172109" y="279092"/>
                      <a:pt x="172109" y="273052"/>
                    </a:cubicBezTo>
                    <a:cubicBezTo>
                      <a:pt x="172109" y="267012"/>
                      <a:pt x="176209" y="262926"/>
                      <a:pt x="182270" y="262926"/>
                    </a:cubicBezTo>
                    <a:close/>
                    <a:moveTo>
                      <a:pt x="91153" y="262926"/>
                    </a:moveTo>
                    <a:lnTo>
                      <a:pt x="141783" y="262926"/>
                    </a:lnTo>
                    <a:cubicBezTo>
                      <a:pt x="147834" y="262926"/>
                      <a:pt x="151927" y="267012"/>
                      <a:pt x="151927" y="273052"/>
                    </a:cubicBezTo>
                    <a:cubicBezTo>
                      <a:pt x="151927" y="279092"/>
                      <a:pt x="147834" y="283178"/>
                      <a:pt x="141783" y="283178"/>
                    </a:cubicBezTo>
                    <a:lnTo>
                      <a:pt x="91153" y="283178"/>
                    </a:lnTo>
                    <a:cubicBezTo>
                      <a:pt x="85102" y="283178"/>
                      <a:pt x="81009" y="279092"/>
                      <a:pt x="81009" y="273052"/>
                    </a:cubicBezTo>
                    <a:cubicBezTo>
                      <a:pt x="81009" y="267012"/>
                      <a:pt x="85102" y="262926"/>
                      <a:pt x="91153" y="262926"/>
                    </a:cubicBezTo>
                    <a:close/>
                    <a:moveTo>
                      <a:pt x="161988" y="222493"/>
                    </a:moveTo>
                    <a:lnTo>
                      <a:pt x="232948" y="222493"/>
                    </a:lnTo>
                    <a:cubicBezTo>
                      <a:pt x="239002" y="222493"/>
                      <a:pt x="243098" y="226579"/>
                      <a:pt x="243098" y="232619"/>
                    </a:cubicBezTo>
                    <a:cubicBezTo>
                      <a:pt x="243098" y="238659"/>
                      <a:pt x="239002" y="242745"/>
                      <a:pt x="232948" y="242745"/>
                    </a:cubicBezTo>
                    <a:lnTo>
                      <a:pt x="161988" y="242745"/>
                    </a:lnTo>
                    <a:cubicBezTo>
                      <a:pt x="155934" y="242745"/>
                      <a:pt x="151927" y="238659"/>
                      <a:pt x="151927" y="232619"/>
                    </a:cubicBezTo>
                    <a:cubicBezTo>
                      <a:pt x="151927" y="226579"/>
                      <a:pt x="155934" y="222493"/>
                      <a:pt x="161988" y="222493"/>
                    </a:cubicBezTo>
                    <a:close/>
                    <a:moveTo>
                      <a:pt x="91146" y="222493"/>
                    </a:moveTo>
                    <a:lnTo>
                      <a:pt x="121467" y="222493"/>
                    </a:lnTo>
                    <a:cubicBezTo>
                      <a:pt x="127603" y="222493"/>
                      <a:pt x="131604" y="226579"/>
                      <a:pt x="131604" y="232619"/>
                    </a:cubicBezTo>
                    <a:cubicBezTo>
                      <a:pt x="131604" y="238659"/>
                      <a:pt x="127603" y="242745"/>
                      <a:pt x="121467" y="242745"/>
                    </a:cubicBezTo>
                    <a:lnTo>
                      <a:pt x="91146" y="242745"/>
                    </a:lnTo>
                    <a:cubicBezTo>
                      <a:pt x="85099" y="242745"/>
                      <a:pt x="81009" y="238659"/>
                      <a:pt x="81009" y="232619"/>
                    </a:cubicBezTo>
                    <a:cubicBezTo>
                      <a:pt x="81009" y="226579"/>
                      <a:pt x="85099" y="222493"/>
                      <a:pt x="91146" y="222493"/>
                    </a:cubicBezTo>
                    <a:close/>
                    <a:moveTo>
                      <a:pt x="182270" y="182059"/>
                    </a:moveTo>
                    <a:lnTo>
                      <a:pt x="192432" y="182059"/>
                    </a:lnTo>
                    <a:cubicBezTo>
                      <a:pt x="198493" y="182059"/>
                      <a:pt x="202593" y="186060"/>
                      <a:pt x="202593" y="192195"/>
                    </a:cubicBezTo>
                    <a:cubicBezTo>
                      <a:pt x="202593" y="198240"/>
                      <a:pt x="198493" y="202241"/>
                      <a:pt x="192432" y="202241"/>
                    </a:cubicBezTo>
                    <a:lnTo>
                      <a:pt x="182270" y="202241"/>
                    </a:lnTo>
                    <a:cubicBezTo>
                      <a:pt x="176209" y="202241"/>
                      <a:pt x="172109" y="198240"/>
                      <a:pt x="172109" y="192195"/>
                    </a:cubicBezTo>
                    <a:cubicBezTo>
                      <a:pt x="172109" y="186060"/>
                      <a:pt x="176209" y="182059"/>
                      <a:pt x="182270" y="182059"/>
                    </a:cubicBezTo>
                    <a:close/>
                    <a:moveTo>
                      <a:pt x="91153" y="182059"/>
                    </a:moveTo>
                    <a:lnTo>
                      <a:pt x="141783" y="182059"/>
                    </a:lnTo>
                    <a:cubicBezTo>
                      <a:pt x="147834" y="182059"/>
                      <a:pt x="151927" y="186060"/>
                      <a:pt x="151927" y="192195"/>
                    </a:cubicBezTo>
                    <a:cubicBezTo>
                      <a:pt x="151927" y="198240"/>
                      <a:pt x="147834" y="202241"/>
                      <a:pt x="141783" y="202241"/>
                    </a:cubicBezTo>
                    <a:lnTo>
                      <a:pt x="91153" y="202241"/>
                    </a:lnTo>
                    <a:cubicBezTo>
                      <a:pt x="85102" y="202241"/>
                      <a:pt x="81009" y="198240"/>
                      <a:pt x="81009" y="192195"/>
                    </a:cubicBezTo>
                    <a:cubicBezTo>
                      <a:pt x="81009" y="186060"/>
                      <a:pt x="85102" y="182059"/>
                      <a:pt x="91153" y="182059"/>
                    </a:cubicBezTo>
                    <a:close/>
                    <a:moveTo>
                      <a:pt x="161988" y="141625"/>
                    </a:moveTo>
                    <a:lnTo>
                      <a:pt x="232948" y="141625"/>
                    </a:lnTo>
                    <a:cubicBezTo>
                      <a:pt x="239002" y="141625"/>
                      <a:pt x="243098" y="145626"/>
                      <a:pt x="243098" y="151761"/>
                    </a:cubicBezTo>
                    <a:cubicBezTo>
                      <a:pt x="243098" y="157806"/>
                      <a:pt x="239002" y="161807"/>
                      <a:pt x="232948" y="161807"/>
                    </a:cubicBezTo>
                    <a:lnTo>
                      <a:pt x="161988" y="161807"/>
                    </a:lnTo>
                    <a:cubicBezTo>
                      <a:pt x="155934" y="161807"/>
                      <a:pt x="151927" y="157806"/>
                      <a:pt x="151927" y="151761"/>
                    </a:cubicBezTo>
                    <a:cubicBezTo>
                      <a:pt x="151927" y="145626"/>
                      <a:pt x="155934" y="141625"/>
                      <a:pt x="161988" y="141625"/>
                    </a:cubicBezTo>
                    <a:close/>
                    <a:moveTo>
                      <a:pt x="91146" y="141625"/>
                    </a:moveTo>
                    <a:lnTo>
                      <a:pt x="121467" y="141625"/>
                    </a:lnTo>
                    <a:cubicBezTo>
                      <a:pt x="127603" y="141625"/>
                      <a:pt x="131604" y="145626"/>
                      <a:pt x="131604" y="151761"/>
                    </a:cubicBezTo>
                    <a:cubicBezTo>
                      <a:pt x="131604" y="157806"/>
                      <a:pt x="127603" y="161807"/>
                      <a:pt x="121467" y="161807"/>
                    </a:cubicBezTo>
                    <a:lnTo>
                      <a:pt x="91146" y="161807"/>
                    </a:lnTo>
                    <a:cubicBezTo>
                      <a:pt x="85099" y="161807"/>
                      <a:pt x="81009" y="157806"/>
                      <a:pt x="81009" y="151761"/>
                    </a:cubicBezTo>
                    <a:cubicBezTo>
                      <a:pt x="81009" y="145626"/>
                      <a:pt x="85099" y="141625"/>
                      <a:pt x="91146" y="141625"/>
                    </a:cubicBezTo>
                    <a:close/>
                    <a:moveTo>
                      <a:pt x="364566" y="102176"/>
                    </a:moveTo>
                    <a:cubicBezTo>
                      <a:pt x="318996" y="107241"/>
                      <a:pt x="283573" y="145630"/>
                      <a:pt x="283573" y="192194"/>
                    </a:cubicBezTo>
                    <a:cubicBezTo>
                      <a:pt x="283573" y="242756"/>
                      <a:pt x="324069" y="283188"/>
                      <a:pt x="374712" y="283188"/>
                    </a:cubicBezTo>
                    <a:cubicBezTo>
                      <a:pt x="421261" y="283188"/>
                      <a:pt x="459799" y="247732"/>
                      <a:pt x="464783" y="202235"/>
                    </a:cubicBezTo>
                    <a:lnTo>
                      <a:pt x="374712" y="202235"/>
                    </a:lnTo>
                    <a:cubicBezTo>
                      <a:pt x="368660" y="202235"/>
                      <a:pt x="364566" y="198236"/>
                      <a:pt x="364566" y="192194"/>
                    </a:cubicBezTo>
                    <a:close/>
                    <a:moveTo>
                      <a:pt x="182270" y="101191"/>
                    </a:moveTo>
                    <a:lnTo>
                      <a:pt x="192432" y="101191"/>
                    </a:lnTo>
                    <a:cubicBezTo>
                      <a:pt x="198493" y="101191"/>
                      <a:pt x="202593" y="105192"/>
                      <a:pt x="202593" y="111238"/>
                    </a:cubicBezTo>
                    <a:cubicBezTo>
                      <a:pt x="202593" y="117372"/>
                      <a:pt x="198493" y="121373"/>
                      <a:pt x="192432" y="121373"/>
                    </a:cubicBezTo>
                    <a:lnTo>
                      <a:pt x="182270" y="121373"/>
                    </a:lnTo>
                    <a:cubicBezTo>
                      <a:pt x="176209" y="121373"/>
                      <a:pt x="172109" y="117372"/>
                      <a:pt x="172109" y="111238"/>
                    </a:cubicBezTo>
                    <a:cubicBezTo>
                      <a:pt x="172109" y="105192"/>
                      <a:pt x="176209" y="101191"/>
                      <a:pt x="182270" y="101191"/>
                    </a:cubicBezTo>
                    <a:close/>
                    <a:moveTo>
                      <a:pt x="91153" y="101191"/>
                    </a:moveTo>
                    <a:lnTo>
                      <a:pt x="141783" y="101191"/>
                    </a:lnTo>
                    <a:cubicBezTo>
                      <a:pt x="147834" y="101191"/>
                      <a:pt x="151927" y="105192"/>
                      <a:pt x="151927" y="111238"/>
                    </a:cubicBezTo>
                    <a:cubicBezTo>
                      <a:pt x="151927" y="117372"/>
                      <a:pt x="147834" y="121373"/>
                      <a:pt x="141783" y="121373"/>
                    </a:cubicBezTo>
                    <a:lnTo>
                      <a:pt x="91153" y="121373"/>
                    </a:lnTo>
                    <a:cubicBezTo>
                      <a:pt x="85102" y="121373"/>
                      <a:pt x="81009" y="117372"/>
                      <a:pt x="81009" y="111238"/>
                    </a:cubicBezTo>
                    <a:cubicBezTo>
                      <a:pt x="81009" y="105192"/>
                      <a:pt x="85102" y="101191"/>
                      <a:pt x="91153" y="101191"/>
                    </a:cubicBezTo>
                    <a:close/>
                    <a:moveTo>
                      <a:pt x="374712" y="80938"/>
                    </a:moveTo>
                    <a:cubicBezTo>
                      <a:pt x="380764" y="80938"/>
                      <a:pt x="384858" y="85026"/>
                      <a:pt x="384858" y="91068"/>
                    </a:cubicBezTo>
                    <a:lnTo>
                      <a:pt x="384858" y="182063"/>
                    </a:lnTo>
                    <a:lnTo>
                      <a:pt x="475998" y="182063"/>
                    </a:lnTo>
                    <a:cubicBezTo>
                      <a:pt x="482050" y="182063"/>
                      <a:pt x="486055" y="186062"/>
                      <a:pt x="486055" y="192194"/>
                    </a:cubicBezTo>
                    <a:cubicBezTo>
                      <a:pt x="486055" y="253864"/>
                      <a:pt x="436480" y="303360"/>
                      <a:pt x="374712" y="303360"/>
                    </a:cubicBezTo>
                    <a:cubicBezTo>
                      <a:pt x="312944" y="303360"/>
                      <a:pt x="263280" y="253864"/>
                      <a:pt x="263280" y="192194"/>
                    </a:cubicBezTo>
                    <a:cubicBezTo>
                      <a:pt x="263280" y="130523"/>
                      <a:pt x="312944" y="80938"/>
                      <a:pt x="374712" y="80938"/>
                    </a:cubicBezTo>
                    <a:close/>
                    <a:moveTo>
                      <a:pt x="425343" y="61744"/>
                    </a:moveTo>
                    <a:lnTo>
                      <a:pt x="425343" y="141635"/>
                    </a:lnTo>
                    <a:lnTo>
                      <a:pt x="505373" y="141635"/>
                    </a:lnTo>
                    <a:cubicBezTo>
                      <a:pt x="500299" y="99157"/>
                      <a:pt x="466827" y="65743"/>
                      <a:pt x="425343" y="61744"/>
                    </a:cubicBezTo>
                    <a:close/>
                    <a:moveTo>
                      <a:pt x="161988" y="60757"/>
                    </a:moveTo>
                    <a:lnTo>
                      <a:pt x="232948" y="60757"/>
                    </a:lnTo>
                    <a:cubicBezTo>
                      <a:pt x="239002" y="60757"/>
                      <a:pt x="243098" y="64758"/>
                      <a:pt x="243098" y="70804"/>
                    </a:cubicBezTo>
                    <a:cubicBezTo>
                      <a:pt x="243098" y="76938"/>
                      <a:pt x="239002" y="80939"/>
                      <a:pt x="232948" y="80939"/>
                    </a:cubicBezTo>
                    <a:lnTo>
                      <a:pt x="161988" y="80939"/>
                    </a:lnTo>
                    <a:cubicBezTo>
                      <a:pt x="155934" y="80939"/>
                      <a:pt x="151927" y="76938"/>
                      <a:pt x="151927" y="70804"/>
                    </a:cubicBezTo>
                    <a:cubicBezTo>
                      <a:pt x="151927" y="64758"/>
                      <a:pt x="155934" y="60757"/>
                      <a:pt x="161988" y="60757"/>
                    </a:cubicBezTo>
                    <a:close/>
                    <a:moveTo>
                      <a:pt x="91146" y="60757"/>
                    </a:moveTo>
                    <a:lnTo>
                      <a:pt x="121467" y="60757"/>
                    </a:lnTo>
                    <a:cubicBezTo>
                      <a:pt x="127603" y="60757"/>
                      <a:pt x="131604" y="64758"/>
                      <a:pt x="131604" y="70804"/>
                    </a:cubicBezTo>
                    <a:cubicBezTo>
                      <a:pt x="131604" y="76938"/>
                      <a:pt x="127603" y="80939"/>
                      <a:pt x="121467" y="80939"/>
                    </a:cubicBezTo>
                    <a:lnTo>
                      <a:pt x="91146" y="80939"/>
                    </a:lnTo>
                    <a:cubicBezTo>
                      <a:pt x="85099" y="80939"/>
                      <a:pt x="81009" y="76938"/>
                      <a:pt x="81009" y="70804"/>
                    </a:cubicBezTo>
                    <a:cubicBezTo>
                      <a:pt x="81009" y="64758"/>
                      <a:pt x="85099" y="60757"/>
                      <a:pt x="91146" y="60757"/>
                    </a:cubicBezTo>
                    <a:close/>
                    <a:moveTo>
                      <a:pt x="415194" y="40505"/>
                    </a:moveTo>
                    <a:cubicBezTo>
                      <a:pt x="476975" y="40505"/>
                      <a:pt x="526560" y="90092"/>
                      <a:pt x="526560" y="151765"/>
                    </a:cubicBezTo>
                    <a:cubicBezTo>
                      <a:pt x="526560" y="157808"/>
                      <a:pt x="522554" y="161807"/>
                      <a:pt x="516501" y="161807"/>
                    </a:cubicBezTo>
                    <a:lnTo>
                      <a:pt x="415194" y="161807"/>
                    </a:lnTo>
                    <a:cubicBezTo>
                      <a:pt x="409141" y="161807"/>
                      <a:pt x="405046" y="157808"/>
                      <a:pt x="405046" y="151765"/>
                    </a:cubicBezTo>
                    <a:lnTo>
                      <a:pt x="405046" y="50636"/>
                    </a:lnTo>
                    <a:cubicBezTo>
                      <a:pt x="405046" y="44593"/>
                      <a:pt x="409141" y="40505"/>
                      <a:pt x="415194" y="40505"/>
                    </a:cubicBezTo>
                    <a:close/>
                    <a:moveTo>
                      <a:pt x="70848" y="20177"/>
                    </a:moveTo>
                    <a:cubicBezTo>
                      <a:pt x="64796" y="20177"/>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8"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chemeClr val="bg1"/>
              </a:solidFill>
              <a:ln>
                <a:noFill/>
              </a:ln>
            </p:spPr>
            <p:txBody>
              <a:bodyPr anchor="ctr"/>
              <a:lstStyle/>
              <a:p>
                <a:pPr algn="ctr"/>
                <a:endParaRPr/>
              </a:p>
            </p:txBody>
          </p:sp>
        </p:grpSp>
        <p:grpSp>
          <p:nvGrpSpPr>
            <p:cNvPr id="9" name="îsḻíďé"/>
            <p:cNvGrpSpPr/>
            <p:nvPr/>
          </p:nvGrpSpPr>
          <p:grpSpPr>
            <a:xfrm>
              <a:off x="685484" y="4221088"/>
              <a:ext cx="2108063" cy="970279"/>
              <a:chOff x="1486986" y="1378373"/>
              <a:chExt cx="2108063" cy="970279"/>
            </a:xfrm>
          </p:grpSpPr>
          <p:sp>
            <p:nvSpPr>
              <p:cNvPr id="33" name="işļïďê"/>
              <p:cNvSpPr/>
              <p:nvPr/>
            </p:nvSpPr>
            <p:spPr bwMode="auto">
              <a:xfrm>
                <a:off x="1486986" y="1791253"/>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nSpc>
                    <a:spcPct val="150000"/>
                  </a:lnSpc>
                </a:pPr>
                <a:r>
                  <a:rPr lang="en-US" altLang="zh-CN" sz="1000" dirty="0"/>
                  <a:t>Copy paste fonts. Choose the only option to retain text.</a:t>
                </a:r>
              </a:p>
            </p:txBody>
          </p:sp>
          <p:sp>
            <p:nvSpPr>
              <p:cNvPr id="34" name="íṣļíḓê"/>
              <p:cNvSpPr txBox="1"/>
              <p:nvPr/>
            </p:nvSpPr>
            <p:spPr bwMode="auto">
              <a:xfrm>
                <a:off x="1486986" y="1378373"/>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lgn="ctr" eaLnBrk="1" hangingPunct="1">
                  <a:spcBef>
                    <a:spcPct val="0"/>
                  </a:spcBef>
                  <a:buFontTx/>
                  <a:buNone/>
                </a:pPr>
                <a:r>
                  <a:rPr lang="en-US" altLang="zh-CN" sz="1800" b="1" dirty="0">
                    <a:solidFill>
                      <a:schemeClr val="accent1"/>
                    </a:solidFill>
                  </a:rPr>
                  <a:t>Text here</a:t>
                </a:r>
                <a:endParaRPr lang="zh-CN" altLang="en-US" sz="1800" b="1" dirty="0">
                  <a:solidFill>
                    <a:schemeClr val="accent1"/>
                  </a:solidFill>
                </a:endParaRPr>
              </a:p>
            </p:txBody>
          </p:sp>
        </p:grpSp>
        <p:grpSp>
          <p:nvGrpSpPr>
            <p:cNvPr id="10" name="îŝ1íḋê" title="MJ8JxobmQhO5YsZmEcy6DZVp0AZTfE39zvT5PAyas4bMl"/>
            <p:cNvGrpSpPr/>
            <p:nvPr/>
          </p:nvGrpSpPr>
          <p:grpSpPr>
            <a:xfrm>
              <a:off x="3935760" y="3274834"/>
              <a:ext cx="792088" cy="792085"/>
              <a:chOff x="2406923" y="2845390"/>
              <a:chExt cx="571222" cy="571221"/>
            </a:xfrm>
          </p:grpSpPr>
          <p:sp>
            <p:nvSpPr>
              <p:cNvPr id="31" name="íṣḷíde"/>
              <p:cNvSpPr/>
              <p:nvPr/>
            </p:nvSpPr>
            <p:spPr>
              <a:xfrm>
                <a:off x="2406923" y="2845390"/>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endParaRPr/>
              </a:p>
            </p:txBody>
          </p:sp>
          <p:sp>
            <p:nvSpPr>
              <p:cNvPr id="32" name="í$ļïḓê" title="ry6MHxwOH8WsTKLSa514qPVJnvhhWFnRDjZGIbRZNsFBp"/>
              <p:cNvSpPr/>
              <p:nvPr/>
            </p:nvSpPr>
            <p:spPr bwMode="auto">
              <a:xfrm>
                <a:off x="2540113" y="3026988"/>
                <a:ext cx="304842" cy="208018"/>
              </a:xfrm>
              <a:custGeom>
                <a:avLst/>
                <a:gdLst>
                  <a:gd name="connsiteX0" fmla="*/ 20293 w 607639"/>
                  <a:gd name="connsiteY0" fmla="*/ 364062 h 414642"/>
                  <a:gd name="connsiteX1" fmla="*/ 20293 w 607639"/>
                  <a:gd name="connsiteY1" fmla="*/ 384241 h 414642"/>
                  <a:gd name="connsiteX2" fmla="*/ 30351 w 607639"/>
                  <a:gd name="connsiteY2" fmla="*/ 394374 h 414642"/>
                  <a:gd name="connsiteX3" fmla="*/ 577199 w 607639"/>
                  <a:gd name="connsiteY3" fmla="*/ 394374 h 414642"/>
                  <a:gd name="connsiteX4" fmla="*/ 587346 w 607639"/>
                  <a:gd name="connsiteY4" fmla="*/ 384241 h 414642"/>
                  <a:gd name="connsiteX5" fmla="*/ 587346 w 607639"/>
                  <a:gd name="connsiteY5" fmla="*/ 364062 h 414642"/>
                  <a:gd name="connsiteX6" fmla="*/ 394917 w 607639"/>
                  <a:gd name="connsiteY6" fmla="*/ 364062 h 414642"/>
                  <a:gd name="connsiteX7" fmla="*/ 394917 w 607639"/>
                  <a:gd name="connsiteY7" fmla="*/ 374196 h 414642"/>
                  <a:gd name="connsiteX8" fmla="*/ 384859 w 607639"/>
                  <a:gd name="connsiteY8" fmla="*/ 384241 h 414642"/>
                  <a:gd name="connsiteX9" fmla="*/ 222780 w 607639"/>
                  <a:gd name="connsiteY9" fmla="*/ 384241 h 414642"/>
                  <a:gd name="connsiteX10" fmla="*/ 212634 w 607639"/>
                  <a:gd name="connsiteY10" fmla="*/ 374196 h 414642"/>
                  <a:gd name="connsiteX11" fmla="*/ 212634 w 607639"/>
                  <a:gd name="connsiteY11" fmla="*/ 364062 h 414642"/>
                  <a:gd name="connsiteX12" fmla="*/ 10146 w 607639"/>
                  <a:gd name="connsiteY12" fmla="*/ 343794 h 414642"/>
                  <a:gd name="connsiteX13" fmla="*/ 40505 w 607639"/>
                  <a:gd name="connsiteY13" fmla="*/ 343794 h 414642"/>
                  <a:gd name="connsiteX14" fmla="*/ 40505 w 607639"/>
                  <a:gd name="connsiteY14" fmla="*/ 353920 h 414642"/>
                  <a:gd name="connsiteX15" fmla="*/ 50652 w 607639"/>
                  <a:gd name="connsiteY15" fmla="*/ 364052 h 414642"/>
                  <a:gd name="connsiteX16" fmla="*/ 212637 w 607639"/>
                  <a:gd name="connsiteY16" fmla="*/ 364052 h 414642"/>
                  <a:gd name="connsiteX17" fmla="*/ 212637 w 607639"/>
                  <a:gd name="connsiteY17" fmla="*/ 374185 h 414642"/>
                  <a:gd name="connsiteX18" fmla="*/ 222783 w 607639"/>
                  <a:gd name="connsiteY18" fmla="*/ 384228 h 414642"/>
                  <a:gd name="connsiteX19" fmla="*/ 384857 w 607639"/>
                  <a:gd name="connsiteY19" fmla="*/ 384228 h 414642"/>
                  <a:gd name="connsiteX20" fmla="*/ 394915 w 607639"/>
                  <a:gd name="connsiteY20" fmla="*/ 374185 h 414642"/>
                  <a:gd name="connsiteX21" fmla="*/ 394915 w 607639"/>
                  <a:gd name="connsiteY21" fmla="*/ 364052 h 414642"/>
                  <a:gd name="connsiteX22" fmla="*/ 556989 w 607639"/>
                  <a:gd name="connsiteY22" fmla="*/ 364052 h 414642"/>
                  <a:gd name="connsiteX23" fmla="*/ 567135 w 607639"/>
                  <a:gd name="connsiteY23" fmla="*/ 353920 h 414642"/>
                  <a:gd name="connsiteX24" fmla="*/ 567135 w 607639"/>
                  <a:gd name="connsiteY24" fmla="*/ 343794 h 414642"/>
                  <a:gd name="connsiteX25" fmla="*/ 597493 w 607639"/>
                  <a:gd name="connsiteY25" fmla="*/ 343794 h 414642"/>
                  <a:gd name="connsiteX26" fmla="*/ 607639 w 607639"/>
                  <a:gd name="connsiteY26" fmla="*/ 353928 h 414642"/>
                  <a:gd name="connsiteX27" fmla="*/ 607639 w 607639"/>
                  <a:gd name="connsiteY27" fmla="*/ 384241 h 414642"/>
                  <a:gd name="connsiteX28" fmla="*/ 577199 w 607639"/>
                  <a:gd name="connsiteY28" fmla="*/ 414642 h 414642"/>
                  <a:gd name="connsiteX29" fmla="*/ 30351 w 607639"/>
                  <a:gd name="connsiteY29" fmla="*/ 414642 h 414642"/>
                  <a:gd name="connsiteX30" fmla="*/ 0 w 607639"/>
                  <a:gd name="connsiteY30" fmla="*/ 384241 h 414642"/>
                  <a:gd name="connsiteX31" fmla="*/ 0 w 607639"/>
                  <a:gd name="connsiteY31" fmla="*/ 353928 h 414642"/>
                  <a:gd name="connsiteX32" fmla="*/ 10146 w 607639"/>
                  <a:gd name="connsiteY32" fmla="*/ 343794 h 414642"/>
                  <a:gd name="connsiteX33" fmla="*/ 354415 w 607639"/>
                  <a:gd name="connsiteY33" fmla="*/ 262926 h 414642"/>
                  <a:gd name="connsiteX34" fmla="*/ 364541 w 607639"/>
                  <a:gd name="connsiteY34" fmla="*/ 273063 h 414642"/>
                  <a:gd name="connsiteX35" fmla="*/ 364541 w 607639"/>
                  <a:gd name="connsiteY35" fmla="*/ 303384 h 414642"/>
                  <a:gd name="connsiteX36" fmla="*/ 354415 w 607639"/>
                  <a:gd name="connsiteY36" fmla="*/ 313521 h 414642"/>
                  <a:gd name="connsiteX37" fmla="*/ 344289 w 607639"/>
                  <a:gd name="connsiteY37" fmla="*/ 303384 h 414642"/>
                  <a:gd name="connsiteX38" fmla="*/ 344289 w 607639"/>
                  <a:gd name="connsiteY38" fmla="*/ 273063 h 414642"/>
                  <a:gd name="connsiteX39" fmla="*/ 354415 w 607639"/>
                  <a:gd name="connsiteY39" fmla="*/ 262926 h 414642"/>
                  <a:gd name="connsiteX40" fmla="*/ 274426 w 607639"/>
                  <a:gd name="connsiteY40" fmla="*/ 252429 h 414642"/>
                  <a:gd name="connsiteX41" fmla="*/ 274426 w 607639"/>
                  <a:gd name="connsiteY41" fmla="*/ 253836 h 414642"/>
                  <a:gd name="connsiteX42" fmla="*/ 268732 w 607639"/>
                  <a:gd name="connsiteY42" fmla="*/ 256281 h 414642"/>
                  <a:gd name="connsiteX43" fmla="*/ 435415 w 607639"/>
                  <a:gd name="connsiteY43" fmla="*/ 242745 h 414642"/>
                  <a:gd name="connsiteX44" fmla="*/ 445550 w 607639"/>
                  <a:gd name="connsiteY44" fmla="*/ 252793 h 414642"/>
                  <a:gd name="connsiteX45" fmla="*/ 445550 w 607639"/>
                  <a:gd name="connsiteY45" fmla="*/ 303386 h 414642"/>
                  <a:gd name="connsiteX46" fmla="*/ 435415 w 607639"/>
                  <a:gd name="connsiteY46" fmla="*/ 313522 h 414642"/>
                  <a:gd name="connsiteX47" fmla="*/ 425368 w 607639"/>
                  <a:gd name="connsiteY47" fmla="*/ 303386 h 414642"/>
                  <a:gd name="connsiteX48" fmla="*/ 425368 w 607639"/>
                  <a:gd name="connsiteY48" fmla="*/ 252793 h 414642"/>
                  <a:gd name="connsiteX49" fmla="*/ 435415 w 607639"/>
                  <a:gd name="connsiteY49" fmla="*/ 242745 h 414642"/>
                  <a:gd name="connsiteX50" fmla="*/ 394911 w 607639"/>
                  <a:gd name="connsiteY50" fmla="*/ 222493 h 414642"/>
                  <a:gd name="connsiteX51" fmla="*/ 405046 w 607639"/>
                  <a:gd name="connsiteY51" fmla="*/ 232627 h 414642"/>
                  <a:gd name="connsiteX52" fmla="*/ 405046 w 607639"/>
                  <a:gd name="connsiteY52" fmla="*/ 303388 h 414642"/>
                  <a:gd name="connsiteX53" fmla="*/ 394911 w 607639"/>
                  <a:gd name="connsiteY53" fmla="*/ 313522 h 414642"/>
                  <a:gd name="connsiteX54" fmla="*/ 384864 w 607639"/>
                  <a:gd name="connsiteY54" fmla="*/ 303388 h 414642"/>
                  <a:gd name="connsiteX55" fmla="*/ 384864 w 607639"/>
                  <a:gd name="connsiteY55" fmla="*/ 232627 h 414642"/>
                  <a:gd name="connsiteX56" fmla="*/ 394911 w 607639"/>
                  <a:gd name="connsiteY56" fmla="*/ 222493 h 414642"/>
                  <a:gd name="connsiteX57" fmla="*/ 516514 w 607639"/>
                  <a:gd name="connsiteY57" fmla="*/ 212331 h 414642"/>
                  <a:gd name="connsiteX58" fmla="*/ 526560 w 607639"/>
                  <a:gd name="connsiteY58" fmla="*/ 222468 h 414642"/>
                  <a:gd name="connsiteX59" fmla="*/ 526560 w 607639"/>
                  <a:gd name="connsiteY59" fmla="*/ 303385 h 414642"/>
                  <a:gd name="connsiteX60" fmla="*/ 516514 w 607639"/>
                  <a:gd name="connsiteY60" fmla="*/ 313522 h 414642"/>
                  <a:gd name="connsiteX61" fmla="*/ 506378 w 607639"/>
                  <a:gd name="connsiteY61" fmla="*/ 303385 h 414642"/>
                  <a:gd name="connsiteX62" fmla="*/ 506378 w 607639"/>
                  <a:gd name="connsiteY62" fmla="*/ 222468 h 414642"/>
                  <a:gd name="connsiteX63" fmla="*/ 516514 w 607639"/>
                  <a:gd name="connsiteY63" fmla="*/ 212331 h 414642"/>
                  <a:gd name="connsiteX64" fmla="*/ 311213 w 607639"/>
                  <a:gd name="connsiteY64" fmla="*/ 180188 h 414642"/>
                  <a:gd name="connsiteX65" fmla="*/ 304717 w 607639"/>
                  <a:gd name="connsiteY65" fmla="*/ 211903 h 414642"/>
                  <a:gd name="connsiteX66" fmla="*/ 279633 w 607639"/>
                  <a:gd name="connsiteY66" fmla="*/ 248906 h 414642"/>
                  <a:gd name="connsiteX67" fmla="*/ 274426 w 607639"/>
                  <a:gd name="connsiteY67" fmla="*/ 252429 h 414642"/>
                  <a:gd name="connsiteX68" fmla="*/ 274426 w 607639"/>
                  <a:gd name="connsiteY68" fmla="*/ 239622 h 414642"/>
                  <a:gd name="connsiteX69" fmla="*/ 266991 w 607639"/>
                  <a:gd name="connsiteY69" fmla="*/ 232204 h 414642"/>
                  <a:gd name="connsiteX70" fmla="*/ 286105 w 607639"/>
                  <a:gd name="connsiteY70" fmla="*/ 204050 h 414642"/>
                  <a:gd name="connsiteX71" fmla="*/ 290618 w 607639"/>
                  <a:gd name="connsiteY71" fmla="*/ 182059 h 414642"/>
                  <a:gd name="connsiteX72" fmla="*/ 303796 w 607639"/>
                  <a:gd name="connsiteY72" fmla="*/ 182059 h 414642"/>
                  <a:gd name="connsiteX73" fmla="*/ 185290 w 607639"/>
                  <a:gd name="connsiteY73" fmla="*/ 178985 h 414642"/>
                  <a:gd name="connsiteX74" fmla="*/ 192421 w 607639"/>
                  <a:gd name="connsiteY74" fmla="*/ 182059 h 414642"/>
                  <a:gd name="connsiteX75" fmla="*/ 216731 w 607639"/>
                  <a:gd name="connsiteY75" fmla="*/ 182059 h 414642"/>
                  <a:gd name="connsiteX76" fmla="*/ 266991 w 607639"/>
                  <a:gd name="connsiteY76" fmla="*/ 232204 h 414642"/>
                  <a:gd name="connsiteX77" fmla="*/ 265358 w 607639"/>
                  <a:gd name="connsiteY77" fmla="*/ 234609 h 414642"/>
                  <a:gd name="connsiteX78" fmla="*/ 250836 w 607639"/>
                  <a:gd name="connsiteY78" fmla="*/ 244426 h 414642"/>
                  <a:gd name="connsiteX79" fmla="*/ 185290 w 607639"/>
                  <a:gd name="connsiteY79" fmla="*/ 179031 h 414642"/>
                  <a:gd name="connsiteX80" fmla="*/ 476009 w 607639"/>
                  <a:gd name="connsiteY80" fmla="*/ 171897 h 414642"/>
                  <a:gd name="connsiteX81" fmla="*/ 486055 w 607639"/>
                  <a:gd name="connsiteY81" fmla="*/ 182032 h 414642"/>
                  <a:gd name="connsiteX82" fmla="*/ 486055 w 607639"/>
                  <a:gd name="connsiteY82" fmla="*/ 303387 h 414642"/>
                  <a:gd name="connsiteX83" fmla="*/ 476009 w 607639"/>
                  <a:gd name="connsiteY83" fmla="*/ 313522 h 414642"/>
                  <a:gd name="connsiteX84" fmla="*/ 465873 w 607639"/>
                  <a:gd name="connsiteY84" fmla="*/ 303387 h 414642"/>
                  <a:gd name="connsiteX85" fmla="*/ 465873 w 607639"/>
                  <a:gd name="connsiteY85" fmla="*/ 182032 h 414642"/>
                  <a:gd name="connsiteX86" fmla="*/ 476009 w 607639"/>
                  <a:gd name="connsiteY86" fmla="*/ 171897 h 414642"/>
                  <a:gd name="connsiteX87" fmla="*/ 313921 w 607639"/>
                  <a:gd name="connsiteY87" fmla="*/ 166965 h 414642"/>
                  <a:gd name="connsiteX88" fmla="*/ 314925 w 607639"/>
                  <a:gd name="connsiteY88" fmla="*/ 172904 h 414642"/>
                  <a:gd name="connsiteX89" fmla="*/ 311898 w 607639"/>
                  <a:gd name="connsiteY89" fmla="*/ 180015 h 414642"/>
                  <a:gd name="connsiteX90" fmla="*/ 311213 w 607639"/>
                  <a:gd name="connsiteY90" fmla="*/ 180188 h 414642"/>
                  <a:gd name="connsiteX91" fmla="*/ 313685 w 607639"/>
                  <a:gd name="connsiteY91" fmla="*/ 165567 h 414642"/>
                  <a:gd name="connsiteX92" fmla="*/ 313946 w 607639"/>
                  <a:gd name="connsiteY92" fmla="*/ 166842 h 414642"/>
                  <a:gd name="connsiteX93" fmla="*/ 313921 w 607639"/>
                  <a:gd name="connsiteY93" fmla="*/ 166965 h 414642"/>
                  <a:gd name="connsiteX94" fmla="*/ 286557 w 607639"/>
                  <a:gd name="connsiteY94" fmla="*/ 131875 h 414642"/>
                  <a:gd name="connsiteX95" fmla="*/ 293736 w 607639"/>
                  <a:gd name="connsiteY95" fmla="*/ 161794 h 414642"/>
                  <a:gd name="connsiteX96" fmla="*/ 292704 w 607639"/>
                  <a:gd name="connsiteY96" fmla="*/ 161794 h 414642"/>
                  <a:gd name="connsiteX97" fmla="*/ 285987 w 607639"/>
                  <a:gd name="connsiteY97" fmla="*/ 129499 h 414642"/>
                  <a:gd name="connsiteX98" fmla="*/ 286105 w 607639"/>
                  <a:gd name="connsiteY98" fmla="*/ 129672 h 414642"/>
                  <a:gd name="connsiteX99" fmla="*/ 286557 w 607639"/>
                  <a:gd name="connsiteY99" fmla="*/ 131875 h 414642"/>
                  <a:gd name="connsiteX100" fmla="*/ 304744 w 607639"/>
                  <a:gd name="connsiteY100" fmla="*/ 121927 h 414642"/>
                  <a:gd name="connsiteX101" fmla="*/ 306857 w 607639"/>
                  <a:gd name="connsiteY101" fmla="*/ 125153 h 414642"/>
                  <a:gd name="connsiteX102" fmla="*/ 313685 w 607639"/>
                  <a:gd name="connsiteY102" fmla="*/ 165567 h 414642"/>
                  <a:gd name="connsiteX103" fmla="*/ 303006 w 607639"/>
                  <a:gd name="connsiteY103" fmla="*/ 119273 h 414642"/>
                  <a:gd name="connsiteX104" fmla="*/ 304717 w 607639"/>
                  <a:gd name="connsiteY104" fmla="*/ 121796 h 414642"/>
                  <a:gd name="connsiteX105" fmla="*/ 304744 w 607639"/>
                  <a:gd name="connsiteY105" fmla="*/ 121927 h 414642"/>
                  <a:gd name="connsiteX106" fmla="*/ 266335 w 607639"/>
                  <a:gd name="connsiteY106" fmla="*/ 100547 h 414642"/>
                  <a:gd name="connsiteX107" fmla="*/ 285579 w 607639"/>
                  <a:gd name="connsiteY107" fmla="*/ 127797 h 414642"/>
                  <a:gd name="connsiteX108" fmla="*/ 285987 w 607639"/>
                  <a:gd name="connsiteY108" fmla="*/ 129499 h 414642"/>
                  <a:gd name="connsiteX109" fmla="*/ 263955 w 607639"/>
                  <a:gd name="connsiteY109" fmla="*/ 98160 h 414642"/>
                  <a:gd name="connsiteX110" fmla="*/ 265358 w 607639"/>
                  <a:gd name="connsiteY110" fmla="*/ 99109 h 414642"/>
                  <a:gd name="connsiteX111" fmla="*/ 266335 w 607639"/>
                  <a:gd name="connsiteY111" fmla="*/ 100547 h 414642"/>
                  <a:gd name="connsiteX112" fmla="*/ 265336 w 607639"/>
                  <a:gd name="connsiteY112" fmla="*/ 99133 h 414642"/>
                  <a:gd name="connsiteX113" fmla="*/ 518470 w 607639"/>
                  <a:gd name="connsiteY113" fmla="*/ 91029 h 414642"/>
                  <a:gd name="connsiteX114" fmla="*/ 520515 w 607639"/>
                  <a:gd name="connsiteY114" fmla="*/ 92007 h 414642"/>
                  <a:gd name="connsiteX115" fmla="*/ 522559 w 607639"/>
                  <a:gd name="connsiteY115" fmla="*/ 93074 h 414642"/>
                  <a:gd name="connsiteX116" fmla="*/ 524604 w 607639"/>
                  <a:gd name="connsiteY116" fmla="*/ 94052 h 414642"/>
                  <a:gd name="connsiteX117" fmla="*/ 526560 w 607639"/>
                  <a:gd name="connsiteY117" fmla="*/ 101165 h 414642"/>
                  <a:gd name="connsiteX118" fmla="*/ 523537 w 607639"/>
                  <a:gd name="connsiteY118" fmla="*/ 108188 h 414642"/>
                  <a:gd name="connsiteX119" fmla="*/ 521581 w 607639"/>
                  <a:gd name="connsiteY119" fmla="*/ 109255 h 414642"/>
                  <a:gd name="connsiteX120" fmla="*/ 519537 w 607639"/>
                  <a:gd name="connsiteY120" fmla="*/ 110233 h 414642"/>
                  <a:gd name="connsiteX121" fmla="*/ 517492 w 607639"/>
                  <a:gd name="connsiteY121" fmla="*/ 111211 h 414642"/>
                  <a:gd name="connsiteX122" fmla="*/ 516514 w 607639"/>
                  <a:gd name="connsiteY122" fmla="*/ 111211 h 414642"/>
                  <a:gd name="connsiteX123" fmla="*/ 509401 w 607639"/>
                  <a:gd name="connsiteY123" fmla="*/ 108188 h 414642"/>
                  <a:gd name="connsiteX124" fmla="*/ 507356 w 607639"/>
                  <a:gd name="connsiteY124" fmla="*/ 105165 h 414642"/>
                  <a:gd name="connsiteX125" fmla="*/ 506378 w 607639"/>
                  <a:gd name="connsiteY125" fmla="*/ 101165 h 414642"/>
                  <a:gd name="connsiteX126" fmla="*/ 509401 w 607639"/>
                  <a:gd name="connsiteY126" fmla="*/ 94052 h 414642"/>
                  <a:gd name="connsiteX127" fmla="*/ 518470 w 607639"/>
                  <a:gd name="connsiteY127" fmla="*/ 91029 h 414642"/>
                  <a:gd name="connsiteX128" fmla="*/ 384846 w 607639"/>
                  <a:gd name="connsiteY128" fmla="*/ 91029 h 414642"/>
                  <a:gd name="connsiteX129" fmla="*/ 465819 w 607639"/>
                  <a:gd name="connsiteY129" fmla="*/ 91029 h 414642"/>
                  <a:gd name="connsiteX130" fmla="*/ 475963 w 607639"/>
                  <a:gd name="connsiteY130" fmla="*/ 101165 h 414642"/>
                  <a:gd name="connsiteX131" fmla="*/ 465819 w 607639"/>
                  <a:gd name="connsiteY131" fmla="*/ 111211 h 414642"/>
                  <a:gd name="connsiteX132" fmla="*/ 384846 w 607639"/>
                  <a:gd name="connsiteY132" fmla="*/ 111211 h 414642"/>
                  <a:gd name="connsiteX133" fmla="*/ 374702 w 607639"/>
                  <a:gd name="connsiteY133" fmla="*/ 101165 h 414642"/>
                  <a:gd name="connsiteX134" fmla="*/ 384846 w 607639"/>
                  <a:gd name="connsiteY134" fmla="*/ 91029 h 414642"/>
                  <a:gd name="connsiteX135" fmla="*/ 234861 w 607639"/>
                  <a:gd name="connsiteY135" fmla="*/ 78470 h 414642"/>
                  <a:gd name="connsiteX136" fmla="*/ 236624 w 607639"/>
                  <a:gd name="connsiteY136" fmla="*/ 78890 h 414642"/>
                  <a:gd name="connsiteX137" fmla="*/ 263955 w 607639"/>
                  <a:gd name="connsiteY137" fmla="*/ 98160 h 414642"/>
                  <a:gd name="connsiteX138" fmla="*/ 233277 w 607639"/>
                  <a:gd name="connsiteY138" fmla="*/ 78093 h 414642"/>
                  <a:gd name="connsiteX139" fmla="*/ 234749 w 607639"/>
                  <a:gd name="connsiteY139" fmla="*/ 78395 h 414642"/>
                  <a:gd name="connsiteX140" fmla="*/ 234861 w 607639"/>
                  <a:gd name="connsiteY140" fmla="*/ 78470 h 414642"/>
                  <a:gd name="connsiteX141" fmla="*/ 264684 w 607639"/>
                  <a:gd name="connsiteY141" fmla="*/ 74721 h 414642"/>
                  <a:gd name="connsiteX142" fmla="*/ 280560 w 607639"/>
                  <a:gd name="connsiteY142" fmla="*/ 85001 h 414642"/>
                  <a:gd name="connsiteX143" fmla="*/ 303006 w 607639"/>
                  <a:gd name="connsiteY143" fmla="*/ 119273 h 414642"/>
                  <a:gd name="connsiteX144" fmla="*/ 279633 w 607639"/>
                  <a:gd name="connsiteY144" fmla="*/ 84823 h 414642"/>
                  <a:gd name="connsiteX145" fmla="*/ 202570 w 607639"/>
                  <a:gd name="connsiteY145" fmla="*/ 70780 h 414642"/>
                  <a:gd name="connsiteX146" fmla="*/ 233277 w 607639"/>
                  <a:gd name="connsiteY146" fmla="*/ 78093 h 414642"/>
                  <a:gd name="connsiteX147" fmla="*/ 202570 w 607639"/>
                  <a:gd name="connsiteY147" fmla="*/ 71804 h 414642"/>
                  <a:gd name="connsiteX148" fmla="*/ 197522 w 607639"/>
                  <a:gd name="connsiteY148" fmla="*/ 70770 h 414642"/>
                  <a:gd name="connsiteX149" fmla="*/ 202570 w 607639"/>
                  <a:gd name="connsiteY149" fmla="*/ 71804 h 414642"/>
                  <a:gd name="connsiteX150" fmla="*/ 202570 w 607639"/>
                  <a:gd name="connsiteY150" fmla="*/ 161794 h 414642"/>
                  <a:gd name="connsiteX151" fmla="*/ 292704 w 607639"/>
                  <a:gd name="connsiteY151" fmla="*/ 161794 h 414642"/>
                  <a:gd name="connsiteX152" fmla="*/ 293741 w 607639"/>
                  <a:gd name="connsiteY152" fmla="*/ 166842 h 414642"/>
                  <a:gd name="connsiteX153" fmla="*/ 290618 w 607639"/>
                  <a:gd name="connsiteY153" fmla="*/ 182059 h 414642"/>
                  <a:gd name="connsiteX154" fmla="*/ 216731 w 607639"/>
                  <a:gd name="connsiteY154" fmla="*/ 182059 h 414642"/>
                  <a:gd name="connsiteX155" fmla="*/ 199449 w 607639"/>
                  <a:gd name="connsiteY155" fmla="*/ 164816 h 414642"/>
                  <a:gd name="connsiteX156" fmla="*/ 185290 w 607639"/>
                  <a:gd name="connsiteY156" fmla="*/ 164816 h 414642"/>
                  <a:gd name="connsiteX157" fmla="*/ 185290 w 607639"/>
                  <a:gd name="connsiteY157" fmla="*/ 178985 h 414642"/>
                  <a:gd name="connsiteX158" fmla="*/ 185076 w 607639"/>
                  <a:gd name="connsiteY158" fmla="*/ 178893 h 414642"/>
                  <a:gd name="connsiteX159" fmla="*/ 182271 w 607639"/>
                  <a:gd name="connsiteY159" fmla="*/ 171927 h 414642"/>
                  <a:gd name="connsiteX160" fmla="*/ 182271 w 607639"/>
                  <a:gd name="connsiteY160" fmla="*/ 73890 h 414642"/>
                  <a:gd name="connsiteX161" fmla="*/ 241194 w 607639"/>
                  <a:gd name="connsiteY161" fmla="*/ 59511 h 414642"/>
                  <a:gd name="connsiteX162" fmla="*/ 242600 w 607639"/>
                  <a:gd name="connsiteY162" fmla="*/ 59798 h 414642"/>
                  <a:gd name="connsiteX163" fmla="*/ 264684 w 607639"/>
                  <a:gd name="connsiteY163" fmla="*/ 74721 h 414642"/>
                  <a:gd name="connsiteX164" fmla="*/ 223078 w 607639"/>
                  <a:gd name="connsiteY164" fmla="*/ 55812 h 414642"/>
                  <a:gd name="connsiteX165" fmla="*/ 239895 w 607639"/>
                  <a:gd name="connsiteY165" fmla="*/ 58670 h 414642"/>
                  <a:gd name="connsiteX166" fmla="*/ 241194 w 607639"/>
                  <a:gd name="connsiteY166" fmla="*/ 59511 h 414642"/>
                  <a:gd name="connsiteX167" fmla="*/ 187739 w 607639"/>
                  <a:gd name="connsiteY167" fmla="*/ 52590 h 414642"/>
                  <a:gd name="connsiteX168" fmla="*/ 185298 w 607639"/>
                  <a:gd name="connsiteY168" fmla="*/ 53626 h 414642"/>
                  <a:gd name="connsiteX169" fmla="*/ 182271 w 607639"/>
                  <a:gd name="connsiteY169" fmla="*/ 60736 h 414642"/>
                  <a:gd name="connsiteX170" fmla="*/ 182271 w 607639"/>
                  <a:gd name="connsiteY170" fmla="*/ 73890 h 414642"/>
                  <a:gd name="connsiteX171" fmla="*/ 160258 w 607639"/>
                  <a:gd name="connsiteY171" fmla="*/ 78395 h 414642"/>
                  <a:gd name="connsiteX172" fmla="*/ 101303 w 607639"/>
                  <a:gd name="connsiteY172" fmla="*/ 166842 h 414642"/>
                  <a:gd name="connsiteX173" fmla="*/ 197522 w 607639"/>
                  <a:gd name="connsiteY173" fmla="*/ 262915 h 414642"/>
                  <a:gd name="connsiteX174" fmla="*/ 234749 w 607639"/>
                  <a:gd name="connsiteY174" fmla="*/ 255302 h 414642"/>
                  <a:gd name="connsiteX175" fmla="*/ 250836 w 607639"/>
                  <a:gd name="connsiteY175" fmla="*/ 244426 h 414642"/>
                  <a:gd name="connsiteX176" fmla="*/ 260268 w 607639"/>
                  <a:gd name="connsiteY176" fmla="*/ 253836 h 414642"/>
                  <a:gd name="connsiteX177" fmla="*/ 267391 w 607639"/>
                  <a:gd name="connsiteY177" fmla="*/ 256857 h 414642"/>
                  <a:gd name="connsiteX178" fmla="*/ 268732 w 607639"/>
                  <a:gd name="connsiteY178" fmla="*/ 256281 h 414642"/>
                  <a:gd name="connsiteX179" fmla="*/ 242600 w 607639"/>
                  <a:gd name="connsiteY179" fmla="*/ 273962 h 414642"/>
                  <a:gd name="connsiteX180" fmla="*/ 197522 w 607639"/>
                  <a:gd name="connsiteY180" fmla="*/ 283178 h 414642"/>
                  <a:gd name="connsiteX181" fmla="*/ 81009 w 607639"/>
                  <a:gd name="connsiteY181" fmla="*/ 166842 h 414642"/>
                  <a:gd name="connsiteX182" fmla="*/ 152393 w 607639"/>
                  <a:gd name="connsiteY182" fmla="*/ 59798 h 414642"/>
                  <a:gd name="connsiteX183" fmla="*/ 192421 w 607639"/>
                  <a:gd name="connsiteY183" fmla="*/ 50604 h 414642"/>
                  <a:gd name="connsiteX184" fmla="*/ 195181 w 607639"/>
                  <a:gd name="connsiteY184" fmla="*/ 51073 h 414642"/>
                  <a:gd name="connsiteX185" fmla="*/ 187739 w 607639"/>
                  <a:gd name="connsiteY185" fmla="*/ 52590 h 414642"/>
                  <a:gd name="connsiteX186" fmla="*/ 197522 w 607639"/>
                  <a:gd name="connsiteY186" fmla="*/ 50595 h 414642"/>
                  <a:gd name="connsiteX187" fmla="*/ 223078 w 607639"/>
                  <a:gd name="connsiteY187" fmla="*/ 55812 h 414642"/>
                  <a:gd name="connsiteX188" fmla="*/ 195181 w 607639"/>
                  <a:gd name="connsiteY188" fmla="*/ 51073 h 414642"/>
                  <a:gd name="connsiteX189" fmla="*/ 449651 w 607639"/>
                  <a:gd name="connsiteY189" fmla="*/ 41472 h 414642"/>
                  <a:gd name="connsiteX190" fmla="*/ 452682 w 607639"/>
                  <a:gd name="connsiteY190" fmla="*/ 43516 h 414642"/>
                  <a:gd name="connsiteX191" fmla="*/ 455712 w 607639"/>
                  <a:gd name="connsiteY191" fmla="*/ 50626 h 414642"/>
                  <a:gd name="connsiteX192" fmla="*/ 452682 w 607639"/>
                  <a:gd name="connsiteY192" fmla="*/ 57647 h 414642"/>
                  <a:gd name="connsiteX193" fmla="*/ 445551 w 607639"/>
                  <a:gd name="connsiteY193" fmla="*/ 60757 h 414642"/>
                  <a:gd name="connsiteX194" fmla="*/ 438509 w 607639"/>
                  <a:gd name="connsiteY194" fmla="*/ 57647 h 414642"/>
                  <a:gd name="connsiteX195" fmla="*/ 435389 w 607639"/>
                  <a:gd name="connsiteY195" fmla="*/ 50626 h 414642"/>
                  <a:gd name="connsiteX196" fmla="*/ 438509 w 607639"/>
                  <a:gd name="connsiteY196" fmla="*/ 43516 h 414642"/>
                  <a:gd name="connsiteX197" fmla="*/ 449651 w 607639"/>
                  <a:gd name="connsiteY197" fmla="*/ 41472 h 414642"/>
                  <a:gd name="connsiteX198" fmla="*/ 486030 w 607639"/>
                  <a:gd name="connsiteY198" fmla="*/ 40505 h 414642"/>
                  <a:gd name="connsiteX199" fmla="*/ 516494 w 607639"/>
                  <a:gd name="connsiteY199" fmla="*/ 40505 h 414642"/>
                  <a:gd name="connsiteX200" fmla="*/ 526559 w 607639"/>
                  <a:gd name="connsiteY200" fmla="*/ 50631 h 414642"/>
                  <a:gd name="connsiteX201" fmla="*/ 516494 w 607639"/>
                  <a:gd name="connsiteY201" fmla="*/ 60757 h 414642"/>
                  <a:gd name="connsiteX202" fmla="*/ 486030 w 607639"/>
                  <a:gd name="connsiteY202" fmla="*/ 60757 h 414642"/>
                  <a:gd name="connsiteX203" fmla="*/ 475964 w 607639"/>
                  <a:gd name="connsiteY203" fmla="*/ 50631 h 414642"/>
                  <a:gd name="connsiteX204" fmla="*/ 486030 w 607639"/>
                  <a:gd name="connsiteY204" fmla="*/ 40505 h 414642"/>
                  <a:gd name="connsiteX205" fmla="*/ 384851 w 607639"/>
                  <a:gd name="connsiteY205" fmla="*/ 40505 h 414642"/>
                  <a:gd name="connsiteX206" fmla="*/ 405059 w 607639"/>
                  <a:gd name="connsiteY206" fmla="*/ 40505 h 414642"/>
                  <a:gd name="connsiteX207" fmla="*/ 415207 w 607639"/>
                  <a:gd name="connsiteY207" fmla="*/ 50631 h 414642"/>
                  <a:gd name="connsiteX208" fmla="*/ 405059 w 607639"/>
                  <a:gd name="connsiteY208" fmla="*/ 60757 h 414642"/>
                  <a:gd name="connsiteX209" fmla="*/ 384851 w 607639"/>
                  <a:gd name="connsiteY209" fmla="*/ 60757 h 414642"/>
                  <a:gd name="connsiteX210" fmla="*/ 374702 w 607639"/>
                  <a:gd name="connsiteY210" fmla="*/ 50631 h 414642"/>
                  <a:gd name="connsiteX211" fmla="*/ 384851 w 607639"/>
                  <a:gd name="connsiteY211" fmla="*/ 40505 h 414642"/>
                  <a:gd name="connsiteX212" fmla="*/ 70855 w 607639"/>
                  <a:gd name="connsiteY212" fmla="*/ 20176 h 414642"/>
                  <a:gd name="connsiteX213" fmla="*/ 60798 w 607639"/>
                  <a:gd name="connsiteY213" fmla="*/ 30308 h 414642"/>
                  <a:gd name="connsiteX214" fmla="*/ 60798 w 607639"/>
                  <a:gd name="connsiteY214" fmla="*/ 343788 h 414642"/>
                  <a:gd name="connsiteX215" fmla="*/ 222783 w 607639"/>
                  <a:gd name="connsiteY215" fmla="*/ 343788 h 414642"/>
                  <a:gd name="connsiteX216" fmla="*/ 232929 w 607639"/>
                  <a:gd name="connsiteY216" fmla="*/ 353920 h 414642"/>
                  <a:gd name="connsiteX217" fmla="*/ 232929 w 607639"/>
                  <a:gd name="connsiteY217" fmla="*/ 364052 h 414642"/>
                  <a:gd name="connsiteX218" fmla="*/ 374711 w 607639"/>
                  <a:gd name="connsiteY218" fmla="*/ 364052 h 414642"/>
                  <a:gd name="connsiteX219" fmla="*/ 374711 w 607639"/>
                  <a:gd name="connsiteY219" fmla="*/ 353920 h 414642"/>
                  <a:gd name="connsiteX220" fmla="*/ 384857 w 607639"/>
                  <a:gd name="connsiteY220" fmla="*/ 343788 h 414642"/>
                  <a:gd name="connsiteX221" fmla="*/ 546843 w 607639"/>
                  <a:gd name="connsiteY221" fmla="*/ 343788 h 414642"/>
                  <a:gd name="connsiteX222" fmla="*/ 546843 w 607639"/>
                  <a:gd name="connsiteY222" fmla="*/ 30308 h 414642"/>
                  <a:gd name="connsiteX223" fmla="*/ 536696 w 607639"/>
                  <a:gd name="connsiteY223" fmla="*/ 20176 h 414642"/>
                  <a:gd name="connsiteX224" fmla="*/ 70855 w 607639"/>
                  <a:gd name="connsiteY224" fmla="*/ 0 h 414642"/>
                  <a:gd name="connsiteX225" fmla="*/ 536696 w 607639"/>
                  <a:gd name="connsiteY225" fmla="*/ 0 h 414642"/>
                  <a:gd name="connsiteX226" fmla="*/ 567135 w 607639"/>
                  <a:gd name="connsiteY226" fmla="*/ 30308 h 414642"/>
                  <a:gd name="connsiteX227" fmla="*/ 567135 w 607639"/>
                  <a:gd name="connsiteY227" fmla="*/ 343794 h 414642"/>
                  <a:gd name="connsiteX228" fmla="*/ 384859 w 607639"/>
                  <a:gd name="connsiteY228" fmla="*/ 343794 h 414642"/>
                  <a:gd name="connsiteX229" fmla="*/ 374712 w 607639"/>
                  <a:gd name="connsiteY229" fmla="*/ 353928 h 414642"/>
                  <a:gd name="connsiteX230" fmla="*/ 374712 w 607639"/>
                  <a:gd name="connsiteY230" fmla="*/ 364062 h 414642"/>
                  <a:gd name="connsiteX231" fmla="*/ 232927 w 607639"/>
                  <a:gd name="connsiteY231" fmla="*/ 364062 h 414642"/>
                  <a:gd name="connsiteX232" fmla="*/ 232927 w 607639"/>
                  <a:gd name="connsiteY232" fmla="*/ 353928 h 414642"/>
                  <a:gd name="connsiteX233" fmla="*/ 222780 w 607639"/>
                  <a:gd name="connsiteY233" fmla="*/ 343794 h 414642"/>
                  <a:gd name="connsiteX234" fmla="*/ 40505 w 607639"/>
                  <a:gd name="connsiteY234" fmla="*/ 343794 h 414642"/>
                  <a:gd name="connsiteX235" fmla="*/ 40505 w 607639"/>
                  <a:gd name="connsiteY235" fmla="*/ 30308 h 414642"/>
                  <a:gd name="connsiteX236" fmla="*/ 70855 w 607639"/>
                  <a:gd name="connsiteY236"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607639" h="414642">
                    <a:moveTo>
                      <a:pt x="20293" y="364062"/>
                    </a:moveTo>
                    <a:lnTo>
                      <a:pt x="20293" y="384241"/>
                    </a:lnTo>
                    <a:cubicBezTo>
                      <a:pt x="20293" y="390374"/>
                      <a:pt x="24298" y="394374"/>
                      <a:pt x="30351" y="394374"/>
                    </a:cubicBezTo>
                    <a:lnTo>
                      <a:pt x="577199" y="394374"/>
                    </a:lnTo>
                    <a:cubicBezTo>
                      <a:pt x="583341" y="394374"/>
                      <a:pt x="587346" y="390374"/>
                      <a:pt x="587346" y="384241"/>
                    </a:cubicBezTo>
                    <a:lnTo>
                      <a:pt x="587346" y="364062"/>
                    </a:lnTo>
                    <a:lnTo>
                      <a:pt x="394917" y="364062"/>
                    </a:lnTo>
                    <a:lnTo>
                      <a:pt x="394917" y="374196"/>
                    </a:lnTo>
                    <a:cubicBezTo>
                      <a:pt x="394917" y="380240"/>
                      <a:pt x="390911" y="384241"/>
                      <a:pt x="384859" y="384241"/>
                    </a:cubicBezTo>
                    <a:lnTo>
                      <a:pt x="222780" y="384241"/>
                    </a:lnTo>
                    <a:cubicBezTo>
                      <a:pt x="216728" y="384241"/>
                      <a:pt x="212634" y="380240"/>
                      <a:pt x="212634" y="374196"/>
                    </a:cubicBezTo>
                    <a:lnTo>
                      <a:pt x="212634" y="364062"/>
                    </a:lnTo>
                    <a:close/>
                    <a:moveTo>
                      <a:pt x="10146" y="343794"/>
                    </a:moveTo>
                    <a:lnTo>
                      <a:pt x="40505" y="343794"/>
                    </a:lnTo>
                    <a:lnTo>
                      <a:pt x="40505" y="353920"/>
                    </a:lnTo>
                    <a:cubicBezTo>
                      <a:pt x="40505" y="359964"/>
                      <a:pt x="44599" y="364052"/>
                      <a:pt x="50652" y="364052"/>
                    </a:cubicBezTo>
                    <a:lnTo>
                      <a:pt x="212637" y="364052"/>
                    </a:lnTo>
                    <a:lnTo>
                      <a:pt x="212637" y="374185"/>
                    </a:lnTo>
                    <a:cubicBezTo>
                      <a:pt x="212637" y="380229"/>
                      <a:pt x="216731" y="384228"/>
                      <a:pt x="222783" y="384228"/>
                    </a:cubicBezTo>
                    <a:lnTo>
                      <a:pt x="384857" y="384228"/>
                    </a:lnTo>
                    <a:cubicBezTo>
                      <a:pt x="390910" y="384228"/>
                      <a:pt x="394915" y="380229"/>
                      <a:pt x="394915" y="374185"/>
                    </a:cubicBezTo>
                    <a:lnTo>
                      <a:pt x="394915" y="364052"/>
                    </a:lnTo>
                    <a:lnTo>
                      <a:pt x="556989" y="364052"/>
                    </a:lnTo>
                    <a:cubicBezTo>
                      <a:pt x="563041" y="364052"/>
                      <a:pt x="567135" y="359964"/>
                      <a:pt x="567135" y="353920"/>
                    </a:cubicBezTo>
                    <a:lnTo>
                      <a:pt x="567135" y="343794"/>
                    </a:lnTo>
                    <a:lnTo>
                      <a:pt x="597493" y="343794"/>
                    </a:lnTo>
                    <a:cubicBezTo>
                      <a:pt x="603545" y="343794"/>
                      <a:pt x="607639" y="347883"/>
                      <a:pt x="607639" y="353928"/>
                    </a:cubicBezTo>
                    <a:lnTo>
                      <a:pt x="607639" y="384241"/>
                    </a:lnTo>
                    <a:cubicBezTo>
                      <a:pt x="607639" y="401486"/>
                      <a:pt x="594466" y="414642"/>
                      <a:pt x="577199" y="414642"/>
                    </a:cubicBezTo>
                    <a:lnTo>
                      <a:pt x="30351" y="414642"/>
                    </a:lnTo>
                    <a:cubicBezTo>
                      <a:pt x="13173" y="414642"/>
                      <a:pt x="0" y="401486"/>
                      <a:pt x="0" y="384241"/>
                    </a:cubicBezTo>
                    <a:lnTo>
                      <a:pt x="0" y="353928"/>
                    </a:lnTo>
                    <a:cubicBezTo>
                      <a:pt x="0" y="347883"/>
                      <a:pt x="4094" y="343794"/>
                      <a:pt x="10146" y="343794"/>
                    </a:cubicBezTo>
                    <a:close/>
                    <a:moveTo>
                      <a:pt x="354415" y="262926"/>
                    </a:moveTo>
                    <a:cubicBezTo>
                      <a:pt x="360455" y="262926"/>
                      <a:pt x="364541" y="267016"/>
                      <a:pt x="364541" y="273063"/>
                    </a:cubicBezTo>
                    <a:lnTo>
                      <a:pt x="364541" y="303384"/>
                    </a:lnTo>
                    <a:cubicBezTo>
                      <a:pt x="364541" y="309431"/>
                      <a:pt x="360455" y="313521"/>
                      <a:pt x="354415" y="313521"/>
                    </a:cubicBezTo>
                    <a:cubicBezTo>
                      <a:pt x="348375" y="313521"/>
                      <a:pt x="344289" y="309431"/>
                      <a:pt x="344289" y="303384"/>
                    </a:cubicBezTo>
                    <a:lnTo>
                      <a:pt x="344289" y="273063"/>
                    </a:lnTo>
                    <a:cubicBezTo>
                      <a:pt x="344289" y="267016"/>
                      <a:pt x="348375" y="262926"/>
                      <a:pt x="354415" y="262926"/>
                    </a:cubicBezTo>
                    <a:close/>
                    <a:moveTo>
                      <a:pt x="274426" y="252429"/>
                    </a:moveTo>
                    <a:lnTo>
                      <a:pt x="274426" y="253836"/>
                    </a:lnTo>
                    <a:lnTo>
                      <a:pt x="268732" y="256281"/>
                    </a:lnTo>
                    <a:close/>
                    <a:moveTo>
                      <a:pt x="435415" y="242745"/>
                    </a:moveTo>
                    <a:cubicBezTo>
                      <a:pt x="441549" y="242745"/>
                      <a:pt x="445550" y="246746"/>
                      <a:pt x="445550" y="252793"/>
                    </a:cubicBezTo>
                    <a:lnTo>
                      <a:pt x="445550" y="303386"/>
                    </a:lnTo>
                    <a:cubicBezTo>
                      <a:pt x="445550" y="309432"/>
                      <a:pt x="441549" y="313522"/>
                      <a:pt x="435415" y="313522"/>
                    </a:cubicBezTo>
                    <a:cubicBezTo>
                      <a:pt x="429369" y="313522"/>
                      <a:pt x="425368" y="309432"/>
                      <a:pt x="425368" y="303386"/>
                    </a:cubicBezTo>
                    <a:lnTo>
                      <a:pt x="425368" y="252793"/>
                    </a:lnTo>
                    <a:cubicBezTo>
                      <a:pt x="425368" y="246746"/>
                      <a:pt x="429369" y="242745"/>
                      <a:pt x="435415" y="242745"/>
                    </a:cubicBezTo>
                    <a:close/>
                    <a:moveTo>
                      <a:pt x="394911" y="222493"/>
                    </a:moveTo>
                    <a:cubicBezTo>
                      <a:pt x="401045" y="222493"/>
                      <a:pt x="405046" y="226582"/>
                      <a:pt x="405046" y="232627"/>
                    </a:cubicBezTo>
                    <a:lnTo>
                      <a:pt x="405046" y="303388"/>
                    </a:lnTo>
                    <a:cubicBezTo>
                      <a:pt x="405046" y="309433"/>
                      <a:pt x="401045" y="313522"/>
                      <a:pt x="394911" y="313522"/>
                    </a:cubicBezTo>
                    <a:cubicBezTo>
                      <a:pt x="388865" y="313522"/>
                      <a:pt x="384864" y="309433"/>
                      <a:pt x="384864" y="303388"/>
                    </a:cubicBezTo>
                    <a:lnTo>
                      <a:pt x="384864" y="232627"/>
                    </a:lnTo>
                    <a:cubicBezTo>
                      <a:pt x="384864" y="226582"/>
                      <a:pt x="388865" y="222493"/>
                      <a:pt x="394911" y="222493"/>
                    </a:cubicBezTo>
                    <a:close/>
                    <a:moveTo>
                      <a:pt x="516514" y="212331"/>
                    </a:moveTo>
                    <a:cubicBezTo>
                      <a:pt x="522559" y="212331"/>
                      <a:pt x="526560" y="216421"/>
                      <a:pt x="526560" y="222468"/>
                    </a:cubicBezTo>
                    <a:lnTo>
                      <a:pt x="526560" y="303385"/>
                    </a:lnTo>
                    <a:cubicBezTo>
                      <a:pt x="526560" y="309432"/>
                      <a:pt x="522559" y="313522"/>
                      <a:pt x="516514" y="313522"/>
                    </a:cubicBezTo>
                    <a:cubicBezTo>
                      <a:pt x="510379" y="313522"/>
                      <a:pt x="506378" y="309432"/>
                      <a:pt x="506378" y="303385"/>
                    </a:cubicBezTo>
                    <a:lnTo>
                      <a:pt x="506378" y="222468"/>
                    </a:lnTo>
                    <a:cubicBezTo>
                      <a:pt x="506378" y="216421"/>
                      <a:pt x="510379" y="212331"/>
                      <a:pt x="516514" y="212331"/>
                    </a:cubicBezTo>
                    <a:close/>
                    <a:moveTo>
                      <a:pt x="311213" y="180188"/>
                    </a:moveTo>
                    <a:lnTo>
                      <a:pt x="304717" y="211903"/>
                    </a:lnTo>
                    <a:cubicBezTo>
                      <a:pt x="298781" y="225796"/>
                      <a:pt x="290203" y="238347"/>
                      <a:pt x="279633" y="248906"/>
                    </a:cubicBezTo>
                    <a:lnTo>
                      <a:pt x="274426" y="252429"/>
                    </a:lnTo>
                    <a:lnTo>
                      <a:pt x="274426" y="239622"/>
                    </a:lnTo>
                    <a:lnTo>
                      <a:pt x="266991" y="232204"/>
                    </a:lnTo>
                    <a:lnTo>
                      <a:pt x="286105" y="204050"/>
                    </a:lnTo>
                    <a:lnTo>
                      <a:pt x="290618" y="182059"/>
                    </a:lnTo>
                    <a:lnTo>
                      <a:pt x="303796" y="182059"/>
                    </a:lnTo>
                    <a:close/>
                    <a:moveTo>
                      <a:pt x="185290" y="178985"/>
                    </a:moveTo>
                    <a:lnTo>
                      <a:pt x="192421" y="182059"/>
                    </a:lnTo>
                    <a:lnTo>
                      <a:pt x="216731" y="182059"/>
                    </a:lnTo>
                    <a:lnTo>
                      <a:pt x="266991" y="232204"/>
                    </a:lnTo>
                    <a:lnTo>
                      <a:pt x="265358" y="234609"/>
                    </a:lnTo>
                    <a:lnTo>
                      <a:pt x="250836" y="244426"/>
                    </a:lnTo>
                    <a:lnTo>
                      <a:pt x="185290" y="179031"/>
                    </a:lnTo>
                    <a:close/>
                    <a:moveTo>
                      <a:pt x="476009" y="171897"/>
                    </a:moveTo>
                    <a:cubicBezTo>
                      <a:pt x="482054" y="171897"/>
                      <a:pt x="486055" y="175987"/>
                      <a:pt x="486055" y="182032"/>
                    </a:cubicBezTo>
                    <a:lnTo>
                      <a:pt x="486055" y="303387"/>
                    </a:lnTo>
                    <a:cubicBezTo>
                      <a:pt x="486055" y="309433"/>
                      <a:pt x="482054" y="313522"/>
                      <a:pt x="476009" y="313522"/>
                    </a:cubicBezTo>
                    <a:cubicBezTo>
                      <a:pt x="469874" y="313522"/>
                      <a:pt x="465873" y="309433"/>
                      <a:pt x="465873" y="303387"/>
                    </a:cubicBezTo>
                    <a:lnTo>
                      <a:pt x="465873" y="182032"/>
                    </a:lnTo>
                    <a:cubicBezTo>
                      <a:pt x="465873" y="175987"/>
                      <a:pt x="469874" y="171897"/>
                      <a:pt x="476009" y="171897"/>
                    </a:cubicBezTo>
                    <a:close/>
                    <a:moveTo>
                      <a:pt x="313921" y="166965"/>
                    </a:moveTo>
                    <a:lnTo>
                      <a:pt x="314925" y="172904"/>
                    </a:lnTo>
                    <a:cubicBezTo>
                      <a:pt x="314925" y="176015"/>
                      <a:pt x="313946" y="177971"/>
                      <a:pt x="311898" y="180015"/>
                    </a:cubicBezTo>
                    <a:lnTo>
                      <a:pt x="311213" y="180188"/>
                    </a:lnTo>
                    <a:close/>
                    <a:moveTo>
                      <a:pt x="313685" y="165567"/>
                    </a:moveTo>
                    <a:lnTo>
                      <a:pt x="313946" y="166842"/>
                    </a:lnTo>
                    <a:lnTo>
                      <a:pt x="313921" y="166965"/>
                    </a:lnTo>
                    <a:close/>
                    <a:moveTo>
                      <a:pt x="286557" y="131875"/>
                    </a:moveTo>
                    <a:lnTo>
                      <a:pt x="293736" y="161794"/>
                    </a:lnTo>
                    <a:lnTo>
                      <a:pt x="292704" y="161794"/>
                    </a:lnTo>
                    <a:close/>
                    <a:moveTo>
                      <a:pt x="285987" y="129499"/>
                    </a:moveTo>
                    <a:lnTo>
                      <a:pt x="286105" y="129672"/>
                    </a:lnTo>
                    <a:lnTo>
                      <a:pt x="286557" y="131875"/>
                    </a:lnTo>
                    <a:close/>
                    <a:moveTo>
                      <a:pt x="304744" y="121927"/>
                    </a:moveTo>
                    <a:lnTo>
                      <a:pt x="306857" y="125153"/>
                    </a:lnTo>
                    <a:lnTo>
                      <a:pt x="313685" y="165567"/>
                    </a:lnTo>
                    <a:close/>
                    <a:moveTo>
                      <a:pt x="303006" y="119273"/>
                    </a:moveTo>
                    <a:lnTo>
                      <a:pt x="304717" y="121796"/>
                    </a:lnTo>
                    <a:lnTo>
                      <a:pt x="304744" y="121927"/>
                    </a:lnTo>
                    <a:close/>
                    <a:moveTo>
                      <a:pt x="266335" y="100547"/>
                    </a:moveTo>
                    <a:lnTo>
                      <a:pt x="285579" y="127797"/>
                    </a:lnTo>
                    <a:lnTo>
                      <a:pt x="285987" y="129499"/>
                    </a:lnTo>
                    <a:close/>
                    <a:moveTo>
                      <a:pt x="263955" y="98160"/>
                    </a:moveTo>
                    <a:lnTo>
                      <a:pt x="265358" y="99109"/>
                    </a:lnTo>
                    <a:lnTo>
                      <a:pt x="266335" y="100547"/>
                    </a:lnTo>
                    <a:lnTo>
                      <a:pt x="265336" y="99133"/>
                    </a:lnTo>
                    <a:close/>
                    <a:moveTo>
                      <a:pt x="518470" y="91029"/>
                    </a:moveTo>
                    <a:cubicBezTo>
                      <a:pt x="519537" y="91029"/>
                      <a:pt x="519537" y="91029"/>
                      <a:pt x="520515" y="92007"/>
                    </a:cubicBezTo>
                    <a:cubicBezTo>
                      <a:pt x="521581" y="92007"/>
                      <a:pt x="521581" y="93074"/>
                      <a:pt x="522559" y="93074"/>
                    </a:cubicBezTo>
                    <a:cubicBezTo>
                      <a:pt x="523537" y="93074"/>
                      <a:pt x="523537" y="94052"/>
                      <a:pt x="524604" y="94052"/>
                    </a:cubicBezTo>
                    <a:cubicBezTo>
                      <a:pt x="525582" y="96097"/>
                      <a:pt x="526560" y="98142"/>
                      <a:pt x="526560" y="101165"/>
                    </a:cubicBezTo>
                    <a:cubicBezTo>
                      <a:pt x="526560" y="104187"/>
                      <a:pt x="525582" y="106232"/>
                      <a:pt x="523537" y="108188"/>
                    </a:cubicBezTo>
                    <a:cubicBezTo>
                      <a:pt x="523537" y="108188"/>
                      <a:pt x="522559" y="109255"/>
                      <a:pt x="521581" y="109255"/>
                    </a:cubicBezTo>
                    <a:cubicBezTo>
                      <a:pt x="521581" y="109255"/>
                      <a:pt x="520515" y="110233"/>
                      <a:pt x="519537" y="110233"/>
                    </a:cubicBezTo>
                    <a:cubicBezTo>
                      <a:pt x="518470" y="110233"/>
                      <a:pt x="518470" y="110233"/>
                      <a:pt x="517492" y="111211"/>
                    </a:cubicBezTo>
                    <a:lnTo>
                      <a:pt x="516514" y="111211"/>
                    </a:lnTo>
                    <a:cubicBezTo>
                      <a:pt x="513491" y="111211"/>
                      <a:pt x="511446" y="110233"/>
                      <a:pt x="509401" y="108188"/>
                    </a:cubicBezTo>
                    <a:cubicBezTo>
                      <a:pt x="508423" y="107210"/>
                      <a:pt x="507356" y="106232"/>
                      <a:pt x="507356" y="105165"/>
                    </a:cubicBezTo>
                    <a:cubicBezTo>
                      <a:pt x="507356" y="104187"/>
                      <a:pt x="506378" y="103121"/>
                      <a:pt x="506378" y="101165"/>
                    </a:cubicBezTo>
                    <a:cubicBezTo>
                      <a:pt x="506378" y="98142"/>
                      <a:pt x="507356" y="96097"/>
                      <a:pt x="509401" y="94052"/>
                    </a:cubicBezTo>
                    <a:cubicBezTo>
                      <a:pt x="511446" y="92007"/>
                      <a:pt x="515447" y="91029"/>
                      <a:pt x="518470" y="91029"/>
                    </a:cubicBezTo>
                    <a:close/>
                    <a:moveTo>
                      <a:pt x="384846" y="91029"/>
                    </a:moveTo>
                    <a:lnTo>
                      <a:pt x="465819" y="91029"/>
                    </a:lnTo>
                    <a:cubicBezTo>
                      <a:pt x="471870" y="91029"/>
                      <a:pt x="475963" y="95030"/>
                      <a:pt x="475963" y="101165"/>
                    </a:cubicBezTo>
                    <a:cubicBezTo>
                      <a:pt x="475963" y="107210"/>
                      <a:pt x="471870" y="111211"/>
                      <a:pt x="465819" y="111211"/>
                    </a:cubicBezTo>
                    <a:lnTo>
                      <a:pt x="384846" y="111211"/>
                    </a:lnTo>
                    <a:cubicBezTo>
                      <a:pt x="378706" y="111211"/>
                      <a:pt x="374702" y="107210"/>
                      <a:pt x="374702" y="101165"/>
                    </a:cubicBezTo>
                    <a:cubicBezTo>
                      <a:pt x="374702" y="95030"/>
                      <a:pt x="378706" y="91029"/>
                      <a:pt x="384846" y="91029"/>
                    </a:cubicBezTo>
                    <a:close/>
                    <a:moveTo>
                      <a:pt x="234861" y="78470"/>
                    </a:moveTo>
                    <a:lnTo>
                      <a:pt x="236624" y="78890"/>
                    </a:lnTo>
                    <a:lnTo>
                      <a:pt x="263955" y="98160"/>
                    </a:lnTo>
                    <a:close/>
                    <a:moveTo>
                      <a:pt x="233277" y="78093"/>
                    </a:moveTo>
                    <a:lnTo>
                      <a:pt x="234749" y="78395"/>
                    </a:lnTo>
                    <a:lnTo>
                      <a:pt x="234861" y="78470"/>
                    </a:lnTo>
                    <a:close/>
                    <a:moveTo>
                      <a:pt x="264684" y="74721"/>
                    </a:moveTo>
                    <a:lnTo>
                      <a:pt x="280560" y="85001"/>
                    </a:lnTo>
                    <a:lnTo>
                      <a:pt x="303006" y="119273"/>
                    </a:lnTo>
                    <a:lnTo>
                      <a:pt x="279633" y="84823"/>
                    </a:lnTo>
                    <a:close/>
                    <a:moveTo>
                      <a:pt x="202570" y="70780"/>
                    </a:moveTo>
                    <a:lnTo>
                      <a:pt x="233277" y="78093"/>
                    </a:lnTo>
                    <a:lnTo>
                      <a:pt x="202570" y="71804"/>
                    </a:lnTo>
                    <a:close/>
                    <a:moveTo>
                      <a:pt x="197522" y="70770"/>
                    </a:moveTo>
                    <a:lnTo>
                      <a:pt x="202570" y="71804"/>
                    </a:lnTo>
                    <a:lnTo>
                      <a:pt x="202570" y="161794"/>
                    </a:lnTo>
                    <a:lnTo>
                      <a:pt x="292704" y="161794"/>
                    </a:lnTo>
                    <a:lnTo>
                      <a:pt x="293741" y="166842"/>
                    </a:lnTo>
                    <a:lnTo>
                      <a:pt x="290618" y="182059"/>
                    </a:lnTo>
                    <a:lnTo>
                      <a:pt x="216731" y="182059"/>
                    </a:lnTo>
                    <a:lnTo>
                      <a:pt x="199449" y="164816"/>
                    </a:lnTo>
                    <a:cubicBezTo>
                      <a:pt x="195442" y="160818"/>
                      <a:pt x="189386" y="160818"/>
                      <a:pt x="185290" y="164816"/>
                    </a:cubicBezTo>
                    <a:lnTo>
                      <a:pt x="185290" y="178985"/>
                    </a:lnTo>
                    <a:lnTo>
                      <a:pt x="185076" y="178893"/>
                    </a:lnTo>
                    <a:cubicBezTo>
                      <a:pt x="183295" y="176993"/>
                      <a:pt x="182271" y="174460"/>
                      <a:pt x="182271" y="171927"/>
                    </a:cubicBezTo>
                    <a:lnTo>
                      <a:pt x="182271" y="73890"/>
                    </a:lnTo>
                    <a:close/>
                    <a:moveTo>
                      <a:pt x="241194" y="59511"/>
                    </a:moveTo>
                    <a:lnTo>
                      <a:pt x="242600" y="59798"/>
                    </a:lnTo>
                    <a:lnTo>
                      <a:pt x="264684" y="74721"/>
                    </a:lnTo>
                    <a:close/>
                    <a:moveTo>
                      <a:pt x="223078" y="55812"/>
                    </a:moveTo>
                    <a:lnTo>
                      <a:pt x="239895" y="58670"/>
                    </a:lnTo>
                    <a:lnTo>
                      <a:pt x="241194" y="59511"/>
                    </a:lnTo>
                    <a:close/>
                    <a:moveTo>
                      <a:pt x="187739" y="52590"/>
                    </a:moveTo>
                    <a:lnTo>
                      <a:pt x="185298" y="53626"/>
                    </a:lnTo>
                    <a:cubicBezTo>
                      <a:pt x="183251" y="55670"/>
                      <a:pt x="182271" y="57625"/>
                      <a:pt x="182271" y="60736"/>
                    </a:cubicBezTo>
                    <a:lnTo>
                      <a:pt x="182271" y="73890"/>
                    </a:lnTo>
                    <a:lnTo>
                      <a:pt x="160258" y="78395"/>
                    </a:lnTo>
                    <a:cubicBezTo>
                      <a:pt x="125786" y="93105"/>
                      <a:pt x="101303" y="127449"/>
                      <a:pt x="101303" y="166842"/>
                    </a:cubicBezTo>
                    <a:cubicBezTo>
                      <a:pt x="101303" y="219456"/>
                      <a:pt x="144829" y="262915"/>
                      <a:pt x="197522" y="262915"/>
                    </a:cubicBezTo>
                    <a:cubicBezTo>
                      <a:pt x="210673" y="262915"/>
                      <a:pt x="223263" y="260199"/>
                      <a:pt x="234749" y="255302"/>
                    </a:cubicBezTo>
                    <a:lnTo>
                      <a:pt x="250836" y="244426"/>
                    </a:lnTo>
                    <a:lnTo>
                      <a:pt x="260268" y="253836"/>
                    </a:lnTo>
                    <a:cubicBezTo>
                      <a:pt x="262316" y="255791"/>
                      <a:pt x="264364" y="256857"/>
                      <a:pt x="267391" y="256857"/>
                    </a:cubicBezTo>
                    <a:lnTo>
                      <a:pt x="268732" y="256281"/>
                    </a:lnTo>
                    <a:lnTo>
                      <a:pt x="242600" y="273962"/>
                    </a:lnTo>
                    <a:cubicBezTo>
                      <a:pt x="228698" y="279890"/>
                      <a:pt x="213455" y="283178"/>
                      <a:pt x="197522" y="283178"/>
                    </a:cubicBezTo>
                    <a:cubicBezTo>
                      <a:pt x="133703" y="283178"/>
                      <a:pt x="81009" y="230565"/>
                      <a:pt x="81009" y="166842"/>
                    </a:cubicBezTo>
                    <a:cubicBezTo>
                      <a:pt x="81009" y="119050"/>
                      <a:pt x="110649" y="77557"/>
                      <a:pt x="152393" y="59798"/>
                    </a:cubicBezTo>
                    <a:close/>
                    <a:moveTo>
                      <a:pt x="192421" y="50604"/>
                    </a:moveTo>
                    <a:lnTo>
                      <a:pt x="195181" y="51073"/>
                    </a:lnTo>
                    <a:lnTo>
                      <a:pt x="187739" y="52590"/>
                    </a:lnTo>
                    <a:close/>
                    <a:moveTo>
                      <a:pt x="197522" y="50595"/>
                    </a:moveTo>
                    <a:lnTo>
                      <a:pt x="223078" y="55812"/>
                    </a:lnTo>
                    <a:lnTo>
                      <a:pt x="195181" y="51073"/>
                    </a:lnTo>
                    <a:close/>
                    <a:moveTo>
                      <a:pt x="449651" y="41472"/>
                    </a:moveTo>
                    <a:cubicBezTo>
                      <a:pt x="450631" y="42539"/>
                      <a:pt x="451612" y="42539"/>
                      <a:pt x="452682" y="43516"/>
                    </a:cubicBezTo>
                    <a:cubicBezTo>
                      <a:pt x="454732" y="45560"/>
                      <a:pt x="455712" y="47604"/>
                      <a:pt x="455712" y="50626"/>
                    </a:cubicBezTo>
                    <a:cubicBezTo>
                      <a:pt x="455712" y="53648"/>
                      <a:pt x="454732" y="55692"/>
                      <a:pt x="452682" y="57647"/>
                    </a:cubicBezTo>
                    <a:cubicBezTo>
                      <a:pt x="450631" y="59691"/>
                      <a:pt x="448581" y="60757"/>
                      <a:pt x="445551" y="60757"/>
                    </a:cubicBezTo>
                    <a:cubicBezTo>
                      <a:pt x="442520" y="60757"/>
                      <a:pt x="440470" y="59691"/>
                      <a:pt x="438509" y="57647"/>
                    </a:cubicBezTo>
                    <a:cubicBezTo>
                      <a:pt x="436459" y="55692"/>
                      <a:pt x="435389" y="53648"/>
                      <a:pt x="435389" y="50626"/>
                    </a:cubicBezTo>
                    <a:cubicBezTo>
                      <a:pt x="435389" y="47604"/>
                      <a:pt x="436459" y="45560"/>
                      <a:pt x="438509" y="43516"/>
                    </a:cubicBezTo>
                    <a:cubicBezTo>
                      <a:pt x="441540" y="40495"/>
                      <a:pt x="445551" y="39517"/>
                      <a:pt x="449651" y="41472"/>
                    </a:cubicBezTo>
                    <a:close/>
                    <a:moveTo>
                      <a:pt x="486030" y="40505"/>
                    </a:moveTo>
                    <a:lnTo>
                      <a:pt x="516494" y="40505"/>
                    </a:lnTo>
                    <a:cubicBezTo>
                      <a:pt x="522551" y="40505"/>
                      <a:pt x="526559" y="44591"/>
                      <a:pt x="526559" y="50631"/>
                    </a:cubicBezTo>
                    <a:cubicBezTo>
                      <a:pt x="526559" y="56671"/>
                      <a:pt x="522551" y="60757"/>
                      <a:pt x="516494" y="60757"/>
                    </a:cubicBezTo>
                    <a:lnTo>
                      <a:pt x="486030" y="60757"/>
                    </a:lnTo>
                    <a:cubicBezTo>
                      <a:pt x="479973" y="60757"/>
                      <a:pt x="475964" y="56671"/>
                      <a:pt x="475964" y="50631"/>
                    </a:cubicBezTo>
                    <a:cubicBezTo>
                      <a:pt x="475964" y="44591"/>
                      <a:pt x="479973" y="40505"/>
                      <a:pt x="486030" y="40505"/>
                    </a:cubicBezTo>
                    <a:close/>
                    <a:moveTo>
                      <a:pt x="384851" y="40505"/>
                    </a:moveTo>
                    <a:lnTo>
                      <a:pt x="405059" y="40505"/>
                    </a:lnTo>
                    <a:cubicBezTo>
                      <a:pt x="411112" y="40505"/>
                      <a:pt x="415207" y="44591"/>
                      <a:pt x="415207" y="50631"/>
                    </a:cubicBezTo>
                    <a:cubicBezTo>
                      <a:pt x="415207" y="56671"/>
                      <a:pt x="411112" y="60757"/>
                      <a:pt x="405059" y="60757"/>
                    </a:cubicBezTo>
                    <a:lnTo>
                      <a:pt x="384851" y="60757"/>
                    </a:lnTo>
                    <a:cubicBezTo>
                      <a:pt x="378708" y="60757"/>
                      <a:pt x="374702" y="56671"/>
                      <a:pt x="374702" y="50631"/>
                    </a:cubicBezTo>
                    <a:cubicBezTo>
                      <a:pt x="374702" y="44591"/>
                      <a:pt x="378708" y="40505"/>
                      <a:pt x="384851" y="40505"/>
                    </a:cubicBezTo>
                    <a:close/>
                    <a:moveTo>
                      <a:pt x="70855" y="20176"/>
                    </a:moveTo>
                    <a:cubicBezTo>
                      <a:pt x="64803" y="20176"/>
                      <a:pt x="60798" y="24264"/>
                      <a:pt x="60798" y="30308"/>
                    </a:cubicBezTo>
                    <a:lnTo>
                      <a:pt x="60798" y="343788"/>
                    </a:lnTo>
                    <a:lnTo>
                      <a:pt x="222783" y="343788"/>
                    </a:lnTo>
                    <a:cubicBezTo>
                      <a:pt x="228835" y="343788"/>
                      <a:pt x="232929" y="347876"/>
                      <a:pt x="232929" y="353920"/>
                    </a:cubicBezTo>
                    <a:lnTo>
                      <a:pt x="232929" y="364052"/>
                    </a:lnTo>
                    <a:lnTo>
                      <a:pt x="374711" y="364052"/>
                    </a:lnTo>
                    <a:lnTo>
                      <a:pt x="374711" y="353920"/>
                    </a:lnTo>
                    <a:cubicBezTo>
                      <a:pt x="374711" y="347876"/>
                      <a:pt x="378716" y="343788"/>
                      <a:pt x="384857" y="343788"/>
                    </a:cubicBezTo>
                    <a:lnTo>
                      <a:pt x="546843" y="343788"/>
                    </a:lnTo>
                    <a:lnTo>
                      <a:pt x="546843" y="30308"/>
                    </a:lnTo>
                    <a:cubicBezTo>
                      <a:pt x="546843" y="24264"/>
                      <a:pt x="542748" y="20176"/>
                      <a:pt x="536696" y="20176"/>
                    </a:cubicBezTo>
                    <a:close/>
                    <a:moveTo>
                      <a:pt x="70855" y="0"/>
                    </a:moveTo>
                    <a:lnTo>
                      <a:pt x="536696" y="0"/>
                    </a:lnTo>
                    <a:cubicBezTo>
                      <a:pt x="553963" y="0"/>
                      <a:pt x="567135" y="13154"/>
                      <a:pt x="567135" y="30308"/>
                    </a:cubicBezTo>
                    <a:lnTo>
                      <a:pt x="567135" y="343794"/>
                    </a:lnTo>
                    <a:lnTo>
                      <a:pt x="384859" y="343794"/>
                    </a:lnTo>
                    <a:cubicBezTo>
                      <a:pt x="378718" y="343794"/>
                      <a:pt x="374712" y="347883"/>
                      <a:pt x="374712" y="353928"/>
                    </a:cubicBezTo>
                    <a:lnTo>
                      <a:pt x="374712" y="364062"/>
                    </a:lnTo>
                    <a:lnTo>
                      <a:pt x="232927" y="364062"/>
                    </a:lnTo>
                    <a:lnTo>
                      <a:pt x="232927" y="353928"/>
                    </a:lnTo>
                    <a:cubicBezTo>
                      <a:pt x="232927" y="347883"/>
                      <a:pt x="228833" y="343794"/>
                      <a:pt x="222780" y="343794"/>
                    </a:cubicBezTo>
                    <a:lnTo>
                      <a:pt x="40505" y="343794"/>
                    </a:lnTo>
                    <a:lnTo>
                      <a:pt x="40505" y="30308"/>
                    </a:lnTo>
                    <a:cubicBezTo>
                      <a:pt x="40505" y="13154"/>
                      <a:pt x="53678" y="0"/>
                      <a:pt x="70855" y="0"/>
                    </a:cubicBezTo>
                    <a:close/>
                  </a:path>
                </a:pathLst>
              </a:custGeom>
              <a:solidFill>
                <a:schemeClr val="bg1"/>
              </a:solidFill>
              <a:ln>
                <a:noFill/>
              </a:ln>
            </p:spPr>
            <p:txBody>
              <a:bodyPr anchor="ctr"/>
              <a:lstStyle/>
              <a:p>
                <a:pPr algn="ctr"/>
                <a:endParaRPr/>
              </a:p>
            </p:txBody>
          </p:sp>
        </p:grpSp>
        <p:grpSp>
          <p:nvGrpSpPr>
            <p:cNvPr id="11" name="îṧḷiḍê"/>
            <p:cNvGrpSpPr/>
            <p:nvPr/>
          </p:nvGrpSpPr>
          <p:grpSpPr>
            <a:xfrm>
              <a:off x="3277772" y="4221088"/>
              <a:ext cx="2108063" cy="970279"/>
              <a:chOff x="1486986" y="1378373"/>
              <a:chExt cx="2108063" cy="970279"/>
            </a:xfrm>
          </p:grpSpPr>
          <p:sp>
            <p:nvSpPr>
              <p:cNvPr id="29" name="iSļiḋé"/>
              <p:cNvSpPr/>
              <p:nvPr/>
            </p:nvSpPr>
            <p:spPr bwMode="auto">
              <a:xfrm>
                <a:off x="1486986" y="1791253"/>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nSpc>
                    <a:spcPct val="150000"/>
                  </a:lnSpc>
                </a:pPr>
                <a:r>
                  <a:rPr lang="en-US" altLang="zh-CN" sz="1000" dirty="0"/>
                  <a:t>Copy paste fonts. Choose the only option to retain text.</a:t>
                </a:r>
              </a:p>
            </p:txBody>
          </p:sp>
          <p:sp>
            <p:nvSpPr>
              <p:cNvPr id="30" name="i$ḻiďê"/>
              <p:cNvSpPr txBox="1"/>
              <p:nvPr/>
            </p:nvSpPr>
            <p:spPr bwMode="auto">
              <a:xfrm>
                <a:off x="1486986" y="1378373"/>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lgn="ctr" eaLnBrk="1" hangingPunct="1">
                  <a:spcBef>
                    <a:spcPct val="0"/>
                  </a:spcBef>
                  <a:buFontTx/>
                  <a:buNone/>
                </a:pPr>
                <a:r>
                  <a:rPr lang="en-US" altLang="zh-CN" sz="1800" b="1" dirty="0">
                    <a:solidFill>
                      <a:schemeClr val="accent1"/>
                    </a:solidFill>
                  </a:rPr>
                  <a:t>Text here</a:t>
                </a:r>
                <a:endParaRPr lang="zh-CN" altLang="en-US" sz="1800" b="1" dirty="0">
                  <a:solidFill>
                    <a:schemeClr val="accent1"/>
                  </a:solidFill>
                </a:endParaRPr>
              </a:p>
            </p:txBody>
          </p:sp>
        </p:grpSp>
        <p:grpSp>
          <p:nvGrpSpPr>
            <p:cNvPr id="12" name="îšḻíḑê" title="RRWCujOtcqiJLIlMJ8JxobmQhO5YsZmEcy6DZVp0AZTfE39zvT5PAyas4bMl"/>
            <p:cNvGrpSpPr/>
            <p:nvPr/>
          </p:nvGrpSpPr>
          <p:grpSpPr>
            <a:xfrm>
              <a:off x="7391935" y="2628450"/>
              <a:ext cx="792088" cy="792085"/>
              <a:chOff x="2406923" y="2845390"/>
              <a:chExt cx="571222" cy="571221"/>
            </a:xfrm>
          </p:grpSpPr>
          <p:sp>
            <p:nvSpPr>
              <p:cNvPr id="27" name="î$1íde"/>
              <p:cNvSpPr/>
              <p:nvPr/>
            </p:nvSpPr>
            <p:spPr>
              <a:xfrm>
                <a:off x="2406923" y="2845390"/>
                <a:ext cx="571222" cy="571221"/>
              </a:xfrm>
              <a:prstGeom prst="ellipse">
                <a:avLst/>
              </a:prstGeom>
              <a:solidFill>
                <a:schemeClr val="accent2"/>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endParaRPr/>
              </a:p>
            </p:txBody>
          </p:sp>
          <p:sp>
            <p:nvSpPr>
              <p:cNvPr id="28" name="îŝ1ïḓe" title="tENvehlOdiZm1Hmry6MHxwOH8WsTKLSa514qPVJnvhhWFnRDjZGIbRZNsFBp"/>
              <p:cNvSpPr/>
              <p:nvPr/>
            </p:nvSpPr>
            <p:spPr bwMode="auto">
              <a:xfrm>
                <a:off x="2540113" y="2978777"/>
                <a:ext cx="304843" cy="304442"/>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a:noFill/>
              </a:ln>
            </p:spPr>
            <p:txBody>
              <a:bodyPr anchor="ctr"/>
              <a:lstStyle/>
              <a:p>
                <a:pPr algn="ctr"/>
                <a:endParaRPr/>
              </a:p>
            </p:txBody>
          </p:sp>
        </p:grpSp>
        <p:grpSp>
          <p:nvGrpSpPr>
            <p:cNvPr id="13" name="î$lïde"/>
            <p:cNvGrpSpPr/>
            <p:nvPr/>
          </p:nvGrpSpPr>
          <p:grpSpPr>
            <a:xfrm>
              <a:off x="6733947" y="3556165"/>
              <a:ext cx="2108063" cy="970279"/>
              <a:chOff x="1486986" y="1378373"/>
              <a:chExt cx="2108063" cy="970279"/>
            </a:xfrm>
          </p:grpSpPr>
          <p:sp>
            <p:nvSpPr>
              <p:cNvPr id="25" name="iSḷîḋê"/>
              <p:cNvSpPr/>
              <p:nvPr/>
            </p:nvSpPr>
            <p:spPr bwMode="auto">
              <a:xfrm>
                <a:off x="1486986" y="1791253"/>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nSpc>
                    <a:spcPct val="150000"/>
                  </a:lnSpc>
                </a:pPr>
                <a:r>
                  <a:rPr lang="en-US" altLang="zh-CN" sz="1000" dirty="0"/>
                  <a:t>Copy paste fonts. Choose the only option to retain text.</a:t>
                </a:r>
              </a:p>
            </p:txBody>
          </p:sp>
          <p:sp>
            <p:nvSpPr>
              <p:cNvPr id="26" name="í$lîďê"/>
              <p:cNvSpPr txBox="1"/>
              <p:nvPr/>
            </p:nvSpPr>
            <p:spPr bwMode="auto">
              <a:xfrm>
                <a:off x="1486986" y="1378373"/>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lgn="ctr" eaLnBrk="1" hangingPunct="1">
                  <a:spcBef>
                    <a:spcPct val="0"/>
                  </a:spcBef>
                  <a:buFontTx/>
                  <a:buNone/>
                </a:pPr>
                <a:r>
                  <a:rPr lang="en-US" altLang="zh-CN" sz="1800" b="1" dirty="0">
                    <a:solidFill>
                      <a:schemeClr val="accent2"/>
                    </a:solidFill>
                  </a:rPr>
                  <a:t>Text here</a:t>
                </a:r>
                <a:endParaRPr lang="zh-CN" altLang="en-US" sz="1800" b="1" dirty="0">
                  <a:solidFill>
                    <a:schemeClr val="accent2"/>
                  </a:solidFill>
                </a:endParaRPr>
              </a:p>
            </p:txBody>
          </p:sp>
        </p:grpSp>
        <p:grpSp>
          <p:nvGrpSpPr>
            <p:cNvPr id="14" name="ïs1îḍè" title="MJ8JxobmQhO5YsZmEcy6DZVp0AZTfE39zvT5PAyas4bMl"/>
            <p:cNvGrpSpPr/>
            <p:nvPr/>
          </p:nvGrpSpPr>
          <p:grpSpPr>
            <a:xfrm>
              <a:off x="9777181" y="2143311"/>
              <a:ext cx="792088" cy="792085"/>
              <a:chOff x="2406923" y="2845390"/>
              <a:chExt cx="571222" cy="571221"/>
            </a:xfrm>
          </p:grpSpPr>
          <p:sp>
            <p:nvSpPr>
              <p:cNvPr id="23" name="i$ľiḋè"/>
              <p:cNvSpPr/>
              <p:nvPr/>
            </p:nvSpPr>
            <p:spPr>
              <a:xfrm>
                <a:off x="2406923" y="2845390"/>
                <a:ext cx="571222" cy="571221"/>
              </a:xfrm>
              <a:prstGeom prst="ellipse">
                <a:avLst/>
              </a:prstGeom>
              <a:solidFill>
                <a:schemeClr val="accent2"/>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endParaRPr/>
              </a:p>
            </p:txBody>
          </p:sp>
          <p:sp>
            <p:nvSpPr>
              <p:cNvPr id="24" name="ïṡḷïḑê" title="ry6MHxwOH8WsTKLSa514qPVJnvhhWFnRDjZGIbRZNsFBp"/>
              <p:cNvSpPr/>
              <p:nvPr/>
            </p:nvSpPr>
            <p:spPr bwMode="auto">
              <a:xfrm>
                <a:off x="2540113" y="2998523"/>
                <a:ext cx="304843" cy="264949"/>
              </a:xfrm>
              <a:custGeom>
                <a:avLst/>
                <a:gdLst>
                  <a:gd name="connsiteX0" fmla="*/ 427885 w 601094"/>
                  <a:gd name="connsiteY0" fmla="*/ 274980 h 522431"/>
                  <a:gd name="connsiteX1" fmla="*/ 432269 w 601094"/>
                  <a:gd name="connsiteY1" fmla="*/ 321660 h 522431"/>
                  <a:gd name="connsiteX2" fmla="*/ 431295 w 601094"/>
                  <a:gd name="connsiteY2" fmla="*/ 429121 h 522431"/>
                  <a:gd name="connsiteX3" fmla="*/ 453455 w 601094"/>
                  <a:gd name="connsiteY3" fmla="*/ 417208 h 522431"/>
                  <a:gd name="connsiteX4" fmla="*/ 448585 w 601094"/>
                  <a:gd name="connsiteY4" fmla="*/ 349619 h 522431"/>
                  <a:gd name="connsiteX5" fmla="*/ 448585 w 601094"/>
                  <a:gd name="connsiteY5" fmla="*/ 301238 h 522431"/>
                  <a:gd name="connsiteX6" fmla="*/ 427885 w 601094"/>
                  <a:gd name="connsiteY6" fmla="*/ 274980 h 522431"/>
                  <a:gd name="connsiteX7" fmla="*/ 352921 w 601094"/>
                  <a:gd name="connsiteY7" fmla="*/ 272822 h 522431"/>
                  <a:gd name="connsiteX8" fmla="*/ 354868 w 601094"/>
                  <a:gd name="connsiteY8" fmla="*/ 371774 h 522431"/>
                  <a:gd name="connsiteX9" fmla="*/ 351947 w 601094"/>
                  <a:gd name="connsiteY9" fmla="*/ 423317 h 522431"/>
                  <a:gd name="connsiteX10" fmla="*/ 378481 w 601094"/>
                  <a:gd name="connsiteY10" fmla="*/ 441065 h 522431"/>
                  <a:gd name="connsiteX11" fmla="*/ 386514 w 601094"/>
                  <a:gd name="connsiteY11" fmla="*/ 411647 h 522431"/>
                  <a:gd name="connsiteX12" fmla="*/ 385297 w 601094"/>
                  <a:gd name="connsiteY12" fmla="*/ 362535 h 522431"/>
                  <a:gd name="connsiteX13" fmla="*/ 388461 w 601094"/>
                  <a:gd name="connsiteY13" fmla="*/ 301511 h 522431"/>
                  <a:gd name="connsiteX14" fmla="*/ 356816 w 601094"/>
                  <a:gd name="connsiteY14" fmla="*/ 273795 h 522431"/>
                  <a:gd name="connsiteX15" fmla="*/ 352921 w 601094"/>
                  <a:gd name="connsiteY15" fmla="*/ 272822 h 522431"/>
                  <a:gd name="connsiteX16" fmla="*/ 276425 w 601094"/>
                  <a:gd name="connsiteY16" fmla="*/ 271096 h 522431"/>
                  <a:gd name="connsiteX17" fmla="*/ 279350 w 601094"/>
                  <a:gd name="connsiteY17" fmla="*/ 382676 h 522431"/>
                  <a:gd name="connsiteX18" fmla="*/ 278131 w 601094"/>
                  <a:gd name="connsiteY18" fmla="*/ 427892 h 522431"/>
                  <a:gd name="connsiteX19" fmla="*/ 302017 w 601094"/>
                  <a:gd name="connsiteY19" fmla="*/ 447096 h 522431"/>
                  <a:gd name="connsiteX20" fmla="*/ 308841 w 601094"/>
                  <a:gd name="connsiteY20" fmla="*/ 393859 h 522431"/>
                  <a:gd name="connsiteX21" fmla="*/ 309816 w 601094"/>
                  <a:gd name="connsiteY21" fmla="*/ 321660 h 522431"/>
                  <a:gd name="connsiteX22" fmla="*/ 313472 w 601094"/>
                  <a:gd name="connsiteY22" fmla="*/ 278875 h 522431"/>
                  <a:gd name="connsiteX23" fmla="*/ 281787 w 601094"/>
                  <a:gd name="connsiteY23" fmla="*/ 273041 h 522431"/>
                  <a:gd name="connsiteX24" fmla="*/ 276425 w 601094"/>
                  <a:gd name="connsiteY24" fmla="*/ 271096 h 522431"/>
                  <a:gd name="connsiteX25" fmla="*/ 207982 w 601094"/>
                  <a:gd name="connsiteY25" fmla="*/ 270139 h 522431"/>
                  <a:gd name="connsiteX26" fmla="*/ 212122 w 601094"/>
                  <a:gd name="connsiteY26" fmla="*/ 371024 h 522431"/>
                  <a:gd name="connsiteX27" fmla="*/ 213826 w 601094"/>
                  <a:gd name="connsiteY27" fmla="*/ 428880 h 522431"/>
                  <a:gd name="connsiteX28" fmla="*/ 219427 w 601094"/>
                  <a:gd name="connsiteY28" fmla="*/ 447842 h 522431"/>
                  <a:gd name="connsiteX29" fmla="*/ 237689 w 601094"/>
                  <a:gd name="connsiteY29" fmla="*/ 443709 h 522431"/>
                  <a:gd name="connsiteX30" fmla="*/ 236472 w 601094"/>
                  <a:gd name="connsiteY30" fmla="*/ 345013 h 522431"/>
                  <a:gd name="connsiteX31" fmla="*/ 237446 w 601094"/>
                  <a:gd name="connsiteY31" fmla="*/ 302228 h 522431"/>
                  <a:gd name="connsiteX32" fmla="*/ 213339 w 601094"/>
                  <a:gd name="connsiteY32" fmla="*/ 272570 h 522431"/>
                  <a:gd name="connsiteX33" fmla="*/ 207982 w 601094"/>
                  <a:gd name="connsiteY33" fmla="*/ 270139 h 522431"/>
                  <a:gd name="connsiteX34" fmla="*/ 167332 w 601094"/>
                  <a:gd name="connsiteY34" fmla="*/ 268198 h 522431"/>
                  <a:gd name="connsiteX35" fmla="*/ 141519 w 601094"/>
                  <a:gd name="connsiteY35" fmla="*/ 270872 h 522431"/>
                  <a:gd name="connsiteX36" fmla="*/ 136893 w 601094"/>
                  <a:gd name="connsiteY36" fmla="*/ 269657 h 522431"/>
                  <a:gd name="connsiteX37" fmla="*/ 141032 w 601094"/>
                  <a:gd name="connsiteY37" fmla="*/ 391464 h 522431"/>
                  <a:gd name="connsiteX38" fmla="*/ 138354 w 601094"/>
                  <a:gd name="connsiteY38" fmla="*/ 445924 h 522431"/>
                  <a:gd name="connsiteX39" fmla="*/ 167332 w 601094"/>
                  <a:gd name="connsiteY39" fmla="*/ 431823 h 522431"/>
                  <a:gd name="connsiteX40" fmla="*/ 168793 w 601094"/>
                  <a:gd name="connsiteY40" fmla="*/ 322172 h 522431"/>
                  <a:gd name="connsiteX41" fmla="*/ 167332 w 601094"/>
                  <a:gd name="connsiteY41" fmla="*/ 268198 h 522431"/>
                  <a:gd name="connsiteX42" fmla="*/ 424963 w 601094"/>
                  <a:gd name="connsiteY42" fmla="*/ 258205 h 522431"/>
                  <a:gd name="connsiteX43" fmla="*/ 470015 w 601094"/>
                  <a:gd name="connsiteY43" fmla="*/ 309504 h 522431"/>
                  <a:gd name="connsiteX44" fmla="*/ 468797 w 601094"/>
                  <a:gd name="connsiteY44" fmla="*/ 403836 h 522431"/>
                  <a:gd name="connsiteX45" fmla="*/ 467336 w 601094"/>
                  <a:gd name="connsiteY45" fmla="*/ 447112 h 522431"/>
                  <a:gd name="connsiteX46" fmla="*/ 417658 w 601094"/>
                  <a:gd name="connsiteY46" fmla="*/ 434469 h 522431"/>
                  <a:gd name="connsiteX47" fmla="*/ 418632 w 601094"/>
                  <a:gd name="connsiteY47" fmla="*/ 335761 h 522431"/>
                  <a:gd name="connsiteX48" fmla="*/ 415222 w 601094"/>
                  <a:gd name="connsiteY48" fmla="*/ 267687 h 522431"/>
                  <a:gd name="connsiteX49" fmla="*/ 419362 w 601094"/>
                  <a:gd name="connsiteY49" fmla="*/ 262824 h 522431"/>
                  <a:gd name="connsiteX50" fmla="*/ 424963 w 601094"/>
                  <a:gd name="connsiteY50" fmla="*/ 258205 h 522431"/>
                  <a:gd name="connsiteX51" fmla="*/ 356816 w 601094"/>
                  <a:gd name="connsiteY51" fmla="*/ 257749 h 522431"/>
                  <a:gd name="connsiteX52" fmla="*/ 392356 w 601094"/>
                  <a:gd name="connsiteY52" fmla="*/ 258478 h 522431"/>
                  <a:gd name="connsiteX53" fmla="*/ 398685 w 601094"/>
                  <a:gd name="connsiteY53" fmla="*/ 263340 h 522431"/>
                  <a:gd name="connsiteX54" fmla="*/ 400876 w 601094"/>
                  <a:gd name="connsiteY54" fmla="*/ 423803 h 522431"/>
                  <a:gd name="connsiteX55" fmla="*/ 366066 w 601094"/>
                  <a:gd name="connsiteY55" fmla="*/ 455652 h 522431"/>
                  <a:gd name="connsiteX56" fmla="*/ 340019 w 601094"/>
                  <a:gd name="connsiteY56" fmla="*/ 412133 h 522431"/>
                  <a:gd name="connsiteX57" fmla="*/ 344401 w 601094"/>
                  <a:gd name="connsiteY57" fmla="*/ 260909 h 522431"/>
                  <a:gd name="connsiteX58" fmla="*/ 352434 w 601094"/>
                  <a:gd name="connsiteY58" fmla="*/ 258964 h 522431"/>
                  <a:gd name="connsiteX59" fmla="*/ 356816 w 601094"/>
                  <a:gd name="connsiteY59" fmla="*/ 257749 h 522431"/>
                  <a:gd name="connsiteX60" fmla="*/ 213339 w 601094"/>
                  <a:gd name="connsiteY60" fmla="*/ 256040 h 522431"/>
                  <a:gd name="connsiteX61" fmla="*/ 252787 w 601094"/>
                  <a:gd name="connsiteY61" fmla="*/ 302228 h 522431"/>
                  <a:gd name="connsiteX62" fmla="*/ 250595 w 601094"/>
                  <a:gd name="connsiteY62" fmla="*/ 454405 h 522431"/>
                  <a:gd name="connsiteX63" fmla="*/ 243290 w 601094"/>
                  <a:gd name="connsiteY63" fmla="*/ 461455 h 522431"/>
                  <a:gd name="connsiteX64" fmla="*/ 207738 w 601094"/>
                  <a:gd name="connsiteY64" fmla="*/ 461455 h 522431"/>
                  <a:gd name="connsiteX65" fmla="*/ 201164 w 601094"/>
                  <a:gd name="connsiteY65" fmla="*/ 454891 h 522431"/>
                  <a:gd name="connsiteX66" fmla="*/ 199459 w 601094"/>
                  <a:gd name="connsiteY66" fmla="*/ 342825 h 522431"/>
                  <a:gd name="connsiteX67" fmla="*/ 198972 w 601094"/>
                  <a:gd name="connsiteY67" fmla="*/ 265277 h 522431"/>
                  <a:gd name="connsiteX68" fmla="*/ 205790 w 601094"/>
                  <a:gd name="connsiteY68" fmla="*/ 262360 h 522431"/>
                  <a:gd name="connsiteX69" fmla="*/ 213339 w 601094"/>
                  <a:gd name="connsiteY69" fmla="*/ 256040 h 522431"/>
                  <a:gd name="connsiteX70" fmla="*/ 281787 w 601094"/>
                  <a:gd name="connsiteY70" fmla="*/ 255781 h 522431"/>
                  <a:gd name="connsiteX71" fmla="*/ 327608 w 601094"/>
                  <a:gd name="connsiteY71" fmla="*/ 286897 h 522431"/>
                  <a:gd name="connsiteX72" fmla="*/ 323708 w 601094"/>
                  <a:gd name="connsiteY72" fmla="*/ 451472 h 522431"/>
                  <a:gd name="connsiteX73" fmla="*/ 316884 w 601094"/>
                  <a:gd name="connsiteY73" fmla="*/ 458279 h 522431"/>
                  <a:gd name="connsiteX74" fmla="*/ 262533 w 601094"/>
                  <a:gd name="connsiteY74" fmla="*/ 435914 h 522431"/>
                  <a:gd name="connsiteX75" fmla="*/ 267895 w 601094"/>
                  <a:gd name="connsiteY75" fmla="*/ 264289 h 522431"/>
                  <a:gd name="connsiteX76" fmla="*/ 273744 w 601094"/>
                  <a:gd name="connsiteY76" fmla="*/ 262831 h 522431"/>
                  <a:gd name="connsiteX77" fmla="*/ 281787 w 601094"/>
                  <a:gd name="connsiteY77" fmla="*/ 255781 h 522431"/>
                  <a:gd name="connsiteX78" fmla="*/ 163192 w 601094"/>
                  <a:gd name="connsiteY78" fmla="*/ 253367 h 522431"/>
                  <a:gd name="connsiteX79" fmla="*/ 179751 w 601094"/>
                  <a:gd name="connsiteY79" fmla="*/ 264794 h 522431"/>
                  <a:gd name="connsiteX80" fmla="*/ 176829 w 601094"/>
                  <a:gd name="connsiteY80" fmla="*/ 354508 h 522431"/>
                  <a:gd name="connsiteX81" fmla="*/ 177073 w 601094"/>
                  <a:gd name="connsiteY81" fmla="*/ 422341 h 522431"/>
                  <a:gd name="connsiteX82" fmla="*/ 176099 w 601094"/>
                  <a:gd name="connsiteY82" fmla="*/ 457108 h 522431"/>
                  <a:gd name="connsiteX83" fmla="*/ 132996 w 601094"/>
                  <a:gd name="connsiteY83" fmla="*/ 460755 h 522431"/>
                  <a:gd name="connsiteX84" fmla="*/ 130074 w 601094"/>
                  <a:gd name="connsiteY84" fmla="*/ 457838 h 522431"/>
                  <a:gd name="connsiteX85" fmla="*/ 132266 w 601094"/>
                  <a:gd name="connsiteY85" fmla="*/ 255312 h 522431"/>
                  <a:gd name="connsiteX86" fmla="*/ 136406 w 601094"/>
                  <a:gd name="connsiteY86" fmla="*/ 255798 h 522431"/>
                  <a:gd name="connsiteX87" fmla="*/ 141519 w 601094"/>
                  <a:gd name="connsiteY87" fmla="*/ 253610 h 522431"/>
                  <a:gd name="connsiteX88" fmla="*/ 163192 w 601094"/>
                  <a:gd name="connsiteY88" fmla="*/ 253367 h 522431"/>
                  <a:gd name="connsiteX89" fmla="*/ 15157 w 601094"/>
                  <a:gd name="connsiteY89" fmla="*/ 218612 h 522431"/>
                  <a:gd name="connsiteX90" fmla="*/ 20027 w 601094"/>
                  <a:gd name="connsiteY90" fmla="*/ 391686 h 522431"/>
                  <a:gd name="connsiteX91" fmla="*/ 17592 w 601094"/>
                  <a:gd name="connsiteY91" fmla="*/ 493293 h 522431"/>
                  <a:gd name="connsiteX92" fmla="*/ 79445 w 601094"/>
                  <a:gd name="connsiteY92" fmla="*/ 475791 h 522431"/>
                  <a:gd name="connsiteX93" fmla="*/ 83585 w 601094"/>
                  <a:gd name="connsiteY93" fmla="*/ 475548 h 522431"/>
                  <a:gd name="connsiteX94" fmla="*/ 373855 w 601094"/>
                  <a:gd name="connsiteY94" fmla="*/ 479438 h 522431"/>
                  <a:gd name="connsiteX95" fmla="*/ 582061 w 601094"/>
                  <a:gd name="connsiteY95" fmla="*/ 507149 h 522431"/>
                  <a:gd name="connsiteX96" fmla="*/ 588879 w 601094"/>
                  <a:gd name="connsiteY96" fmla="*/ 508607 h 522431"/>
                  <a:gd name="connsiteX97" fmla="*/ 582791 w 601094"/>
                  <a:gd name="connsiteY97" fmla="*/ 365433 h 522431"/>
                  <a:gd name="connsiteX98" fmla="*/ 581817 w 601094"/>
                  <a:gd name="connsiteY98" fmla="*/ 243893 h 522431"/>
                  <a:gd name="connsiteX99" fmla="*/ 479541 w 601094"/>
                  <a:gd name="connsiteY99" fmla="*/ 244622 h 522431"/>
                  <a:gd name="connsiteX100" fmla="*/ 471505 w 601094"/>
                  <a:gd name="connsiteY100" fmla="*/ 233683 h 522431"/>
                  <a:gd name="connsiteX101" fmla="*/ 471992 w 601094"/>
                  <a:gd name="connsiteY101" fmla="*/ 232711 h 522431"/>
                  <a:gd name="connsiteX102" fmla="*/ 265734 w 601094"/>
                  <a:gd name="connsiteY102" fmla="*/ 227849 h 522431"/>
                  <a:gd name="connsiteX103" fmla="*/ 119138 w 601094"/>
                  <a:gd name="connsiteY103" fmla="*/ 222988 h 522431"/>
                  <a:gd name="connsiteX104" fmla="*/ 126200 w 601094"/>
                  <a:gd name="connsiteY104" fmla="*/ 240003 h 522431"/>
                  <a:gd name="connsiteX105" fmla="*/ 126687 w 601094"/>
                  <a:gd name="connsiteY105" fmla="*/ 242920 h 522431"/>
                  <a:gd name="connsiteX106" fmla="*/ 126200 w 601094"/>
                  <a:gd name="connsiteY106" fmla="*/ 248268 h 522431"/>
                  <a:gd name="connsiteX107" fmla="*/ 69461 w 601094"/>
                  <a:gd name="connsiteY107" fmla="*/ 258721 h 522431"/>
                  <a:gd name="connsiteX108" fmla="*/ 15157 w 601094"/>
                  <a:gd name="connsiteY108" fmla="*/ 218612 h 522431"/>
                  <a:gd name="connsiteX109" fmla="*/ 300922 w 601094"/>
                  <a:gd name="connsiteY109" fmla="*/ 127898 h 522431"/>
                  <a:gd name="connsiteX110" fmla="*/ 259890 w 601094"/>
                  <a:gd name="connsiteY110" fmla="*/ 137666 h 522431"/>
                  <a:gd name="connsiteX111" fmla="*/ 169546 w 601094"/>
                  <a:gd name="connsiteY111" fmla="*/ 180449 h 522431"/>
                  <a:gd name="connsiteX112" fmla="*/ 119138 w 601094"/>
                  <a:gd name="connsiteY112" fmla="*/ 208160 h 522431"/>
                  <a:gd name="connsiteX113" fmla="*/ 288868 w 601094"/>
                  <a:gd name="connsiteY113" fmla="*/ 212292 h 522431"/>
                  <a:gd name="connsiteX114" fmla="*/ 479541 w 601094"/>
                  <a:gd name="connsiteY114" fmla="*/ 214966 h 522431"/>
                  <a:gd name="connsiteX115" fmla="*/ 420367 w 601094"/>
                  <a:gd name="connsiteY115" fmla="*/ 166593 h 522431"/>
                  <a:gd name="connsiteX116" fmla="*/ 300922 w 601094"/>
                  <a:gd name="connsiteY116" fmla="*/ 127898 h 522431"/>
                  <a:gd name="connsiteX117" fmla="*/ 304940 w 601094"/>
                  <a:gd name="connsiteY117" fmla="*/ 19043 h 522431"/>
                  <a:gd name="connsiteX118" fmla="*/ 305671 w 601094"/>
                  <a:gd name="connsiteY118" fmla="*/ 25606 h 522431"/>
                  <a:gd name="connsiteX119" fmla="*/ 320282 w 601094"/>
                  <a:gd name="connsiteY119" fmla="*/ 28766 h 522431"/>
                  <a:gd name="connsiteX120" fmla="*/ 311271 w 601094"/>
                  <a:gd name="connsiteY120" fmla="*/ 22932 h 522431"/>
                  <a:gd name="connsiteX121" fmla="*/ 304940 w 601094"/>
                  <a:gd name="connsiteY121" fmla="*/ 19043 h 522431"/>
                  <a:gd name="connsiteX122" fmla="*/ 296417 w 601094"/>
                  <a:gd name="connsiteY122" fmla="*/ 113 h 522431"/>
                  <a:gd name="connsiteX123" fmla="*/ 302992 w 601094"/>
                  <a:gd name="connsiteY123" fmla="*/ 4458 h 522431"/>
                  <a:gd name="connsiteX124" fmla="*/ 302992 w 601094"/>
                  <a:gd name="connsiteY124" fmla="*/ 4701 h 522431"/>
                  <a:gd name="connsiteX125" fmla="*/ 323691 w 601094"/>
                  <a:gd name="connsiteY125" fmla="*/ 12723 h 522431"/>
                  <a:gd name="connsiteX126" fmla="*/ 355835 w 601094"/>
                  <a:gd name="connsiteY126" fmla="*/ 31197 h 522431"/>
                  <a:gd name="connsiteX127" fmla="*/ 351451 w 601094"/>
                  <a:gd name="connsiteY127" fmla="*/ 47727 h 522431"/>
                  <a:gd name="connsiteX128" fmla="*/ 306888 w 601094"/>
                  <a:gd name="connsiteY128" fmla="*/ 47970 h 522431"/>
                  <a:gd name="connsiteX129" fmla="*/ 302018 w 601094"/>
                  <a:gd name="connsiteY129" fmla="*/ 104851 h 522431"/>
                  <a:gd name="connsiteX130" fmla="*/ 388222 w 601094"/>
                  <a:gd name="connsiteY130" fmla="*/ 131832 h 522431"/>
                  <a:gd name="connsiteX131" fmla="*/ 491960 w 601094"/>
                  <a:gd name="connsiteY131" fmla="*/ 235385 h 522431"/>
                  <a:gd name="connsiteX132" fmla="*/ 583035 w 601094"/>
                  <a:gd name="connsiteY132" fmla="*/ 217640 h 522431"/>
                  <a:gd name="connsiteX133" fmla="*/ 596185 w 601094"/>
                  <a:gd name="connsiteY133" fmla="*/ 224203 h 522431"/>
                  <a:gd name="connsiteX134" fmla="*/ 598376 w 601094"/>
                  <a:gd name="connsiteY134" fmla="*/ 229551 h 522431"/>
                  <a:gd name="connsiteX135" fmla="*/ 599107 w 601094"/>
                  <a:gd name="connsiteY135" fmla="*/ 403840 h 522431"/>
                  <a:gd name="connsiteX136" fmla="*/ 591558 w 601094"/>
                  <a:gd name="connsiteY136" fmla="*/ 516629 h 522431"/>
                  <a:gd name="connsiteX137" fmla="*/ 585470 w 601094"/>
                  <a:gd name="connsiteY137" fmla="*/ 519546 h 522431"/>
                  <a:gd name="connsiteX138" fmla="*/ 577677 w 601094"/>
                  <a:gd name="connsiteY138" fmla="*/ 522220 h 522431"/>
                  <a:gd name="connsiteX139" fmla="*/ 449101 w 601094"/>
                  <a:gd name="connsiteY139" fmla="*/ 489890 h 522431"/>
                  <a:gd name="connsiteX140" fmla="*/ 323934 w 601094"/>
                  <a:gd name="connsiteY140" fmla="*/ 501558 h 522431"/>
                  <a:gd name="connsiteX141" fmla="*/ 89429 w 601094"/>
                  <a:gd name="connsiteY141" fmla="*/ 487459 h 522431"/>
                  <a:gd name="connsiteX142" fmla="*/ 84072 w 601094"/>
                  <a:gd name="connsiteY142" fmla="*/ 492564 h 522431"/>
                  <a:gd name="connsiteX143" fmla="*/ 12966 w 601094"/>
                  <a:gd name="connsiteY143" fmla="*/ 518817 h 522431"/>
                  <a:gd name="connsiteX144" fmla="*/ 4686 w 601094"/>
                  <a:gd name="connsiteY144" fmla="*/ 512497 h 522431"/>
                  <a:gd name="connsiteX145" fmla="*/ 7121 w 601094"/>
                  <a:gd name="connsiteY145" fmla="*/ 310497 h 522431"/>
                  <a:gd name="connsiteX146" fmla="*/ 6878 w 601094"/>
                  <a:gd name="connsiteY146" fmla="*/ 210834 h 522431"/>
                  <a:gd name="connsiteX147" fmla="*/ 15888 w 601094"/>
                  <a:gd name="connsiteY147" fmla="*/ 212535 h 522431"/>
                  <a:gd name="connsiteX148" fmla="*/ 66782 w 601094"/>
                  <a:gd name="connsiteY148" fmla="*/ 247296 h 522431"/>
                  <a:gd name="connsiteX149" fmla="*/ 115485 w 601094"/>
                  <a:gd name="connsiteY149" fmla="*/ 242434 h 522431"/>
                  <a:gd name="connsiteX150" fmla="*/ 85046 w 601094"/>
                  <a:gd name="connsiteY150" fmla="*/ 211806 h 522431"/>
                  <a:gd name="connsiteX151" fmla="*/ 88212 w 601094"/>
                  <a:gd name="connsiteY151" fmla="*/ 200138 h 522431"/>
                  <a:gd name="connsiteX152" fmla="*/ 274014 w 601094"/>
                  <a:gd name="connsiteY152" fmla="*/ 111171 h 522431"/>
                  <a:gd name="connsiteX153" fmla="*/ 292521 w 601094"/>
                  <a:gd name="connsiteY153" fmla="*/ 105580 h 522431"/>
                  <a:gd name="connsiteX154" fmla="*/ 290329 w 601094"/>
                  <a:gd name="connsiteY154" fmla="*/ 40434 h 522431"/>
                  <a:gd name="connsiteX155" fmla="*/ 290086 w 601094"/>
                  <a:gd name="connsiteY155" fmla="*/ 29009 h 522431"/>
                  <a:gd name="connsiteX156" fmla="*/ 290573 w 601094"/>
                  <a:gd name="connsiteY156" fmla="*/ 6160 h 522431"/>
                  <a:gd name="connsiteX157" fmla="*/ 296417 w 601094"/>
                  <a:gd name="connsiteY157" fmla="*/ 113 h 52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01094" h="522431">
                    <a:moveTo>
                      <a:pt x="427885" y="274980"/>
                    </a:moveTo>
                    <a:cubicBezTo>
                      <a:pt x="432025" y="289568"/>
                      <a:pt x="431782" y="309261"/>
                      <a:pt x="432269" y="321660"/>
                    </a:cubicBezTo>
                    <a:cubicBezTo>
                      <a:pt x="433730" y="357156"/>
                      <a:pt x="437139" y="394111"/>
                      <a:pt x="431295" y="429121"/>
                    </a:cubicBezTo>
                    <a:cubicBezTo>
                      <a:pt x="427885" y="449300"/>
                      <a:pt x="455403" y="436171"/>
                      <a:pt x="453455" y="417208"/>
                    </a:cubicBezTo>
                    <a:cubicBezTo>
                      <a:pt x="451020" y="394840"/>
                      <a:pt x="449802" y="372230"/>
                      <a:pt x="448585" y="349619"/>
                    </a:cubicBezTo>
                    <a:cubicBezTo>
                      <a:pt x="447611" y="333330"/>
                      <a:pt x="446637" y="317527"/>
                      <a:pt x="448585" y="301238"/>
                    </a:cubicBezTo>
                    <a:cubicBezTo>
                      <a:pt x="450533" y="282760"/>
                      <a:pt x="446880" y="275224"/>
                      <a:pt x="427885" y="274980"/>
                    </a:cubicBezTo>
                    <a:close/>
                    <a:moveTo>
                      <a:pt x="352921" y="272822"/>
                    </a:moveTo>
                    <a:cubicBezTo>
                      <a:pt x="351217" y="305158"/>
                      <a:pt x="355112" y="339439"/>
                      <a:pt x="354868" y="371774"/>
                    </a:cubicBezTo>
                    <a:cubicBezTo>
                      <a:pt x="354868" y="389279"/>
                      <a:pt x="353651" y="405812"/>
                      <a:pt x="351947" y="423317"/>
                    </a:cubicBezTo>
                    <a:cubicBezTo>
                      <a:pt x="350000" y="446170"/>
                      <a:pt x="359980" y="444468"/>
                      <a:pt x="378481" y="441065"/>
                    </a:cubicBezTo>
                    <a:cubicBezTo>
                      <a:pt x="393817" y="438390"/>
                      <a:pt x="387488" y="426477"/>
                      <a:pt x="386514" y="411647"/>
                    </a:cubicBezTo>
                    <a:cubicBezTo>
                      <a:pt x="385540" y="395357"/>
                      <a:pt x="384323" y="378825"/>
                      <a:pt x="385297" y="362535"/>
                    </a:cubicBezTo>
                    <a:cubicBezTo>
                      <a:pt x="386514" y="342356"/>
                      <a:pt x="388948" y="321690"/>
                      <a:pt x="388461" y="301511"/>
                    </a:cubicBezTo>
                    <a:cubicBezTo>
                      <a:pt x="387974" y="273552"/>
                      <a:pt x="380428" y="274038"/>
                      <a:pt x="356816" y="273795"/>
                    </a:cubicBezTo>
                    <a:cubicBezTo>
                      <a:pt x="355112" y="273795"/>
                      <a:pt x="353895" y="273309"/>
                      <a:pt x="352921" y="272822"/>
                    </a:cubicBezTo>
                    <a:close/>
                    <a:moveTo>
                      <a:pt x="276425" y="271096"/>
                    </a:moveTo>
                    <a:cubicBezTo>
                      <a:pt x="286174" y="306831"/>
                      <a:pt x="280325" y="345969"/>
                      <a:pt x="279350" y="382676"/>
                    </a:cubicBezTo>
                    <a:cubicBezTo>
                      <a:pt x="278862" y="397748"/>
                      <a:pt x="278131" y="413063"/>
                      <a:pt x="278131" y="427892"/>
                    </a:cubicBezTo>
                    <a:cubicBezTo>
                      <a:pt x="278131" y="449041"/>
                      <a:pt x="279350" y="450986"/>
                      <a:pt x="302017" y="447096"/>
                    </a:cubicBezTo>
                    <a:cubicBezTo>
                      <a:pt x="317128" y="444422"/>
                      <a:pt x="309085" y="407715"/>
                      <a:pt x="308841" y="393859"/>
                    </a:cubicBezTo>
                    <a:cubicBezTo>
                      <a:pt x="308841" y="369792"/>
                      <a:pt x="308353" y="345483"/>
                      <a:pt x="309816" y="321660"/>
                    </a:cubicBezTo>
                    <a:cubicBezTo>
                      <a:pt x="310547" y="308289"/>
                      <a:pt x="314690" y="291759"/>
                      <a:pt x="313472" y="278875"/>
                    </a:cubicBezTo>
                    <a:cubicBezTo>
                      <a:pt x="312497" y="266477"/>
                      <a:pt x="288855" y="273041"/>
                      <a:pt x="281787" y="273041"/>
                    </a:cubicBezTo>
                    <a:cubicBezTo>
                      <a:pt x="279594" y="273041"/>
                      <a:pt x="277888" y="272068"/>
                      <a:pt x="276425" y="271096"/>
                    </a:cubicBezTo>
                    <a:close/>
                    <a:moveTo>
                      <a:pt x="207982" y="270139"/>
                    </a:moveTo>
                    <a:cubicBezTo>
                      <a:pt x="205060" y="301985"/>
                      <a:pt x="210174" y="339421"/>
                      <a:pt x="212122" y="371024"/>
                    </a:cubicBezTo>
                    <a:cubicBezTo>
                      <a:pt x="213339" y="390471"/>
                      <a:pt x="214800" y="409433"/>
                      <a:pt x="213826" y="428880"/>
                    </a:cubicBezTo>
                    <a:cubicBezTo>
                      <a:pt x="209687" y="437632"/>
                      <a:pt x="211635" y="443952"/>
                      <a:pt x="219427" y="447842"/>
                    </a:cubicBezTo>
                    <a:cubicBezTo>
                      <a:pt x="226732" y="450030"/>
                      <a:pt x="232576" y="448571"/>
                      <a:pt x="237689" y="443709"/>
                    </a:cubicBezTo>
                    <a:cubicBezTo>
                      <a:pt x="237933" y="410891"/>
                      <a:pt x="236472" y="377830"/>
                      <a:pt x="236472" y="345013"/>
                    </a:cubicBezTo>
                    <a:cubicBezTo>
                      <a:pt x="236228" y="330670"/>
                      <a:pt x="236715" y="316570"/>
                      <a:pt x="237446" y="302228"/>
                    </a:cubicBezTo>
                    <a:cubicBezTo>
                      <a:pt x="238663" y="279620"/>
                      <a:pt x="232819" y="274515"/>
                      <a:pt x="213339" y="272570"/>
                    </a:cubicBezTo>
                    <a:cubicBezTo>
                      <a:pt x="211148" y="272327"/>
                      <a:pt x="209200" y="271355"/>
                      <a:pt x="207982" y="270139"/>
                    </a:cubicBezTo>
                    <a:close/>
                    <a:moveTo>
                      <a:pt x="167332" y="268198"/>
                    </a:moveTo>
                    <a:cubicBezTo>
                      <a:pt x="169037" y="272817"/>
                      <a:pt x="147120" y="270629"/>
                      <a:pt x="141519" y="270872"/>
                    </a:cubicBezTo>
                    <a:cubicBezTo>
                      <a:pt x="139571" y="270872"/>
                      <a:pt x="138110" y="270386"/>
                      <a:pt x="136893" y="269657"/>
                    </a:cubicBezTo>
                    <a:cubicBezTo>
                      <a:pt x="138354" y="310259"/>
                      <a:pt x="141276" y="350861"/>
                      <a:pt x="141032" y="391464"/>
                    </a:cubicBezTo>
                    <a:cubicBezTo>
                      <a:pt x="141032" y="409698"/>
                      <a:pt x="141763" y="428176"/>
                      <a:pt x="138354" y="445924"/>
                    </a:cubicBezTo>
                    <a:cubicBezTo>
                      <a:pt x="134701" y="464645"/>
                      <a:pt x="170011" y="452002"/>
                      <a:pt x="167332" y="431823"/>
                    </a:cubicBezTo>
                    <a:cubicBezTo>
                      <a:pt x="162705" y="395354"/>
                      <a:pt x="165384" y="358641"/>
                      <a:pt x="168793" y="322172"/>
                    </a:cubicBezTo>
                    <a:cubicBezTo>
                      <a:pt x="170498" y="304910"/>
                      <a:pt x="173907" y="284974"/>
                      <a:pt x="167332" y="268198"/>
                    </a:cubicBezTo>
                    <a:close/>
                    <a:moveTo>
                      <a:pt x="424963" y="258205"/>
                    </a:moveTo>
                    <a:cubicBezTo>
                      <a:pt x="464414" y="252613"/>
                      <a:pt x="474155" y="272063"/>
                      <a:pt x="470015" y="309504"/>
                    </a:cubicBezTo>
                    <a:cubicBezTo>
                      <a:pt x="466362" y="340137"/>
                      <a:pt x="467336" y="372959"/>
                      <a:pt x="468797" y="403836"/>
                    </a:cubicBezTo>
                    <a:cubicBezTo>
                      <a:pt x="469284" y="414047"/>
                      <a:pt x="476346" y="438116"/>
                      <a:pt x="467336" y="447112"/>
                    </a:cubicBezTo>
                    <a:cubicBezTo>
                      <a:pt x="455160" y="459511"/>
                      <a:pt x="414248" y="458782"/>
                      <a:pt x="417658" y="434469"/>
                    </a:cubicBezTo>
                    <a:cubicBezTo>
                      <a:pt x="422528" y="402377"/>
                      <a:pt x="418875" y="368097"/>
                      <a:pt x="418632" y="335761"/>
                    </a:cubicBezTo>
                    <a:cubicBezTo>
                      <a:pt x="418632" y="314123"/>
                      <a:pt x="420823" y="288838"/>
                      <a:pt x="415222" y="267687"/>
                    </a:cubicBezTo>
                    <a:cubicBezTo>
                      <a:pt x="414492" y="264526"/>
                      <a:pt x="416927" y="262581"/>
                      <a:pt x="419362" y="262824"/>
                    </a:cubicBezTo>
                    <a:cubicBezTo>
                      <a:pt x="420336" y="260393"/>
                      <a:pt x="422041" y="258691"/>
                      <a:pt x="424963" y="258205"/>
                    </a:cubicBezTo>
                    <a:close/>
                    <a:moveTo>
                      <a:pt x="356816" y="257749"/>
                    </a:moveTo>
                    <a:cubicBezTo>
                      <a:pt x="368500" y="258235"/>
                      <a:pt x="380428" y="258478"/>
                      <a:pt x="392356" y="258478"/>
                    </a:cubicBezTo>
                    <a:cubicBezTo>
                      <a:pt x="395034" y="258478"/>
                      <a:pt x="398198" y="260423"/>
                      <a:pt x="398685" y="263340"/>
                    </a:cubicBezTo>
                    <a:cubicBezTo>
                      <a:pt x="408179" y="315126"/>
                      <a:pt x="399415" y="371045"/>
                      <a:pt x="400876" y="423803"/>
                    </a:cubicBezTo>
                    <a:cubicBezTo>
                      <a:pt x="401606" y="455652"/>
                      <a:pt x="396738" y="452248"/>
                      <a:pt x="366066" y="455652"/>
                    </a:cubicBezTo>
                    <a:cubicBezTo>
                      <a:pt x="335638" y="459299"/>
                      <a:pt x="336611" y="437418"/>
                      <a:pt x="340019" y="412133"/>
                    </a:cubicBezTo>
                    <a:cubicBezTo>
                      <a:pt x="346835" y="362292"/>
                      <a:pt x="337585" y="310507"/>
                      <a:pt x="344401" y="260909"/>
                    </a:cubicBezTo>
                    <a:cubicBezTo>
                      <a:pt x="344888" y="257019"/>
                      <a:pt x="350000" y="256776"/>
                      <a:pt x="352434" y="258964"/>
                    </a:cubicBezTo>
                    <a:cubicBezTo>
                      <a:pt x="353651" y="258235"/>
                      <a:pt x="354868" y="257749"/>
                      <a:pt x="356816" y="257749"/>
                    </a:cubicBezTo>
                    <a:close/>
                    <a:moveTo>
                      <a:pt x="213339" y="256040"/>
                    </a:moveTo>
                    <a:cubicBezTo>
                      <a:pt x="251569" y="254095"/>
                      <a:pt x="255709" y="265277"/>
                      <a:pt x="252787" y="302228"/>
                    </a:cubicBezTo>
                    <a:cubicBezTo>
                      <a:pt x="248891" y="352548"/>
                      <a:pt x="257170" y="404571"/>
                      <a:pt x="250595" y="454405"/>
                    </a:cubicBezTo>
                    <a:cubicBezTo>
                      <a:pt x="249865" y="458052"/>
                      <a:pt x="247673" y="461212"/>
                      <a:pt x="243290" y="461455"/>
                    </a:cubicBezTo>
                    <a:cubicBezTo>
                      <a:pt x="231602" y="461455"/>
                      <a:pt x="219670" y="461455"/>
                      <a:pt x="207738" y="461455"/>
                    </a:cubicBezTo>
                    <a:cubicBezTo>
                      <a:pt x="203842" y="461698"/>
                      <a:pt x="201407" y="458538"/>
                      <a:pt x="201164" y="454891"/>
                    </a:cubicBezTo>
                    <a:cubicBezTo>
                      <a:pt x="197755" y="418184"/>
                      <a:pt x="199216" y="379775"/>
                      <a:pt x="199459" y="342825"/>
                    </a:cubicBezTo>
                    <a:cubicBezTo>
                      <a:pt x="199459" y="318758"/>
                      <a:pt x="192885" y="288371"/>
                      <a:pt x="198972" y="265277"/>
                    </a:cubicBezTo>
                    <a:cubicBezTo>
                      <a:pt x="199703" y="262117"/>
                      <a:pt x="203355" y="261388"/>
                      <a:pt x="205790" y="262360"/>
                    </a:cubicBezTo>
                    <a:cubicBezTo>
                      <a:pt x="206521" y="259200"/>
                      <a:pt x="208956" y="256283"/>
                      <a:pt x="213339" y="256040"/>
                    </a:cubicBezTo>
                    <a:close/>
                    <a:moveTo>
                      <a:pt x="281787" y="255781"/>
                    </a:moveTo>
                    <a:cubicBezTo>
                      <a:pt x="310303" y="255052"/>
                      <a:pt x="331264" y="253107"/>
                      <a:pt x="327608" y="286897"/>
                    </a:cubicBezTo>
                    <a:cubicBezTo>
                      <a:pt x="322002" y="341350"/>
                      <a:pt x="323464" y="396533"/>
                      <a:pt x="323708" y="451472"/>
                    </a:cubicBezTo>
                    <a:cubicBezTo>
                      <a:pt x="323708" y="455605"/>
                      <a:pt x="320540" y="457793"/>
                      <a:pt x="316884" y="458279"/>
                    </a:cubicBezTo>
                    <a:cubicBezTo>
                      <a:pt x="292755" y="461196"/>
                      <a:pt x="262533" y="469461"/>
                      <a:pt x="262533" y="435914"/>
                    </a:cubicBezTo>
                    <a:cubicBezTo>
                      <a:pt x="262533" y="379030"/>
                      <a:pt x="264726" y="321173"/>
                      <a:pt x="267895" y="264289"/>
                    </a:cubicBezTo>
                    <a:cubicBezTo>
                      <a:pt x="268138" y="260886"/>
                      <a:pt x="272038" y="260157"/>
                      <a:pt x="273744" y="262831"/>
                    </a:cubicBezTo>
                    <a:cubicBezTo>
                      <a:pt x="274475" y="259184"/>
                      <a:pt x="277156" y="255781"/>
                      <a:pt x="281787" y="255781"/>
                    </a:cubicBezTo>
                    <a:close/>
                    <a:moveTo>
                      <a:pt x="163192" y="253367"/>
                    </a:moveTo>
                    <a:cubicBezTo>
                      <a:pt x="171289" y="254339"/>
                      <a:pt x="178534" y="257257"/>
                      <a:pt x="179751" y="264794"/>
                    </a:cubicBezTo>
                    <a:cubicBezTo>
                      <a:pt x="184135" y="295428"/>
                      <a:pt x="177560" y="323631"/>
                      <a:pt x="176829" y="354508"/>
                    </a:cubicBezTo>
                    <a:cubicBezTo>
                      <a:pt x="176342" y="377119"/>
                      <a:pt x="174151" y="399730"/>
                      <a:pt x="177073" y="422341"/>
                    </a:cubicBezTo>
                    <a:cubicBezTo>
                      <a:pt x="178534" y="434254"/>
                      <a:pt x="180482" y="445438"/>
                      <a:pt x="176099" y="457108"/>
                    </a:cubicBezTo>
                    <a:cubicBezTo>
                      <a:pt x="171472" y="470237"/>
                      <a:pt x="141276" y="461484"/>
                      <a:pt x="132996" y="460755"/>
                    </a:cubicBezTo>
                    <a:cubicBezTo>
                      <a:pt x="131535" y="460755"/>
                      <a:pt x="130074" y="459539"/>
                      <a:pt x="130074" y="457838"/>
                    </a:cubicBezTo>
                    <a:cubicBezTo>
                      <a:pt x="132266" y="392193"/>
                      <a:pt x="117168" y="319255"/>
                      <a:pt x="132266" y="255312"/>
                    </a:cubicBezTo>
                    <a:cubicBezTo>
                      <a:pt x="132996" y="253124"/>
                      <a:pt x="136162" y="253610"/>
                      <a:pt x="136406" y="255798"/>
                    </a:cubicBezTo>
                    <a:cubicBezTo>
                      <a:pt x="137623" y="254583"/>
                      <a:pt x="139328" y="253853"/>
                      <a:pt x="141519" y="253610"/>
                    </a:cubicBezTo>
                    <a:cubicBezTo>
                      <a:pt x="146146" y="253367"/>
                      <a:pt x="155096" y="252394"/>
                      <a:pt x="163192" y="253367"/>
                    </a:cubicBezTo>
                    <a:close/>
                    <a:moveTo>
                      <a:pt x="15157" y="218612"/>
                    </a:moveTo>
                    <a:cubicBezTo>
                      <a:pt x="5904" y="271847"/>
                      <a:pt x="21002" y="337722"/>
                      <a:pt x="20027" y="391686"/>
                    </a:cubicBezTo>
                    <a:cubicBezTo>
                      <a:pt x="19297" y="425474"/>
                      <a:pt x="17592" y="459505"/>
                      <a:pt x="17592" y="493293"/>
                    </a:cubicBezTo>
                    <a:cubicBezTo>
                      <a:pt x="17592" y="505933"/>
                      <a:pt x="71653" y="478222"/>
                      <a:pt x="79445" y="475791"/>
                    </a:cubicBezTo>
                    <a:cubicBezTo>
                      <a:pt x="80906" y="475305"/>
                      <a:pt x="82367" y="475305"/>
                      <a:pt x="83585" y="475548"/>
                    </a:cubicBezTo>
                    <a:cubicBezTo>
                      <a:pt x="180991" y="476278"/>
                      <a:pt x="276205" y="489890"/>
                      <a:pt x="373855" y="479438"/>
                    </a:cubicBezTo>
                    <a:cubicBezTo>
                      <a:pt x="455920" y="470687"/>
                      <a:pt x="510954" y="465825"/>
                      <a:pt x="582061" y="507149"/>
                    </a:cubicBezTo>
                    <a:cubicBezTo>
                      <a:pt x="584252" y="505933"/>
                      <a:pt x="586931" y="506177"/>
                      <a:pt x="588879" y="508607"/>
                    </a:cubicBezTo>
                    <a:cubicBezTo>
                      <a:pt x="566232" y="478708"/>
                      <a:pt x="581817" y="399707"/>
                      <a:pt x="582791" y="365433"/>
                    </a:cubicBezTo>
                    <a:cubicBezTo>
                      <a:pt x="584009" y="324839"/>
                      <a:pt x="584009" y="284487"/>
                      <a:pt x="581817" y="243893"/>
                    </a:cubicBezTo>
                    <a:cubicBezTo>
                      <a:pt x="554300" y="264068"/>
                      <a:pt x="507302" y="259936"/>
                      <a:pt x="479541" y="244622"/>
                    </a:cubicBezTo>
                    <a:cubicBezTo>
                      <a:pt x="473940" y="246080"/>
                      <a:pt x="467365" y="238788"/>
                      <a:pt x="471505" y="233683"/>
                    </a:cubicBezTo>
                    <a:cubicBezTo>
                      <a:pt x="471748" y="233197"/>
                      <a:pt x="471748" y="232954"/>
                      <a:pt x="471992" y="232711"/>
                    </a:cubicBezTo>
                    <a:cubicBezTo>
                      <a:pt x="405512" y="223717"/>
                      <a:pt x="332944" y="230766"/>
                      <a:pt x="265734" y="227849"/>
                    </a:cubicBezTo>
                    <a:cubicBezTo>
                      <a:pt x="217762" y="225662"/>
                      <a:pt x="167598" y="221043"/>
                      <a:pt x="119138" y="222988"/>
                    </a:cubicBezTo>
                    <a:cubicBezTo>
                      <a:pt x="120599" y="227849"/>
                      <a:pt x="122791" y="233440"/>
                      <a:pt x="126200" y="240003"/>
                    </a:cubicBezTo>
                    <a:cubicBezTo>
                      <a:pt x="126687" y="240976"/>
                      <a:pt x="126687" y="241948"/>
                      <a:pt x="126687" y="242920"/>
                    </a:cubicBezTo>
                    <a:cubicBezTo>
                      <a:pt x="127661" y="244379"/>
                      <a:pt x="127905" y="246566"/>
                      <a:pt x="126200" y="248268"/>
                    </a:cubicBezTo>
                    <a:cubicBezTo>
                      <a:pt x="112563" y="261151"/>
                      <a:pt x="86994" y="262610"/>
                      <a:pt x="69461" y="258721"/>
                    </a:cubicBezTo>
                    <a:cubicBezTo>
                      <a:pt x="45110" y="253616"/>
                      <a:pt x="31473" y="235871"/>
                      <a:pt x="15157" y="218612"/>
                    </a:cubicBezTo>
                    <a:close/>
                    <a:moveTo>
                      <a:pt x="300922" y="127898"/>
                    </a:moveTo>
                    <a:cubicBezTo>
                      <a:pt x="287057" y="128201"/>
                      <a:pt x="273283" y="131103"/>
                      <a:pt x="259890" y="137666"/>
                    </a:cubicBezTo>
                    <a:cubicBezTo>
                      <a:pt x="230181" y="152251"/>
                      <a:pt x="200229" y="167808"/>
                      <a:pt x="169546" y="180449"/>
                    </a:cubicBezTo>
                    <a:cubicBezTo>
                      <a:pt x="143490" y="191144"/>
                      <a:pt x="124008" y="195276"/>
                      <a:pt x="119138" y="208160"/>
                    </a:cubicBezTo>
                    <a:cubicBezTo>
                      <a:pt x="173198" y="199409"/>
                      <a:pt x="235782" y="209618"/>
                      <a:pt x="288868" y="212292"/>
                    </a:cubicBezTo>
                    <a:cubicBezTo>
                      <a:pt x="351451" y="215209"/>
                      <a:pt x="417932" y="207431"/>
                      <a:pt x="479541" y="214966"/>
                    </a:cubicBezTo>
                    <a:cubicBezTo>
                      <a:pt x="481732" y="190415"/>
                      <a:pt x="443501" y="177532"/>
                      <a:pt x="420367" y="166593"/>
                    </a:cubicBezTo>
                    <a:cubicBezTo>
                      <a:pt x="384935" y="149456"/>
                      <a:pt x="342518" y="126986"/>
                      <a:pt x="300922" y="127898"/>
                    </a:cubicBezTo>
                    <a:close/>
                    <a:moveTo>
                      <a:pt x="304940" y="19043"/>
                    </a:moveTo>
                    <a:cubicBezTo>
                      <a:pt x="305184" y="21231"/>
                      <a:pt x="305427" y="23419"/>
                      <a:pt x="305671" y="25606"/>
                    </a:cubicBezTo>
                    <a:cubicBezTo>
                      <a:pt x="310541" y="27308"/>
                      <a:pt x="315411" y="28280"/>
                      <a:pt x="320282" y="28766"/>
                    </a:cubicBezTo>
                    <a:cubicBezTo>
                      <a:pt x="317359" y="26822"/>
                      <a:pt x="314194" y="24877"/>
                      <a:pt x="311271" y="22932"/>
                    </a:cubicBezTo>
                    <a:cubicBezTo>
                      <a:pt x="309567" y="21717"/>
                      <a:pt x="307132" y="20502"/>
                      <a:pt x="304940" y="19043"/>
                    </a:cubicBezTo>
                    <a:close/>
                    <a:moveTo>
                      <a:pt x="296417" y="113"/>
                    </a:moveTo>
                    <a:cubicBezTo>
                      <a:pt x="299339" y="-403"/>
                      <a:pt x="302383" y="812"/>
                      <a:pt x="302992" y="4458"/>
                    </a:cubicBezTo>
                    <a:cubicBezTo>
                      <a:pt x="302992" y="4701"/>
                      <a:pt x="302992" y="4701"/>
                      <a:pt x="302992" y="4701"/>
                    </a:cubicBezTo>
                    <a:cubicBezTo>
                      <a:pt x="310054" y="5431"/>
                      <a:pt x="318090" y="10535"/>
                      <a:pt x="323691" y="12723"/>
                    </a:cubicBezTo>
                    <a:cubicBezTo>
                      <a:pt x="335136" y="17585"/>
                      <a:pt x="346338" y="23176"/>
                      <a:pt x="355835" y="31197"/>
                    </a:cubicBezTo>
                    <a:cubicBezTo>
                      <a:pt x="361192" y="35816"/>
                      <a:pt x="358757" y="46511"/>
                      <a:pt x="351451" y="47727"/>
                    </a:cubicBezTo>
                    <a:cubicBezTo>
                      <a:pt x="338302" y="49914"/>
                      <a:pt x="321499" y="51130"/>
                      <a:pt x="306888" y="47970"/>
                    </a:cubicBezTo>
                    <a:cubicBezTo>
                      <a:pt x="307375" y="67173"/>
                      <a:pt x="306158" y="86863"/>
                      <a:pt x="302018" y="104851"/>
                    </a:cubicBezTo>
                    <a:cubicBezTo>
                      <a:pt x="331727" y="105337"/>
                      <a:pt x="365819" y="122109"/>
                      <a:pt x="388222" y="131832"/>
                    </a:cubicBezTo>
                    <a:cubicBezTo>
                      <a:pt x="429620" y="149577"/>
                      <a:pt x="547238" y="184095"/>
                      <a:pt x="491960" y="235385"/>
                    </a:cubicBezTo>
                    <a:cubicBezTo>
                      <a:pt x="524348" y="245108"/>
                      <a:pt x="554300" y="233926"/>
                      <a:pt x="583035" y="217640"/>
                    </a:cubicBezTo>
                    <a:cubicBezTo>
                      <a:pt x="588879" y="214480"/>
                      <a:pt x="595454" y="218855"/>
                      <a:pt x="596185" y="224203"/>
                    </a:cubicBezTo>
                    <a:cubicBezTo>
                      <a:pt x="597402" y="225662"/>
                      <a:pt x="598376" y="227363"/>
                      <a:pt x="598376" y="229551"/>
                    </a:cubicBezTo>
                    <a:cubicBezTo>
                      <a:pt x="600811" y="287404"/>
                      <a:pt x="600081" y="345987"/>
                      <a:pt x="599107" y="403840"/>
                    </a:cubicBezTo>
                    <a:cubicBezTo>
                      <a:pt x="598620" y="440302"/>
                      <a:pt x="607386" y="482841"/>
                      <a:pt x="591558" y="516629"/>
                    </a:cubicBezTo>
                    <a:cubicBezTo>
                      <a:pt x="590584" y="518817"/>
                      <a:pt x="587905" y="519789"/>
                      <a:pt x="585470" y="519546"/>
                    </a:cubicBezTo>
                    <a:cubicBezTo>
                      <a:pt x="583765" y="521734"/>
                      <a:pt x="581087" y="522949"/>
                      <a:pt x="577677" y="522220"/>
                    </a:cubicBezTo>
                    <a:cubicBezTo>
                      <a:pt x="532871" y="510795"/>
                      <a:pt x="499996" y="485515"/>
                      <a:pt x="449101" y="489890"/>
                    </a:cubicBezTo>
                    <a:cubicBezTo>
                      <a:pt x="407460" y="493293"/>
                      <a:pt x="365819" y="499856"/>
                      <a:pt x="323934" y="501558"/>
                    </a:cubicBezTo>
                    <a:cubicBezTo>
                      <a:pt x="248445" y="504718"/>
                      <a:pt x="163458" y="506177"/>
                      <a:pt x="89429" y="487459"/>
                    </a:cubicBezTo>
                    <a:cubicBezTo>
                      <a:pt x="88455" y="489647"/>
                      <a:pt x="86751" y="491592"/>
                      <a:pt x="84072" y="492564"/>
                    </a:cubicBezTo>
                    <a:cubicBezTo>
                      <a:pt x="58990" y="501072"/>
                      <a:pt x="39265" y="515171"/>
                      <a:pt x="12966" y="518817"/>
                    </a:cubicBezTo>
                    <a:cubicBezTo>
                      <a:pt x="8582" y="519303"/>
                      <a:pt x="5173" y="517115"/>
                      <a:pt x="4686" y="512497"/>
                    </a:cubicBezTo>
                    <a:cubicBezTo>
                      <a:pt x="-915" y="445406"/>
                      <a:pt x="12235" y="377830"/>
                      <a:pt x="7121" y="310497"/>
                    </a:cubicBezTo>
                    <a:cubicBezTo>
                      <a:pt x="5173" y="283758"/>
                      <a:pt x="-7733" y="235628"/>
                      <a:pt x="6878" y="210834"/>
                    </a:cubicBezTo>
                    <a:cubicBezTo>
                      <a:pt x="9556" y="206458"/>
                      <a:pt x="15157" y="208403"/>
                      <a:pt x="15888" y="212535"/>
                    </a:cubicBezTo>
                    <a:cubicBezTo>
                      <a:pt x="32203" y="223960"/>
                      <a:pt x="46571" y="243406"/>
                      <a:pt x="66782" y="247296"/>
                    </a:cubicBezTo>
                    <a:cubicBezTo>
                      <a:pt x="84559" y="250699"/>
                      <a:pt x="99170" y="246323"/>
                      <a:pt x="115485" y="242434"/>
                    </a:cubicBezTo>
                    <a:cubicBezTo>
                      <a:pt x="103797" y="232711"/>
                      <a:pt x="94300" y="224446"/>
                      <a:pt x="85046" y="211806"/>
                    </a:cubicBezTo>
                    <a:cubicBezTo>
                      <a:pt x="82367" y="208160"/>
                      <a:pt x="84315" y="202326"/>
                      <a:pt x="88212" y="200138"/>
                    </a:cubicBezTo>
                    <a:cubicBezTo>
                      <a:pt x="148116" y="166836"/>
                      <a:pt x="213622" y="144473"/>
                      <a:pt x="274014" y="111171"/>
                    </a:cubicBezTo>
                    <a:cubicBezTo>
                      <a:pt x="279858" y="108011"/>
                      <a:pt x="285946" y="106309"/>
                      <a:pt x="292521" y="105580"/>
                    </a:cubicBezTo>
                    <a:cubicBezTo>
                      <a:pt x="292521" y="83946"/>
                      <a:pt x="290816" y="62068"/>
                      <a:pt x="290329" y="40434"/>
                    </a:cubicBezTo>
                    <a:cubicBezTo>
                      <a:pt x="287894" y="37031"/>
                      <a:pt x="288138" y="32656"/>
                      <a:pt x="290086" y="29009"/>
                    </a:cubicBezTo>
                    <a:cubicBezTo>
                      <a:pt x="289842" y="21474"/>
                      <a:pt x="290086" y="13695"/>
                      <a:pt x="290573" y="6160"/>
                    </a:cubicBezTo>
                    <a:cubicBezTo>
                      <a:pt x="290695" y="2878"/>
                      <a:pt x="293495" y="630"/>
                      <a:pt x="296417" y="113"/>
                    </a:cubicBezTo>
                    <a:close/>
                  </a:path>
                </a:pathLst>
              </a:custGeom>
              <a:solidFill>
                <a:schemeClr val="bg1"/>
              </a:solidFill>
              <a:ln>
                <a:noFill/>
              </a:ln>
            </p:spPr>
            <p:txBody>
              <a:bodyPr anchor="ctr"/>
              <a:lstStyle/>
              <a:p>
                <a:pPr algn="ctr"/>
                <a:endParaRPr/>
              </a:p>
            </p:txBody>
          </p:sp>
        </p:grpSp>
        <p:grpSp>
          <p:nvGrpSpPr>
            <p:cNvPr id="15" name="ïśḻîḓè"/>
            <p:cNvGrpSpPr/>
            <p:nvPr/>
          </p:nvGrpSpPr>
          <p:grpSpPr>
            <a:xfrm>
              <a:off x="9119193" y="3071026"/>
              <a:ext cx="2108063" cy="970279"/>
              <a:chOff x="1486986" y="1378373"/>
              <a:chExt cx="2108063" cy="970279"/>
            </a:xfrm>
          </p:grpSpPr>
          <p:sp>
            <p:nvSpPr>
              <p:cNvPr id="21" name="iS1íḍê"/>
              <p:cNvSpPr/>
              <p:nvPr/>
            </p:nvSpPr>
            <p:spPr bwMode="auto">
              <a:xfrm>
                <a:off x="1486986" y="1791253"/>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nSpc>
                    <a:spcPct val="150000"/>
                  </a:lnSpc>
                </a:pPr>
                <a:r>
                  <a:rPr lang="en-US" altLang="zh-CN" sz="1000" dirty="0"/>
                  <a:t>Copy paste fonts. Choose the only option to retain text.</a:t>
                </a:r>
              </a:p>
            </p:txBody>
          </p:sp>
          <p:sp>
            <p:nvSpPr>
              <p:cNvPr id="22" name="ï$líḋe"/>
              <p:cNvSpPr txBox="1"/>
              <p:nvPr/>
            </p:nvSpPr>
            <p:spPr bwMode="auto">
              <a:xfrm>
                <a:off x="1486986" y="1378373"/>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lgn="ctr" eaLnBrk="1" hangingPunct="1">
                  <a:spcBef>
                    <a:spcPct val="0"/>
                  </a:spcBef>
                  <a:buFontTx/>
                  <a:buNone/>
                </a:pPr>
                <a:r>
                  <a:rPr lang="en-US" altLang="zh-CN" sz="1800" b="1" dirty="0">
                    <a:solidFill>
                      <a:schemeClr val="accent2"/>
                    </a:solidFill>
                  </a:rPr>
                  <a:t>Text here</a:t>
                </a:r>
                <a:endParaRPr lang="zh-CN" altLang="en-US" sz="1800" b="1" dirty="0">
                  <a:solidFill>
                    <a:schemeClr val="accent2"/>
                  </a:solidFill>
                </a:endParaRPr>
              </a:p>
            </p:txBody>
          </p:sp>
        </p:grpSp>
        <p:cxnSp>
          <p:nvCxnSpPr>
            <p:cNvPr id="16" name="直接连接符 15"/>
            <p:cNvCxnSpPr/>
            <p:nvPr/>
          </p:nvCxnSpPr>
          <p:spPr>
            <a:xfrm>
              <a:off x="2999656" y="4221088"/>
              <a:ext cx="0" cy="970279"/>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946066" y="3624188"/>
              <a:ext cx="0" cy="970279"/>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8" name="ïṩḻiḑé"/>
            <p:cNvSpPr/>
            <p:nvPr/>
          </p:nvSpPr>
          <p:spPr>
            <a:xfrm>
              <a:off x="2405593" y="5513128"/>
              <a:ext cx="1188126" cy="3752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bodyPr>
            <a:lstStyle/>
            <a:p>
              <a:pPr algn="ctr"/>
              <a:r>
                <a:rPr lang="en-US" altLang="zh-CN" sz="1200" b="1" dirty="0"/>
                <a:t>Key words</a:t>
              </a:r>
              <a:endParaRPr lang="zh-CN" altLang="en-US" sz="1200" b="1" dirty="0"/>
            </a:p>
          </p:txBody>
        </p:sp>
        <p:sp>
          <p:nvSpPr>
            <p:cNvPr id="19" name="îšlidê"/>
            <p:cNvSpPr/>
            <p:nvPr/>
          </p:nvSpPr>
          <p:spPr>
            <a:xfrm>
              <a:off x="8352003" y="4774131"/>
              <a:ext cx="1188126" cy="37526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n-US" altLang="zh-CN" sz="1200" b="1" dirty="0"/>
                <a:t>Key words</a:t>
              </a:r>
              <a:endParaRPr lang="zh-CN" altLang="en-US" sz="1200" b="1" dirty="0"/>
            </a:p>
          </p:txBody>
        </p:sp>
        <p:sp>
          <p:nvSpPr>
            <p:cNvPr id="20" name="ïṥľîďè"/>
            <p:cNvSpPr txBox="1"/>
            <p:nvPr/>
          </p:nvSpPr>
          <p:spPr>
            <a:xfrm>
              <a:off x="808162" y="1363412"/>
              <a:ext cx="6808862" cy="1293155"/>
            </a:xfrm>
            <a:prstGeom prst="rect">
              <a:avLst/>
            </a:prstGeom>
            <a:noFill/>
          </p:spPr>
          <p:txBody>
            <a:bodyPr wrap="square" lIns="90000" tIns="46800" rIns="90000" bIns="46800" rtlCol="0">
              <a:normAutofit/>
            </a:bodyPr>
            <a:lstStyle/>
            <a:p>
              <a:pPr>
                <a:lnSpc>
                  <a:spcPct val="150000"/>
                </a:lnSpc>
              </a:pPr>
              <a:r>
                <a:rPr lang="en-US" altLang="zh-CN" sz="1400" dirty="0">
                  <a:solidFill>
                    <a:schemeClr val="bg1"/>
                  </a:solidFill>
                </a:rPr>
                <a:t>Unified fonts make reading more fluent.</a:t>
              </a:r>
            </a:p>
            <a:p>
              <a:pPr>
                <a:lnSpc>
                  <a:spcPct val="150000"/>
                </a:lnSpc>
              </a:pPr>
              <a:r>
                <a:rPr lang="en-US" altLang="zh-CN" sz="1700" b="1" dirty="0">
                  <a:solidFill>
                    <a:schemeClr val="bg1"/>
                  </a:solidFill>
                </a:rPr>
                <a:t>Theme color makes PPT more convenient to change.</a:t>
              </a:r>
            </a:p>
            <a:p>
              <a:pPr>
                <a:lnSpc>
                  <a:spcPct val="150000"/>
                </a:lnSpc>
              </a:pPr>
              <a:r>
                <a:rPr lang="en-US" altLang="zh-CN" sz="1400" dirty="0">
                  <a:solidFill>
                    <a:schemeClr val="bg1"/>
                  </a:solidFill>
                </a:rPr>
                <a:t>Adjust the spacing to adapt to Chinese typesetting, use the reference line in PPT.</a:t>
              </a:r>
              <a:endParaRPr lang="en-US" altLang="zh-CN" sz="1600" b="1" dirty="0">
                <a:solidFill>
                  <a:schemeClr val="bg1"/>
                </a:solidFill>
              </a:endParaRPr>
            </a:p>
          </p:txBody>
        </p:sp>
      </p:grpSp>
      <p:sp>
        <p:nvSpPr>
          <p:cNvPr id="3" name="灯片编号占位符 2">
            <a:extLst>
              <a:ext uri="{FF2B5EF4-FFF2-40B4-BE49-F238E27FC236}">
                <a16:creationId xmlns:a16="http://schemas.microsoft.com/office/drawing/2014/main" id="{E244A388-1D37-4953-BF31-EF03D78284B0}"/>
              </a:ext>
            </a:extLst>
          </p:cNvPr>
          <p:cNvSpPr>
            <a:spLocks noGrp="1"/>
          </p:cNvSpPr>
          <p:nvPr>
            <p:ph type="sldNum" sz="quarter" idx="12"/>
          </p:nvPr>
        </p:nvSpPr>
        <p:spPr/>
        <p:txBody>
          <a:bodyPr/>
          <a:lstStyle/>
          <a:p>
            <a:fld id="{5DD3DB80-B894-403A-B48E-6FDC1A72010E}" type="slidenum">
              <a:rPr lang="zh-CN" altLang="en-US" smtClean="0"/>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F361CF-F02B-4C5D-8586-120A1F4DE420}"/>
              </a:ext>
            </a:extLst>
          </p:cNvPr>
          <p:cNvSpPr>
            <a:spLocks noGrp="1"/>
          </p:cNvSpPr>
          <p:nvPr>
            <p:ph type="sldNum" sz="quarter" idx="12"/>
          </p:nvPr>
        </p:nvSpPr>
        <p:spPr/>
        <p:txBody>
          <a:bodyPr/>
          <a:lstStyle/>
          <a:p>
            <a:fld id="{5DD3DB80-B894-403A-B48E-6FDC1A72010E}" type="slidenum">
              <a:rPr lang="zh-CN" altLang="en-US" smtClean="0"/>
              <a:t>37</a:t>
            </a:fld>
            <a:endParaRPr lang="zh-CN" altLang="en-US"/>
          </a:p>
        </p:txBody>
      </p:sp>
    </p:spTree>
    <p:extLst>
      <p:ext uri="{BB962C8B-B14F-4D97-AF65-F5344CB8AC3E}">
        <p14:creationId xmlns:p14="http://schemas.microsoft.com/office/powerpoint/2010/main" val="14070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šliḓê"/>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lîď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p:cNvSpPr>
            <a:spLocks noGrp="1"/>
          </p:cNvSpPr>
          <p:nvPr>
            <p:ph type="title"/>
          </p:nvPr>
        </p:nvSpPr>
        <p:spPr/>
        <p:txBody>
          <a:bodyPr/>
          <a:lstStyle/>
          <a:p>
            <a:r>
              <a:rPr lang="zh-CN" altLang="en-US" dirty="0"/>
              <a:t>选题背景：</a:t>
            </a:r>
            <a:r>
              <a:rPr lang="en-US" altLang="zh-CN" dirty="0"/>
              <a:t>JavaScript</a:t>
            </a:r>
            <a:r>
              <a:rPr lang="zh-CN" altLang="en-US" dirty="0"/>
              <a:t> 引擎</a:t>
            </a:r>
          </a:p>
        </p:txBody>
      </p:sp>
      <p:grpSp>
        <p:nvGrpSpPr>
          <p:cNvPr id="5" name="组合 4">
            <a:extLst>
              <a:ext uri="{FF2B5EF4-FFF2-40B4-BE49-F238E27FC236}">
                <a16:creationId xmlns:a16="http://schemas.microsoft.com/office/drawing/2014/main" id="{F5A93754-44EC-E447-BA07-2CD32AAF50F6}"/>
              </a:ext>
            </a:extLst>
          </p:cNvPr>
          <p:cNvGrpSpPr/>
          <p:nvPr/>
        </p:nvGrpSpPr>
        <p:grpSpPr>
          <a:xfrm>
            <a:off x="1144844" y="1533337"/>
            <a:ext cx="2918197" cy="509954"/>
            <a:chOff x="1186961" y="1441938"/>
            <a:chExt cx="2329962" cy="509954"/>
          </a:xfrm>
        </p:grpSpPr>
        <p:sp>
          <p:nvSpPr>
            <p:cNvPr id="8" name="圆角矩形 7">
              <a:extLst>
                <a:ext uri="{FF2B5EF4-FFF2-40B4-BE49-F238E27FC236}">
                  <a16:creationId xmlns:a16="http://schemas.microsoft.com/office/drawing/2014/main" id="{0603E196-BDC7-6B41-920A-860AF628DC71}"/>
                </a:ext>
              </a:extLst>
            </p:cNvPr>
            <p:cNvSpPr/>
            <p:nvPr/>
          </p:nvSpPr>
          <p:spPr>
            <a:xfrm>
              <a:off x="1345223" y="1441938"/>
              <a:ext cx="1987062" cy="509954"/>
            </a:xfrm>
            <a:prstGeom prst="roundRect">
              <a:avLst/>
            </a:prstGeom>
            <a:solidFill>
              <a:srgbClr val="5C9B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C01C17F-DEFF-7646-A0EB-4E52B83661DD}"/>
                </a:ext>
              </a:extLst>
            </p:cNvPr>
            <p:cNvSpPr txBox="1"/>
            <p:nvPr/>
          </p:nvSpPr>
          <p:spPr>
            <a:xfrm>
              <a:off x="1186961" y="1521152"/>
              <a:ext cx="2329962" cy="369332"/>
            </a:xfrm>
            <a:prstGeom prst="rect">
              <a:avLst/>
            </a:prstGeom>
            <a:noFill/>
          </p:spPr>
          <p:txBody>
            <a:bodyPr wrap="square" rtlCol="0">
              <a:spAutoFit/>
            </a:bodyPr>
            <a:lstStyle/>
            <a:p>
              <a:pPr algn="ctr"/>
              <a:r>
                <a:rPr lang="zh-CN" altLang="en-US" dirty="0"/>
                <a:t>用户界面</a:t>
              </a:r>
            </a:p>
          </p:txBody>
        </p:sp>
      </p:grpSp>
      <p:grpSp>
        <p:nvGrpSpPr>
          <p:cNvPr id="10" name="组合 9">
            <a:extLst>
              <a:ext uri="{FF2B5EF4-FFF2-40B4-BE49-F238E27FC236}">
                <a16:creationId xmlns:a16="http://schemas.microsoft.com/office/drawing/2014/main" id="{F5A93754-44EC-E447-BA07-2CD32AAF50F6}"/>
              </a:ext>
            </a:extLst>
          </p:cNvPr>
          <p:cNvGrpSpPr/>
          <p:nvPr/>
        </p:nvGrpSpPr>
        <p:grpSpPr>
          <a:xfrm>
            <a:off x="1144845" y="2645219"/>
            <a:ext cx="2329962" cy="509954"/>
            <a:chOff x="1186961" y="1441938"/>
            <a:chExt cx="2329962" cy="509954"/>
          </a:xfrm>
        </p:grpSpPr>
        <p:sp>
          <p:nvSpPr>
            <p:cNvPr id="11" name="圆角矩形 10">
              <a:extLst>
                <a:ext uri="{FF2B5EF4-FFF2-40B4-BE49-F238E27FC236}">
                  <a16:creationId xmlns:a16="http://schemas.microsoft.com/office/drawing/2014/main" id="{0603E196-BDC7-6B41-920A-860AF628DC71}"/>
                </a:ext>
              </a:extLst>
            </p:cNvPr>
            <p:cNvSpPr/>
            <p:nvPr/>
          </p:nvSpPr>
          <p:spPr>
            <a:xfrm>
              <a:off x="1345223" y="1441938"/>
              <a:ext cx="1987062" cy="509954"/>
            </a:xfrm>
            <a:prstGeom prst="roundRect">
              <a:avLst/>
            </a:prstGeom>
            <a:solidFill>
              <a:srgbClr val="5C9B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C01C17F-DEFF-7646-A0EB-4E52B83661DD}"/>
                </a:ext>
              </a:extLst>
            </p:cNvPr>
            <p:cNvSpPr txBox="1"/>
            <p:nvPr/>
          </p:nvSpPr>
          <p:spPr>
            <a:xfrm>
              <a:off x="1186961" y="1521152"/>
              <a:ext cx="2329962" cy="369332"/>
            </a:xfrm>
            <a:prstGeom prst="rect">
              <a:avLst/>
            </a:prstGeom>
            <a:noFill/>
          </p:spPr>
          <p:txBody>
            <a:bodyPr wrap="square" rtlCol="0">
              <a:spAutoFit/>
            </a:bodyPr>
            <a:lstStyle/>
            <a:p>
              <a:pPr algn="ctr"/>
              <a:r>
                <a:rPr lang="zh-CN" altLang="en-US" dirty="0"/>
                <a:t>浏览引擎</a:t>
              </a:r>
            </a:p>
          </p:txBody>
        </p:sp>
      </p:grpSp>
      <p:sp>
        <p:nvSpPr>
          <p:cNvPr id="13" name="下箭头 12">
            <a:extLst>
              <a:ext uri="{FF2B5EF4-FFF2-40B4-BE49-F238E27FC236}">
                <a16:creationId xmlns:a16="http://schemas.microsoft.com/office/drawing/2014/main" id="{7E3AEC0E-06B5-EE4E-80AE-08D3B50A214B}"/>
              </a:ext>
            </a:extLst>
          </p:cNvPr>
          <p:cNvSpPr/>
          <p:nvPr/>
        </p:nvSpPr>
        <p:spPr>
          <a:xfrm>
            <a:off x="2165173" y="2039462"/>
            <a:ext cx="262930" cy="605757"/>
          </a:xfrm>
          <a:prstGeom prst="downArrow">
            <a:avLst/>
          </a:prstGeom>
          <a:solidFill>
            <a:srgbClr val="5C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highlight>
                <a:srgbClr val="0000FF"/>
              </a:highlight>
            </a:endParaRPr>
          </a:p>
        </p:txBody>
      </p:sp>
      <p:grpSp>
        <p:nvGrpSpPr>
          <p:cNvPr id="14" name="组合 13">
            <a:extLst>
              <a:ext uri="{FF2B5EF4-FFF2-40B4-BE49-F238E27FC236}">
                <a16:creationId xmlns:a16="http://schemas.microsoft.com/office/drawing/2014/main" id="{F5A93754-44EC-E447-BA07-2CD32AAF50F6}"/>
              </a:ext>
            </a:extLst>
          </p:cNvPr>
          <p:cNvGrpSpPr/>
          <p:nvPr/>
        </p:nvGrpSpPr>
        <p:grpSpPr>
          <a:xfrm>
            <a:off x="1131657" y="3757101"/>
            <a:ext cx="2329962" cy="509954"/>
            <a:chOff x="1186961" y="1441938"/>
            <a:chExt cx="2329962" cy="509954"/>
          </a:xfrm>
        </p:grpSpPr>
        <p:sp>
          <p:nvSpPr>
            <p:cNvPr id="15" name="圆角矩形 14">
              <a:extLst>
                <a:ext uri="{FF2B5EF4-FFF2-40B4-BE49-F238E27FC236}">
                  <a16:creationId xmlns:a16="http://schemas.microsoft.com/office/drawing/2014/main" id="{0603E196-BDC7-6B41-920A-860AF628DC71}"/>
                </a:ext>
              </a:extLst>
            </p:cNvPr>
            <p:cNvSpPr/>
            <p:nvPr/>
          </p:nvSpPr>
          <p:spPr>
            <a:xfrm>
              <a:off x="1345223" y="1441938"/>
              <a:ext cx="1987062" cy="509954"/>
            </a:xfrm>
            <a:prstGeom prst="roundRect">
              <a:avLst/>
            </a:prstGeom>
            <a:solidFill>
              <a:srgbClr val="5C9B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0C01C17F-DEFF-7646-A0EB-4E52B83661DD}"/>
                </a:ext>
              </a:extLst>
            </p:cNvPr>
            <p:cNvSpPr txBox="1"/>
            <p:nvPr/>
          </p:nvSpPr>
          <p:spPr>
            <a:xfrm>
              <a:off x="1186961" y="1521152"/>
              <a:ext cx="2329962" cy="369332"/>
            </a:xfrm>
            <a:prstGeom prst="rect">
              <a:avLst/>
            </a:prstGeom>
            <a:noFill/>
          </p:spPr>
          <p:txBody>
            <a:bodyPr wrap="square" rtlCol="0">
              <a:spAutoFit/>
            </a:bodyPr>
            <a:lstStyle/>
            <a:p>
              <a:pPr algn="ctr"/>
              <a:r>
                <a:rPr lang="zh-CN" altLang="en-US" dirty="0"/>
                <a:t>渲染引擎</a:t>
              </a:r>
            </a:p>
          </p:txBody>
        </p:sp>
      </p:grpSp>
      <p:grpSp>
        <p:nvGrpSpPr>
          <p:cNvPr id="17" name="组合 16">
            <a:extLst>
              <a:ext uri="{FF2B5EF4-FFF2-40B4-BE49-F238E27FC236}">
                <a16:creationId xmlns:a16="http://schemas.microsoft.com/office/drawing/2014/main" id="{F5A93754-44EC-E447-BA07-2CD32AAF50F6}"/>
              </a:ext>
            </a:extLst>
          </p:cNvPr>
          <p:cNvGrpSpPr/>
          <p:nvPr/>
        </p:nvGrpSpPr>
        <p:grpSpPr>
          <a:xfrm>
            <a:off x="1144845" y="4766893"/>
            <a:ext cx="856483" cy="509954"/>
            <a:chOff x="1186961" y="1441938"/>
            <a:chExt cx="2329962" cy="509954"/>
          </a:xfrm>
        </p:grpSpPr>
        <p:sp>
          <p:nvSpPr>
            <p:cNvPr id="18" name="圆角矩形 17">
              <a:extLst>
                <a:ext uri="{FF2B5EF4-FFF2-40B4-BE49-F238E27FC236}">
                  <a16:creationId xmlns:a16="http://schemas.microsoft.com/office/drawing/2014/main" id="{0603E196-BDC7-6B41-920A-860AF628DC71}"/>
                </a:ext>
              </a:extLst>
            </p:cNvPr>
            <p:cNvSpPr/>
            <p:nvPr/>
          </p:nvSpPr>
          <p:spPr>
            <a:xfrm>
              <a:off x="1345223" y="1441938"/>
              <a:ext cx="1987062" cy="509954"/>
            </a:xfrm>
            <a:prstGeom prst="roundRect">
              <a:avLst/>
            </a:prstGeom>
            <a:solidFill>
              <a:srgbClr val="5C9B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0C01C17F-DEFF-7646-A0EB-4E52B83661DD}"/>
                </a:ext>
              </a:extLst>
            </p:cNvPr>
            <p:cNvSpPr txBox="1"/>
            <p:nvPr/>
          </p:nvSpPr>
          <p:spPr>
            <a:xfrm>
              <a:off x="1186961" y="1521152"/>
              <a:ext cx="2329962" cy="369332"/>
            </a:xfrm>
            <a:prstGeom prst="rect">
              <a:avLst/>
            </a:prstGeom>
            <a:noFill/>
          </p:spPr>
          <p:txBody>
            <a:bodyPr wrap="square" rtlCol="0">
              <a:spAutoFit/>
            </a:bodyPr>
            <a:lstStyle/>
            <a:p>
              <a:pPr algn="ctr"/>
              <a:r>
                <a:rPr lang="zh-CN" altLang="en-US" dirty="0"/>
                <a:t>网络</a:t>
              </a:r>
            </a:p>
          </p:txBody>
        </p:sp>
      </p:grpSp>
      <p:grpSp>
        <p:nvGrpSpPr>
          <p:cNvPr id="20" name="组合 19">
            <a:extLst>
              <a:ext uri="{FF2B5EF4-FFF2-40B4-BE49-F238E27FC236}">
                <a16:creationId xmlns:a16="http://schemas.microsoft.com/office/drawing/2014/main" id="{F5A93754-44EC-E447-BA07-2CD32AAF50F6}"/>
              </a:ext>
            </a:extLst>
          </p:cNvPr>
          <p:cNvGrpSpPr/>
          <p:nvPr/>
        </p:nvGrpSpPr>
        <p:grpSpPr>
          <a:xfrm>
            <a:off x="1945619" y="4775796"/>
            <a:ext cx="1065002" cy="509954"/>
            <a:chOff x="1186961" y="1441938"/>
            <a:chExt cx="2329962" cy="509954"/>
          </a:xfrm>
        </p:grpSpPr>
        <p:sp>
          <p:nvSpPr>
            <p:cNvPr id="21" name="圆角矩形 20">
              <a:extLst>
                <a:ext uri="{FF2B5EF4-FFF2-40B4-BE49-F238E27FC236}">
                  <a16:creationId xmlns:a16="http://schemas.microsoft.com/office/drawing/2014/main" id="{0603E196-BDC7-6B41-920A-860AF628DC71}"/>
                </a:ext>
              </a:extLst>
            </p:cNvPr>
            <p:cNvSpPr/>
            <p:nvPr/>
          </p:nvSpPr>
          <p:spPr>
            <a:xfrm>
              <a:off x="1345223" y="1441938"/>
              <a:ext cx="1987062" cy="509954"/>
            </a:xfrm>
            <a:prstGeom prst="roundRect">
              <a:avLst/>
            </a:prstGeom>
            <a:solidFill>
              <a:srgbClr val="F68A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0C01C17F-DEFF-7646-A0EB-4E52B83661DD}"/>
                </a:ext>
              </a:extLst>
            </p:cNvPr>
            <p:cNvSpPr txBox="1"/>
            <p:nvPr/>
          </p:nvSpPr>
          <p:spPr>
            <a:xfrm>
              <a:off x="1186961" y="1521152"/>
              <a:ext cx="2329962" cy="369332"/>
            </a:xfrm>
            <a:prstGeom prst="rect">
              <a:avLst/>
            </a:prstGeom>
            <a:noFill/>
          </p:spPr>
          <p:txBody>
            <a:bodyPr wrap="square" rtlCol="0">
              <a:spAutoFit/>
            </a:bodyPr>
            <a:lstStyle/>
            <a:p>
              <a:pPr algn="ctr"/>
              <a:r>
                <a:rPr lang="en-US" altLang="zh-CN" dirty="0"/>
                <a:t>JS</a:t>
              </a:r>
              <a:r>
                <a:rPr lang="zh-CN" altLang="en-US" dirty="0"/>
                <a:t>引擎</a:t>
              </a:r>
            </a:p>
          </p:txBody>
        </p:sp>
      </p:grpSp>
      <p:sp>
        <p:nvSpPr>
          <p:cNvPr id="26" name="下箭头 25">
            <a:extLst>
              <a:ext uri="{FF2B5EF4-FFF2-40B4-BE49-F238E27FC236}">
                <a16:creationId xmlns:a16="http://schemas.microsoft.com/office/drawing/2014/main" id="{7E3AEC0E-06B5-EE4E-80AE-08D3B50A214B}"/>
              </a:ext>
            </a:extLst>
          </p:cNvPr>
          <p:cNvSpPr/>
          <p:nvPr/>
        </p:nvSpPr>
        <p:spPr>
          <a:xfrm>
            <a:off x="2151985" y="3158283"/>
            <a:ext cx="262930" cy="605757"/>
          </a:xfrm>
          <a:prstGeom prst="downArrow">
            <a:avLst/>
          </a:prstGeom>
          <a:solidFill>
            <a:srgbClr val="5C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highlight>
                <a:srgbClr val="0000FF"/>
              </a:highlight>
            </a:endParaRPr>
          </a:p>
        </p:txBody>
      </p:sp>
      <p:grpSp>
        <p:nvGrpSpPr>
          <p:cNvPr id="27" name="组合 26">
            <a:extLst>
              <a:ext uri="{FF2B5EF4-FFF2-40B4-BE49-F238E27FC236}">
                <a16:creationId xmlns:a16="http://schemas.microsoft.com/office/drawing/2014/main" id="{F5A93754-44EC-E447-BA07-2CD32AAF50F6}"/>
              </a:ext>
            </a:extLst>
          </p:cNvPr>
          <p:cNvGrpSpPr/>
          <p:nvPr/>
        </p:nvGrpSpPr>
        <p:grpSpPr>
          <a:xfrm>
            <a:off x="2960107" y="4775418"/>
            <a:ext cx="1065002" cy="509954"/>
            <a:chOff x="1186961" y="1441938"/>
            <a:chExt cx="2329962" cy="509954"/>
          </a:xfrm>
        </p:grpSpPr>
        <p:sp>
          <p:nvSpPr>
            <p:cNvPr id="28" name="圆角矩形 27">
              <a:extLst>
                <a:ext uri="{FF2B5EF4-FFF2-40B4-BE49-F238E27FC236}">
                  <a16:creationId xmlns:a16="http://schemas.microsoft.com/office/drawing/2014/main" id="{0603E196-BDC7-6B41-920A-860AF628DC71}"/>
                </a:ext>
              </a:extLst>
            </p:cNvPr>
            <p:cNvSpPr/>
            <p:nvPr/>
          </p:nvSpPr>
          <p:spPr>
            <a:xfrm>
              <a:off x="1345223" y="1441938"/>
              <a:ext cx="1987062" cy="509954"/>
            </a:xfrm>
            <a:prstGeom prst="roundRect">
              <a:avLst/>
            </a:prstGeom>
            <a:solidFill>
              <a:srgbClr val="5C9B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0C01C17F-DEFF-7646-A0EB-4E52B83661DD}"/>
                </a:ext>
              </a:extLst>
            </p:cNvPr>
            <p:cNvSpPr txBox="1"/>
            <p:nvPr/>
          </p:nvSpPr>
          <p:spPr>
            <a:xfrm>
              <a:off x="1186961" y="1521152"/>
              <a:ext cx="2329962" cy="369332"/>
            </a:xfrm>
            <a:prstGeom prst="rect">
              <a:avLst/>
            </a:prstGeom>
            <a:noFill/>
          </p:spPr>
          <p:txBody>
            <a:bodyPr wrap="square" rtlCol="0">
              <a:spAutoFit/>
            </a:bodyPr>
            <a:lstStyle/>
            <a:p>
              <a:pPr algn="ctr"/>
              <a:r>
                <a:rPr lang="en-US" altLang="zh-CN" dirty="0"/>
                <a:t>UI</a:t>
              </a:r>
              <a:r>
                <a:rPr lang="zh-CN" altLang="en-US" dirty="0"/>
                <a:t>引擎</a:t>
              </a:r>
            </a:p>
          </p:txBody>
        </p:sp>
      </p:grpSp>
      <p:sp>
        <p:nvSpPr>
          <p:cNvPr id="34" name="下箭头 33">
            <a:extLst>
              <a:ext uri="{FF2B5EF4-FFF2-40B4-BE49-F238E27FC236}">
                <a16:creationId xmlns:a16="http://schemas.microsoft.com/office/drawing/2014/main" id="{7E3AEC0E-06B5-EE4E-80AE-08D3B50A214B}"/>
              </a:ext>
            </a:extLst>
          </p:cNvPr>
          <p:cNvSpPr/>
          <p:nvPr/>
        </p:nvSpPr>
        <p:spPr>
          <a:xfrm>
            <a:off x="1484662" y="4268581"/>
            <a:ext cx="167151" cy="520283"/>
          </a:xfrm>
          <a:prstGeom prst="downArrow">
            <a:avLst/>
          </a:prstGeom>
          <a:solidFill>
            <a:srgbClr val="5C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highlight>
                <a:srgbClr val="0000FF"/>
              </a:highlight>
            </a:endParaRPr>
          </a:p>
        </p:txBody>
      </p:sp>
      <p:sp>
        <p:nvSpPr>
          <p:cNvPr id="35" name="下箭头 34">
            <a:extLst>
              <a:ext uri="{FF2B5EF4-FFF2-40B4-BE49-F238E27FC236}">
                <a16:creationId xmlns:a16="http://schemas.microsoft.com/office/drawing/2014/main" id="{7E3AEC0E-06B5-EE4E-80AE-08D3B50A214B}"/>
              </a:ext>
            </a:extLst>
          </p:cNvPr>
          <p:cNvSpPr/>
          <p:nvPr/>
        </p:nvSpPr>
        <p:spPr>
          <a:xfrm>
            <a:off x="2379890" y="4265735"/>
            <a:ext cx="167151" cy="520283"/>
          </a:xfrm>
          <a:prstGeom prst="downArrow">
            <a:avLst/>
          </a:prstGeom>
          <a:solidFill>
            <a:srgbClr val="5C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highlight>
                <a:srgbClr val="0000FF"/>
              </a:highlight>
            </a:endParaRPr>
          </a:p>
        </p:txBody>
      </p:sp>
      <p:sp>
        <p:nvSpPr>
          <p:cNvPr id="36" name="下箭头 35">
            <a:extLst>
              <a:ext uri="{FF2B5EF4-FFF2-40B4-BE49-F238E27FC236}">
                <a16:creationId xmlns:a16="http://schemas.microsoft.com/office/drawing/2014/main" id="{7E3AEC0E-06B5-EE4E-80AE-08D3B50A214B}"/>
              </a:ext>
            </a:extLst>
          </p:cNvPr>
          <p:cNvSpPr/>
          <p:nvPr/>
        </p:nvSpPr>
        <p:spPr>
          <a:xfrm>
            <a:off x="3446668" y="2023657"/>
            <a:ext cx="173213" cy="2754911"/>
          </a:xfrm>
          <a:prstGeom prst="downArrow">
            <a:avLst/>
          </a:prstGeom>
          <a:solidFill>
            <a:srgbClr val="5C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highlight>
                <a:srgbClr val="0000FF"/>
              </a:highlight>
            </a:endParaRPr>
          </a:p>
        </p:txBody>
      </p:sp>
      <p:grpSp>
        <p:nvGrpSpPr>
          <p:cNvPr id="37" name="组合 36">
            <a:extLst>
              <a:ext uri="{FF2B5EF4-FFF2-40B4-BE49-F238E27FC236}">
                <a16:creationId xmlns:a16="http://schemas.microsoft.com/office/drawing/2014/main" id="{F5A93754-44EC-E447-BA07-2CD32AAF50F6}"/>
              </a:ext>
            </a:extLst>
          </p:cNvPr>
          <p:cNvGrpSpPr/>
          <p:nvPr/>
        </p:nvGrpSpPr>
        <p:grpSpPr>
          <a:xfrm>
            <a:off x="4063041" y="2645219"/>
            <a:ext cx="1660446" cy="509954"/>
            <a:chOff x="1186961" y="1441938"/>
            <a:chExt cx="2329962" cy="509954"/>
          </a:xfrm>
        </p:grpSpPr>
        <p:sp>
          <p:nvSpPr>
            <p:cNvPr id="38" name="圆角矩形 37">
              <a:extLst>
                <a:ext uri="{FF2B5EF4-FFF2-40B4-BE49-F238E27FC236}">
                  <a16:creationId xmlns:a16="http://schemas.microsoft.com/office/drawing/2014/main" id="{0603E196-BDC7-6B41-920A-860AF628DC71}"/>
                </a:ext>
              </a:extLst>
            </p:cNvPr>
            <p:cNvSpPr/>
            <p:nvPr/>
          </p:nvSpPr>
          <p:spPr>
            <a:xfrm>
              <a:off x="1345223" y="1441938"/>
              <a:ext cx="1987062" cy="509954"/>
            </a:xfrm>
            <a:prstGeom prst="roundRect">
              <a:avLst/>
            </a:prstGeom>
            <a:solidFill>
              <a:srgbClr val="5C9B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0C01C17F-DEFF-7646-A0EB-4E52B83661DD}"/>
                </a:ext>
              </a:extLst>
            </p:cNvPr>
            <p:cNvSpPr txBox="1"/>
            <p:nvPr/>
          </p:nvSpPr>
          <p:spPr>
            <a:xfrm>
              <a:off x="1186961" y="1521152"/>
              <a:ext cx="2329962" cy="369332"/>
            </a:xfrm>
            <a:prstGeom prst="rect">
              <a:avLst/>
            </a:prstGeom>
            <a:noFill/>
          </p:spPr>
          <p:txBody>
            <a:bodyPr wrap="square" rtlCol="0">
              <a:spAutoFit/>
            </a:bodyPr>
            <a:lstStyle/>
            <a:p>
              <a:pPr algn="ctr"/>
              <a:r>
                <a:rPr lang="zh-CN" altLang="en-US" dirty="0"/>
                <a:t>数据存储</a:t>
              </a:r>
            </a:p>
          </p:txBody>
        </p:sp>
      </p:grpSp>
      <p:sp>
        <p:nvSpPr>
          <p:cNvPr id="3" name="右箭头 2"/>
          <p:cNvSpPr/>
          <p:nvPr/>
        </p:nvSpPr>
        <p:spPr>
          <a:xfrm>
            <a:off x="3290500" y="2772547"/>
            <a:ext cx="885657" cy="293459"/>
          </a:xfrm>
          <a:prstGeom prst="rightArrow">
            <a:avLst/>
          </a:prstGeom>
          <a:solidFill>
            <a:srgbClr val="5C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下箭头 39">
            <a:extLst>
              <a:ext uri="{FF2B5EF4-FFF2-40B4-BE49-F238E27FC236}">
                <a16:creationId xmlns:a16="http://schemas.microsoft.com/office/drawing/2014/main" id="{7E3AEC0E-06B5-EE4E-80AE-08D3B50A214B}"/>
              </a:ext>
            </a:extLst>
          </p:cNvPr>
          <p:cNvSpPr/>
          <p:nvPr/>
        </p:nvSpPr>
        <p:spPr>
          <a:xfrm>
            <a:off x="3093971" y="4272941"/>
            <a:ext cx="167151" cy="520283"/>
          </a:xfrm>
          <a:prstGeom prst="downArrow">
            <a:avLst/>
          </a:prstGeom>
          <a:solidFill>
            <a:srgbClr val="5C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highlight>
                <a:srgbClr val="0000FF"/>
              </a:highlight>
            </a:endParaRPr>
          </a:p>
        </p:txBody>
      </p:sp>
      <p:graphicFrame>
        <p:nvGraphicFramePr>
          <p:cNvPr id="42" name="表格 41"/>
          <p:cNvGraphicFramePr>
            <a:graphicFrameLocks noGrp="1"/>
          </p:cNvGraphicFramePr>
          <p:nvPr/>
        </p:nvGraphicFramePr>
        <p:xfrm>
          <a:off x="6568399" y="1455491"/>
          <a:ext cx="4952088" cy="2507028"/>
        </p:xfrm>
        <a:graphic>
          <a:graphicData uri="http://schemas.openxmlformats.org/drawingml/2006/table">
            <a:tbl>
              <a:tblPr firstRow="1" bandRow="1">
                <a:tableStyleId>{5C22544A-7EE6-4342-B048-85BDC9FD1C3A}</a:tableStyleId>
              </a:tblPr>
              <a:tblGrid>
                <a:gridCol w="1650696">
                  <a:extLst>
                    <a:ext uri="{9D8B030D-6E8A-4147-A177-3AD203B41FA5}">
                      <a16:colId xmlns:a16="http://schemas.microsoft.com/office/drawing/2014/main" val="596858237"/>
                    </a:ext>
                  </a:extLst>
                </a:gridCol>
                <a:gridCol w="1650696">
                  <a:extLst>
                    <a:ext uri="{9D8B030D-6E8A-4147-A177-3AD203B41FA5}">
                      <a16:colId xmlns:a16="http://schemas.microsoft.com/office/drawing/2014/main" val="3334377502"/>
                    </a:ext>
                  </a:extLst>
                </a:gridCol>
                <a:gridCol w="1650696">
                  <a:extLst>
                    <a:ext uri="{9D8B030D-6E8A-4147-A177-3AD203B41FA5}">
                      <a16:colId xmlns:a16="http://schemas.microsoft.com/office/drawing/2014/main" val="3335879569"/>
                    </a:ext>
                  </a:extLst>
                </a:gridCol>
              </a:tblGrid>
              <a:tr h="417838">
                <a:tc>
                  <a:txBody>
                    <a:bodyPr/>
                    <a:lstStyle/>
                    <a:p>
                      <a:pPr algn="ctr"/>
                      <a:r>
                        <a:rPr lang="zh-CN" altLang="en-US" dirty="0">
                          <a:solidFill>
                            <a:schemeClr val="tx1"/>
                          </a:solidFill>
                        </a:rPr>
                        <a:t>浏览器</a:t>
                      </a:r>
                    </a:p>
                  </a:txBody>
                  <a:tcPr/>
                </a:tc>
                <a:tc>
                  <a:txBody>
                    <a:bodyPr/>
                    <a:lstStyle/>
                    <a:p>
                      <a:pPr algn="ctr"/>
                      <a:r>
                        <a:rPr lang="zh-CN" altLang="en-US" dirty="0">
                          <a:solidFill>
                            <a:schemeClr val="tx1"/>
                          </a:solidFill>
                        </a:rPr>
                        <a:t>内核</a:t>
                      </a:r>
                    </a:p>
                  </a:txBody>
                  <a:tcPr/>
                </a:tc>
                <a:tc>
                  <a:txBody>
                    <a:bodyPr/>
                    <a:lstStyle/>
                    <a:p>
                      <a:pPr algn="ctr"/>
                      <a:r>
                        <a:rPr lang="en-US" altLang="zh-CN" dirty="0">
                          <a:solidFill>
                            <a:schemeClr val="tx1"/>
                          </a:solidFill>
                        </a:rPr>
                        <a:t>JS</a:t>
                      </a:r>
                      <a:r>
                        <a:rPr lang="zh-CN" altLang="en-US" dirty="0">
                          <a:solidFill>
                            <a:schemeClr val="tx1"/>
                          </a:solidFill>
                        </a:rPr>
                        <a:t>引擎</a:t>
                      </a:r>
                    </a:p>
                  </a:txBody>
                  <a:tcPr/>
                </a:tc>
                <a:extLst>
                  <a:ext uri="{0D108BD9-81ED-4DB2-BD59-A6C34878D82A}">
                    <a16:rowId xmlns:a16="http://schemas.microsoft.com/office/drawing/2014/main" val="1269604361"/>
                  </a:ext>
                </a:extLst>
              </a:tr>
              <a:tr h="417838">
                <a:tc>
                  <a:txBody>
                    <a:bodyPr/>
                    <a:lstStyle/>
                    <a:p>
                      <a:pPr algn="ctr"/>
                      <a:r>
                        <a:rPr lang="en-US" altLang="zh-CN" dirty="0">
                          <a:solidFill>
                            <a:schemeClr val="tx1"/>
                          </a:solidFill>
                        </a:rPr>
                        <a:t>IE</a:t>
                      </a:r>
                      <a:endParaRPr lang="zh-CN" altLang="en-US" dirty="0">
                        <a:solidFill>
                          <a:schemeClr val="tx1"/>
                        </a:solidFill>
                      </a:endParaRPr>
                    </a:p>
                  </a:txBody>
                  <a:tcPr/>
                </a:tc>
                <a:tc>
                  <a:txBody>
                    <a:bodyPr/>
                    <a:lstStyle/>
                    <a:p>
                      <a:pPr algn="ctr"/>
                      <a:r>
                        <a:rPr lang="en-US" altLang="zh-CN" dirty="0">
                          <a:solidFill>
                            <a:schemeClr val="tx1"/>
                          </a:solidFill>
                        </a:rPr>
                        <a:t>Trident</a:t>
                      </a:r>
                      <a:endParaRPr lang="zh-CN" altLang="en-US" dirty="0">
                        <a:solidFill>
                          <a:schemeClr val="tx1"/>
                        </a:solidFill>
                      </a:endParaRPr>
                    </a:p>
                  </a:txBody>
                  <a:tcPr/>
                </a:tc>
                <a:tc>
                  <a:txBody>
                    <a:bodyPr/>
                    <a:lstStyle/>
                    <a:p>
                      <a:pPr algn="ctr"/>
                      <a:r>
                        <a:rPr lang="en-US" altLang="zh-CN" dirty="0">
                          <a:solidFill>
                            <a:schemeClr val="tx1"/>
                          </a:solidFill>
                        </a:rPr>
                        <a:t>Chakra</a:t>
                      </a:r>
                      <a:endParaRPr lang="zh-CN" altLang="en-US" dirty="0">
                        <a:solidFill>
                          <a:schemeClr val="tx1"/>
                        </a:solidFill>
                      </a:endParaRPr>
                    </a:p>
                  </a:txBody>
                  <a:tcPr/>
                </a:tc>
                <a:extLst>
                  <a:ext uri="{0D108BD9-81ED-4DB2-BD59-A6C34878D82A}">
                    <a16:rowId xmlns:a16="http://schemas.microsoft.com/office/drawing/2014/main" val="3075228376"/>
                  </a:ext>
                </a:extLst>
              </a:tr>
              <a:tr h="417838">
                <a:tc>
                  <a:txBody>
                    <a:bodyPr/>
                    <a:lstStyle/>
                    <a:p>
                      <a:pPr algn="ctr"/>
                      <a:r>
                        <a:rPr lang="en-US" altLang="zh-CN" dirty="0">
                          <a:solidFill>
                            <a:schemeClr val="tx1"/>
                          </a:solidFill>
                        </a:rPr>
                        <a:t>Firefox</a:t>
                      </a:r>
                      <a:endParaRPr lang="zh-CN" altLang="en-US" dirty="0">
                        <a:solidFill>
                          <a:schemeClr val="tx1"/>
                        </a:solidFill>
                      </a:endParaRPr>
                    </a:p>
                  </a:txBody>
                  <a:tcPr/>
                </a:tc>
                <a:tc>
                  <a:txBody>
                    <a:bodyPr/>
                    <a:lstStyle/>
                    <a:p>
                      <a:pPr algn="ctr"/>
                      <a:r>
                        <a:rPr lang="en-US" altLang="zh-CN" dirty="0">
                          <a:solidFill>
                            <a:schemeClr val="tx1"/>
                          </a:solidFill>
                        </a:rPr>
                        <a:t>Gecko</a:t>
                      </a:r>
                      <a:endParaRPr lang="zh-CN" altLang="en-US" dirty="0">
                        <a:solidFill>
                          <a:schemeClr val="tx1"/>
                        </a:solidFill>
                      </a:endParaRPr>
                    </a:p>
                  </a:txBody>
                  <a:tcPr/>
                </a:tc>
                <a:tc>
                  <a:txBody>
                    <a:bodyPr/>
                    <a:lstStyle/>
                    <a:p>
                      <a:pPr algn="ctr"/>
                      <a:r>
                        <a:rPr lang="en-US" altLang="zh-CN" dirty="0">
                          <a:solidFill>
                            <a:schemeClr val="tx1"/>
                          </a:solidFill>
                        </a:rPr>
                        <a:t>Monkey</a:t>
                      </a:r>
                      <a:r>
                        <a:rPr lang="zh-CN" altLang="en-US" dirty="0">
                          <a:solidFill>
                            <a:schemeClr val="tx1"/>
                          </a:solidFill>
                        </a:rPr>
                        <a:t>系列</a:t>
                      </a:r>
                    </a:p>
                  </a:txBody>
                  <a:tcPr/>
                </a:tc>
                <a:extLst>
                  <a:ext uri="{0D108BD9-81ED-4DB2-BD59-A6C34878D82A}">
                    <a16:rowId xmlns:a16="http://schemas.microsoft.com/office/drawing/2014/main" val="1618886478"/>
                  </a:ext>
                </a:extLst>
              </a:tr>
              <a:tr h="417838">
                <a:tc>
                  <a:txBody>
                    <a:bodyPr/>
                    <a:lstStyle/>
                    <a:p>
                      <a:pPr algn="ctr"/>
                      <a:r>
                        <a:rPr lang="en-US" altLang="zh-CN" dirty="0">
                          <a:solidFill>
                            <a:schemeClr val="tx1"/>
                          </a:solidFill>
                        </a:rPr>
                        <a:t>Safari</a:t>
                      </a:r>
                      <a:endParaRPr lang="zh-CN" altLang="en-US" dirty="0">
                        <a:solidFill>
                          <a:schemeClr val="tx1"/>
                        </a:solidFill>
                      </a:endParaRPr>
                    </a:p>
                  </a:txBody>
                  <a:tcPr/>
                </a:tc>
                <a:tc>
                  <a:txBody>
                    <a:bodyPr/>
                    <a:lstStyle/>
                    <a:p>
                      <a:pPr algn="ctr"/>
                      <a:r>
                        <a:rPr lang="en-US" altLang="zh-CN" dirty="0" err="1">
                          <a:solidFill>
                            <a:schemeClr val="tx1"/>
                          </a:solidFill>
                        </a:rPr>
                        <a:t>WebKit</a:t>
                      </a:r>
                      <a:endParaRPr lang="zh-CN" altLang="en-US" dirty="0">
                        <a:solidFill>
                          <a:schemeClr val="tx1"/>
                        </a:solidFill>
                      </a:endParaRPr>
                    </a:p>
                  </a:txBody>
                  <a:tcPr/>
                </a:tc>
                <a:tc>
                  <a:txBody>
                    <a:bodyPr/>
                    <a:lstStyle/>
                    <a:p>
                      <a:pPr algn="ctr"/>
                      <a:r>
                        <a:rPr lang="en-US" altLang="zh-CN" dirty="0">
                          <a:solidFill>
                            <a:schemeClr val="tx1"/>
                          </a:solidFill>
                        </a:rPr>
                        <a:t>Nitro</a:t>
                      </a:r>
                      <a:endParaRPr lang="zh-CN" altLang="en-US" dirty="0">
                        <a:solidFill>
                          <a:schemeClr val="tx1"/>
                        </a:solidFill>
                      </a:endParaRPr>
                    </a:p>
                  </a:txBody>
                  <a:tcPr/>
                </a:tc>
                <a:extLst>
                  <a:ext uri="{0D108BD9-81ED-4DB2-BD59-A6C34878D82A}">
                    <a16:rowId xmlns:a16="http://schemas.microsoft.com/office/drawing/2014/main" val="4274795255"/>
                  </a:ext>
                </a:extLst>
              </a:tr>
              <a:tr h="417838">
                <a:tc>
                  <a:txBody>
                    <a:bodyPr/>
                    <a:lstStyle/>
                    <a:p>
                      <a:pPr algn="ctr"/>
                      <a:r>
                        <a:rPr lang="en-US" altLang="zh-CN" dirty="0">
                          <a:solidFill>
                            <a:schemeClr val="tx1"/>
                          </a:solidFill>
                        </a:rPr>
                        <a:t>Chrome</a:t>
                      </a:r>
                      <a:endParaRPr lang="zh-CN" altLang="en-US" dirty="0">
                        <a:solidFill>
                          <a:schemeClr val="tx1"/>
                        </a:solidFill>
                      </a:endParaRPr>
                    </a:p>
                  </a:txBody>
                  <a:tcPr/>
                </a:tc>
                <a:tc>
                  <a:txBody>
                    <a:bodyPr/>
                    <a:lstStyle/>
                    <a:p>
                      <a:pPr algn="ctr"/>
                      <a:r>
                        <a:rPr lang="en-US" altLang="zh-CN" dirty="0">
                          <a:solidFill>
                            <a:schemeClr val="tx1"/>
                          </a:solidFill>
                        </a:rPr>
                        <a:t>Chromium</a:t>
                      </a:r>
                      <a:endParaRPr lang="zh-CN" altLang="en-US" dirty="0">
                        <a:solidFill>
                          <a:schemeClr val="tx1"/>
                        </a:solidFill>
                      </a:endParaRPr>
                    </a:p>
                  </a:txBody>
                  <a:tcPr/>
                </a:tc>
                <a:tc>
                  <a:txBody>
                    <a:bodyPr/>
                    <a:lstStyle/>
                    <a:p>
                      <a:pPr algn="ctr"/>
                      <a:r>
                        <a:rPr lang="en-US" altLang="zh-CN" dirty="0">
                          <a:solidFill>
                            <a:schemeClr val="tx1"/>
                          </a:solidFill>
                        </a:rPr>
                        <a:t>V8</a:t>
                      </a:r>
                      <a:endParaRPr lang="zh-CN" altLang="en-US" dirty="0">
                        <a:solidFill>
                          <a:schemeClr val="tx1"/>
                        </a:solidFill>
                      </a:endParaRPr>
                    </a:p>
                  </a:txBody>
                  <a:tcPr/>
                </a:tc>
                <a:extLst>
                  <a:ext uri="{0D108BD9-81ED-4DB2-BD59-A6C34878D82A}">
                    <a16:rowId xmlns:a16="http://schemas.microsoft.com/office/drawing/2014/main" val="3689586965"/>
                  </a:ext>
                </a:extLst>
              </a:tr>
              <a:tr h="417838">
                <a:tc>
                  <a:txBody>
                    <a:bodyPr/>
                    <a:lstStyle/>
                    <a:p>
                      <a:pPr algn="ctr"/>
                      <a:r>
                        <a:rPr lang="en-US" altLang="zh-CN" dirty="0">
                          <a:solidFill>
                            <a:schemeClr val="tx1"/>
                          </a:solidFill>
                        </a:rPr>
                        <a:t>Opera</a:t>
                      </a:r>
                      <a:endParaRPr lang="zh-CN" altLang="en-US" dirty="0">
                        <a:solidFill>
                          <a:schemeClr val="tx1"/>
                        </a:solidFill>
                      </a:endParaRPr>
                    </a:p>
                  </a:txBody>
                  <a:tcPr/>
                </a:tc>
                <a:tc>
                  <a:txBody>
                    <a:bodyPr/>
                    <a:lstStyle/>
                    <a:p>
                      <a:pPr algn="ctr"/>
                      <a:r>
                        <a:rPr lang="en-US" altLang="zh-CN" dirty="0">
                          <a:solidFill>
                            <a:schemeClr val="tx1"/>
                          </a:solidFill>
                        </a:rPr>
                        <a:t>Blink</a:t>
                      </a:r>
                      <a:endParaRPr lang="zh-CN" altLang="en-US" dirty="0">
                        <a:solidFill>
                          <a:schemeClr val="tx1"/>
                        </a:solidFill>
                      </a:endParaRPr>
                    </a:p>
                  </a:txBody>
                  <a:tcPr/>
                </a:tc>
                <a:tc>
                  <a:txBody>
                    <a:bodyPr/>
                    <a:lstStyle/>
                    <a:p>
                      <a:pPr algn="ctr"/>
                      <a:r>
                        <a:rPr lang="en-US" altLang="zh-CN" dirty="0" err="1">
                          <a:solidFill>
                            <a:schemeClr val="tx1"/>
                          </a:solidFill>
                        </a:rPr>
                        <a:t>Carakan</a:t>
                      </a:r>
                      <a:endParaRPr lang="zh-CN" altLang="en-US" dirty="0">
                        <a:solidFill>
                          <a:schemeClr val="tx1"/>
                        </a:solidFill>
                      </a:endParaRPr>
                    </a:p>
                  </a:txBody>
                  <a:tcPr/>
                </a:tc>
                <a:extLst>
                  <a:ext uri="{0D108BD9-81ED-4DB2-BD59-A6C34878D82A}">
                    <a16:rowId xmlns:a16="http://schemas.microsoft.com/office/drawing/2014/main" val="1324280633"/>
                  </a:ext>
                </a:extLst>
              </a:tr>
            </a:tbl>
          </a:graphicData>
        </a:graphic>
      </p:graphicFrame>
      <p:sp>
        <p:nvSpPr>
          <p:cNvPr id="4" name="灯片编号占位符 3">
            <a:extLst>
              <a:ext uri="{FF2B5EF4-FFF2-40B4-BE49-F238E27FC236}">
                <a16:creationId xmlns:a16="http://schemas.microsoft.com/office/drawing/2014/main" id="{298AB8C4-D47D-4809-A2D0-DA1DB074F669}"/>
              </a:ext>
            </a:extLst>
          </p:cNvPr>
          <p:cNvSpPr>
            <a:spLocks noGrp="1"/>
          </p:cNvSpPr>
          <p:nvPr>
            <p:ph type="sldNum" sz="quarter" idx="12"/>
          </p:nvPr>
        </p:nvSpPr>
        <p:spPr/>
        <p:txBody>
          <a:bodyPr/>
          <a:lstStyle/>
          <a:p>
            <a:fld id="{5DD3DB80-B894-403A-B48E-6FDC1A72010E}" type="slidenum">
              <a:rPr lang="zh-CN" altLang="en-US" smtClean="0"/>
              <a:t>38</a:t>
            </a:fld>
            <a:endParaRPr lang="zh-CN" altLang="en-US"/>
          </a:p>
        </p:txBody>
      </p:sp>
    </p:spTree>
    <p:extLst>
      <p:ext uri="{BB962C8B-B14F-4D97-AF65-F5344CB8AC3E}">
        <p14:creationId xmlns:p14="http://schemas.microsoft.com/office/powerpoint/2010/main" val="1173641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选题背景：浏览器漏洞</a:t>
            </a:r>
          </a:p>
        </p:txBody>
      </p:sp>
      <p:grpSp>
        <p:nvGrpSpPr>
          <p:cNvPr id="5" name="f8ead439-05e9-4e68-8eb7-97599e10d1b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493726" y="2988090"/>
            <a:ext cx="5202958" cy="2576589"/>
            <a:chOff x="4001008" y="2541451"/>
            <a:chExt cx="4294958" cy="2126933"/>
          </a:xfrm>
        </p:grpSpPr>
        <p:sp>
          <p:nvSpPr>
            <p:cNvPr id="7" name="íSľîḍè"/>
            <p:cNvSpPr/>
            <p:nvPr/>
          </p:nvSpPr>
          <p:spPr>
            <a:xfrm rot="1820888">
              <a:off x="4583317" y="3432699"/>
              <a:ext cx="3074906" cy="458878"/>
            </a:xfrm>
            <a:prstGeom prst="ellipse">
              <a:avLst/>
            </a:prstGeom>
            <a:noFill/>
            <a:ln w="9525">
              <a:solidFill>
                <a:schemeClr val="accent1"/>
              </a:solidFill>
              <a:headEnd type="none"/>
              <a:tailEnd type="stealt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ïśľiḋé"/>
            <p:cNvSpPr/>
            <p:nvPr/>
          </p:nvSpPr>
          <p:spPr>
            <a:xfrm rot="19657204">
              <a:off x="4533778" y="3457821"/>
              <a:ext cx="3074906" cy="458878"/>
            </a:xfrm>
            <a:prstGeom prst="ellipse">
              <a:avLst/>
            </a:prstGeom>
            <a:noFill/>
            <a:ln w="9525">
              <a:solidFill>
                <a:schemeClr val="accent4"/>
              </a:solidFill>
              <a:headEnd type="none"/>
              <a:tailEnd type="stealt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işľîdê"/>
            <p:cNvSpPr/>
            <p:nvPr/>
          </p:nvSpPr>
          <p:spPr>
            <a:xfrm>
              <a:off x="7196584" y="4176743"/>
              <a:ext cx="325850" cy="31037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S1ïdé"/>
            <p:cNvSpPr/>
            <p:nvPr/>
          </p:nvSpPr>
          <p:spPr>
            <a:xfrm>
              <a:off x="4707190" y="2797283"/>
              <a:ext cx="325850" cy="31037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ṧļiḓé"/>
            <p:cNvSpPr/>
            <p:nvPr/>
          </p:nvSpPr>
          <p:spPr>
            <a:xfrm>
              <a:off x="4635373" y="4313259"/>
              <a:ext cx="325850" cy="31037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îšḷíde"/>
            <p:cNvSpPr/>
            <p:nvPr/>
          </p:nvSpPr>
          <p:spPr>
            <a:xfrm>
              <a:off x="7146419" y="2741011"/>
              <a:ext cx="325850" cy="310373"/>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í$ľiḍé"/>
            <p:cNvSpPr/>
            <p:nvPr/>
          </p:nvSpPr>
          <p:spPr>
            <a:xfrm>
              <a:off x="5442120" y="2969732"/>
              <a:ext cx="1416226" cy="1348962"/>
            </a:xfrm>
            <a:prstGeom prst="diamond">
              <a:avLst/>
            </a:prstGeom>
            <a:solidFill>
              <a:schemeClr val="tx1">
                <a:lumMod val="50000"/>
                <a:lumOff val="50000"/>
                <a:alpha val="99000"/>
              </a:schemeClr>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bodyPr>
            <a:lstStyle/>
            <a:p>
              <a:pPr algn="ctr"/>
              <a:r>
                <a:rPr lang="zh-CN" altLang="en-US" sz="1400" b="1" dirty="0">
                  <a:solidFill>
                    <a:schemeClr val="bg1"/>
                  </a:solidFill>
                </a:rPr>
                <a:t>网页攻击</a:t>
              </a:r>
              <a:endParaRPr lang="en-US" altLang="zh-CN" sz="1400" b="1" dirty="0">
                <a:solidFill>
                  <a:schemeClr val="bg1"/>
                </a:solidFill>
              </a:endParaRPr>
            </a:p>
            <a:p>
              <a:pPr algn="ctr"/>
              <a:r>
                <a:rPr lang="zh-CN" altLang="en-US" sz="1400" b="1" dirty="0">
                  <a:solidFill>
                    <a:schemeClr val="bg1"/>
                  </a:solidFill>
                </a:rPr>
                <a:t>异常情况</a:t>
              </a:r>
            </a:p>
          </p:txBody>
        </p:sp>
        <p:sp>
          <p:nvSpPr>
            <p:cNvPr id="37" name="ïŝḷiḋê"/>
            <p:cNvSpPr/>
            <p:nvPr/>
          </p:nvSpPr>
          <p:spPr bwMode="auto">
            <a:xfrm>
              <a:off x="4001009" y="2541451"/>
              <a:ext cx="461080" cy="460795"/>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solidFill>
              <a:schemeClr val="accent1"/>
            </a:solidFill>
            <a:ln>
              <a:noFill/>
            </a:ln>
          </p:spPr>
          <p:txBody>
            <a:bodyPr anchor="ctr"/>
            <a:lstStyle/>
            <a:p>
              <a:pPr algn="ctr"/>
              <a:endParaRPr/>
            </a:p>
          </p:txBody>
        </p:sp>
        <p:sp>
          <p:nvSpPr>
            <p:cNvPr id="34" name="îṥ1îďè"/>
            <p:cNvSpPr/>
            <p:nvPr/>
          </p:nvSpPr>
          <p:spPr bwMode="auto">
            <a:xfrm>
              <a:off x="7834886" y="4208000"/>
              <a:ext cx="461080" cy="460384"/>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accent1"/>
            </a:solidFill>
            <a:ln>
              <a:noFill/>
            </a:ln>
          </p:spPr>
          <p:txBody>
            <a:bodyPr anchor="ctr"/>
            <a:lstStyle/>
            <a:p>
              <a:pPr algn="ctr"/>
              <a:endParaRPr/>
            </a:p>
          </p:txBody>
        </p:sp>
        <p:sp>
          <p:nvSpPr>
            <p:cNvPr id="31" name="îS1iḍe"/>
            <p:cNvSpPr/>
            <p:nvPr/>
          </p:nvSpPr>
          <p:spPr bwMode="auto">
            <a:xfrm>
              <a:off x="4001008" y="4208000"/>
              <a:ext cx="461080"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263288 w 607639"/>
                <a:gd name="connsiteY14" fmla="*/ 252811 h 414642"/>
                <a:gd name="connsiteX15" fmla="*/ 243084 w 607639"/>
                <a:gd name="connsiteY15" fmla="*/ 273078 h 414642"/>
                <a:gd name="connsiteX16" fmla="*/ 263288 w 607639"/>
                <a:gd name="connsiteY16" fmla="*/ 293255 h 414642"/>
                <a:gd name="connsiteX17" fmla="*/ 283580 w 607639"/>
                <a:gd name="connsiteY17" fmla="*/ 273078 h 414642"/>
                <a:gd name="connsiteX18" fmla="*/ 278685 w 607639"/>
                <a:gd name="connsiteY18" fmla="*/ 260011 h 414642"/>
                <a:gd name="connsiteX19" fmla="*/ 277528 w 607639"/>
                <a:gd name="connsiteY19" fmla="*/ 258944 h 414642"/>
                <a:gd name="connsiteX20" fmla="*/ 276549 w 607639"/>
                <a:gd name="connsiteY20" fmla="*/ 257789 h 414642"/>
                <a:gd name="connsiteX21" fmla="*/ 263288 w 607639"/>
                <a:gd name="connsiteY21" fmla="*/ 252811 h 414642"/>
                <a:gd name="connsiteX22" fmla="*/ 121505 w 607639"/>
                <a:gd name="connsiteY22" fmla="*/ 252811 h 414642"/>
                <a:gd name="connsiteX23" fmla="*/ 101302 w 607639"/>
                <a:gd name="connsiteY23" fmla="*/ 273078 h 414642"/>
                <a:gd name="connsiteX24" fmla="*/ 121505 w 607639"/>
                <a:gd name="connsiteY24" fmla="*/ 293255 h 414642"/>
                <a:gd name="connsiteX25" fmla="*/ 141798 w 607639"/>
                <a:gd name="connsiteY25" fmla="*/ 273078 h 414642"/>
                <a:gd name="connsiteX26" fmla="*/ 121505 w 607639"/>
                <a:gd name="connsiteY26" fmla="*/ 252811 h 414642"/>
                <a:gd name="connsiteX27" fmla="*/ 486063 w 607639"/>
                <a:gd name="connsiteY27" fmla="*/ 232633 h 414642"/>
                <a:gd name="connsiteX28" fmla="*/ 465859 w 607639"/>
                <a:gd name="connsiteY28" fmla="*/ 252811 h 414642"/>
                <a:gd name="connsiteX29" fmla="*/ 486063 w 607639"/>
                <a:gd name="connsiteY29" fmla="*/ 273078 h 414642"/>
                <a:gd name="connsiteX30" fmla="*/ 506355 w 607639"/>
                <a:gd name="connsiteY30" fmla="*/ 252811 h 414642"/>
                <a:gd name="connsiteX31" fmla="*/ 486063 w 607639"/>
                <a:gd name="connsiteY31" fmla="*/ 232633 h 414642"/>
                <a:gd name="connsiteX32" fmla="*/ 192441 w 607639"/>
                <a:gd name="connsiteY32" fmla="*/ 182056 h 414642"/>
                <a:gd name="connsiteX33" fmla="*/ 172148 w 607639"/>
                <a:gd name="connsiteY33" fmla="*/ 202233 h 414642"/>
                <a:gd name="connsiteX34" fmla="*/ 192441 w 607639"/>
                <a:gd name="connsiteY34" fmla="*/ 222500 h 414642"/>
                <a:gd name="connsiteX35" fmla="*/ 212645 w 607639"/>
                <a:gd name="connsiteY35" fmla="*/ 202233 h 414642"/>
                <a:gd name="connsiteX36" fmla="*/ 192441 w 607639"/>
                <a:gd name="connsiteY36" fmla="*/ 182056 h 414642"/>
                <a:gd name="connsiteX37" fmla="*/ 394923 w 607639"/>
                <a:gd name="connsiteY37" fmla="*/ 131478 h 414642"/>
                <a:gd name="connsiteX38" fmla="*/ 374720 w 607639"/>
                <a:gd name="connsiteY38" fmla="*/ 151744 h 414642"/>
                <a:gd name="connsiteX39" fmla="*/ 394923 w 607639"/>
                <a:gd name="connsiteY39" fmla="*/ 171922 h 414642"/>
                <a:gd name="connsiteX40" fmla="*/ 415216 w 607639"/>
                <a:gd name="connsiteY40" fmla="*/ 151744 h 414642"/>
                <a:gd name="connsiteX41" fmla="*/ 394923 w 607639"/>
                <a:gd name="connsiteY41" fmla="*/ 131478 h 414642"/>
                <a:gd name="connsiteX42" fmla="*/ 394923 w 607639"/>
                <a:gd name="connsiteY42" fmla="*/ 111211 h 414642"/>
                <a:gd name="connsiteX43" fmla="*/ 435420 w 607639"/>
                <a:gd name="connsiteY43" fmla="*/ 151744 h 414642"/>
                <a:gd name="connsiteX44" fmla="*/ 433106 w 607639"/>
                <a:gd name="connsiteY44" fmla="*/ 165344 h 414642"/>
                <a:gd name="connsiteX45" fmla="*/ 472979 w 607639"/>
                <a:gd name="connsiteY45" fmla="*/ 214589 h 414642"/>
                <a:gd name="connsiteX46" fmla="*/ 486063 w 607639"/>
                <a:gd name="connsiteY46" fmla="*/ 212367 h 414642"/>
                <a:gd name="connsiteX47" fmla="*/ 526559 w 607639"/>
                <a:gd name="connsiteY47" fmla="*/ 252811 h 414642"/>
                <a:gd name="connsiteX48" fmla="*/ 486063 w 607639"/>
                <a:gd name="connsiteY48" fmla="*/ 293255 h 414642"/>
                <a:gd name="connsiteX49" fmla="*/ 445566 w 607639"/>
                <a:gd name="connsiteY49" fmla="*/ 252811 h 414642"/>
                <a:gd name="connsiteX50" fmla="*/ 456157 w 607639"/>
                <a:gd name="connsiteY50" fmla="*/ 225700 h 414642"/>
                <a:gd name="connsiteX51" fmla="*/ 421090 w 607639"/>
                <a:gd name="connsiteY51" fmla="*/ 182500 h 414642"/>
                <a:gd name="connsiteX52" fmla="*/ 394923 w 607639"/>
                <a:gd name="connsiteY52" fmla="*/ 192189 h 414642"/>
                <a:gd name="connsiteX53" fmla="*/ 368489 w 607639"/>
                <a:gd name="connsiteY53" fmla="*/ 182233 h 414642"/>
                <a:gd name="connsiteX54" fmla="*/ 298088 w 607639"/>
                <a:gd name="connsiteY54" fmla="*/ 252455 h 414642"/>
                <a:gd name="connsiteX55" fmla="*/ 303784 w 607639"/>
                <a:gd name="connsiteY55" fmla="*/ 273078 h 414642"/>
                <a:gd name="connsiteX56" fmla="*/ 263288 w 607639"/>
                <a:gd name="connsiteY56" fmla="*/ 313522 h 414642"/>
                <a:gd name="connsiteX57" fmla="*/ 222791 w 607639"/>
                <a:gd name="connsiteY57" fmla="*/ 273078 h 414642"/>
                <a:gd name="connsiteX58" fmla="*/ 232759 w 607639"/>
                <a:gd name="connsiteY58" fmla="*/ 246589 h 414642"/>
                <a:gd name="connsiteX59" fmla="*/ 218964 w 607639"/>
                <a:gd name="connsiteY59" fmla="*/ 232811 h 414642"/>
                <a:gd name="connsiteX60" fmla="*/ 192441 w 607639"/>
                <a:gd name="connsiteY60" fmla="*/ 242767 h 414642"/>
                <a:gd name="connsiteX61" fmla="*/ 165918 w 607639"/>
                <a:gd name="connsiteY61" fmla="*/ 232811 h 414642"/>
                <a:gd name="connsiteX62" fmla="*/ 152123 w 607639"/>
                <a:gd name="connsiteY62" fmla="*/ 246589 h 414642"/>
                <a:gd name="connsiteX63" fmla="*/ 162002 w 607639"/>
                <a:gd name="connsiteY63" fmla="*/ 273078 h 414642"/>
                <a:gd name="connsiteX64" fmla="*/ 121505 w 607639"/>
                <a:gd name="connsiteY64" fmla="*/ 313522 h 414642"/>
                <a:gd name="connsiteX65" fmla="*/ 81009 w 607639"/>
                <a:gd name="connsiteY65" fmla="*/ 273078 h 414642"/>
                <a:gd name="connsiteX66" fmla="*/ 121505 w 607639"/>
                <a:gd name="connsiteY66" fmla="*/ 232633 h 414642"/>
                <a:gd name="connsiteX67" fmla="*/ 136013 w 607639"/>
                <a:gd name="connsiteY67" fmla="*/ 235300 h 414642"/>
                <a:gd name="connsiteX68" fmla="*/ 154615 w 607639"/>
                <a:gd name="connsiteY68" fmla="*/ 216722 h 414642"/>
                <a:gd name="connsiteX69" fmla="*/ 151945 w 607639"/>
                <a:gd name="connsiteY69" fmla="*/ 202233 h 414642"/>
                <a:gd name="connsiteX70" fmla="*/ 192441 w 607639"/>
                <a:gd name="connsiteY70" fmla="*/ 161789 h 414642"/>
                <a:gd name="connsiteX71" fmla="*/ 232937 w 607639"/>
                <a:gd name="connsiteY71" fmla="*/ 202233 h 414642"/>
                <a:gd name="connsiteX72" fmla="*/ 230534 w 607639"/>
                <a:gd name="connsiteY72" fmla="*/ 216011 h 414642"/>
                <a:gd name="connsiteX73" fmla="*/ 249492 w 607639"/>
                <a:gd name="connsiteY73" fmla="*/ 235033 h 414642"/>
                <a:gd name="connsiteX74" fmla="*/ 263288 w 607639"/>
                <a:gd name="connsiteY74" fmla="*/ 232633 h 414642"/>
                <a:gd name="connsiteX75" fmla="*/ 283936 w 607639"/>
                <a:gd name="connsiteY75" fmla="*/ 238322 h 414642"/>
                <a:gd name="connsiteX76" fmla="*/ 356830 w 607639"/>
                <a:gd name="connsiteY76" fmla="*/ 165433 h 414642"/>
                <a:gd name="connsiteX77" fmla="*/ 354427 w 607639"/>
                <a:gd name="connsiteY77" fmla="*/ 151744 h 414642"/>
                <a:gd name="connsiteX78" fmla="*/ 394923 w 607639"/>
                <a:gd name="connsiteY78" fmla="*/ 111211 h 414642"/>
                <a:gd name="connsiteX79" fmla="*/ 324090 w 607639"/>
                <a:gd name="connsiteY79" fmla="*/ 80938 h 414642"/>
                <a:gd name="connsiteX80" fmla="*/ 334234 w 607639"/>
                <a:gd name="connsiteY80" fmla="*/ 80938 h 414642"/>
                <a:gd name="connsiteX81" fmla="*/ 344289 w 607639"/>
                <a:gd name="connsiteY81" fmla="*/ 91064 h 414642"/>
                <a:gd name="connsiteX82" fmla="*/ 334234 w 607639"/>
                <a:gd name="connsiteY82" fmla="*/ 101190 h 414642"/>
                <a:gd name="connsiteX83" fmla="*/ 324090 w 607639"/>
                <a:gd name="connsiteY83" fmla="*/ 101190 h 414642"/>
                <a:gd name="connsiteX84" fmla="*/ 313946 w 607639"/>
                <a:gd name="connsiteY84" fmla="*/ 91064 h 414642"/>
                <a:gd name="connsiteX85" fmla="*/ 324090 w 607639"/>
                <a:gd name="connsiteY85" fmla="*/ 80938 h 414642"/>
                <a:gd name="connsiteX86" fmla="*/ 192417 w 607639"/>
                <a:gd name="connsiteY86" fmla="*/ 80938 h 414642"/>
                <a:gd name="connsiteX87" fmla="*/ 283548 w 607639"/>
                <a:gd name="connsiteY87" fmla="*/ 80938 h 414642"/>
                <a:gd name="connsiteX88" fmla="*/ 293694 w 607639"/>
                <a:gd name="connsiteY88" fmla="*/ 91064 h 414642"/>
                <a:gd name="connsiteX89" fmla="*/ 283548 w 607639"/>
                <a:gd name="connsiteY89" fmla="*/ 101190 h 414642"/>
                <a:gd name="connsiteX90" fmla="*/ 192417 w 607639"/>
                <a:gd name="connsiteY90" fmla="*/ 101190 h 414642"/>
                <a:gd name="connsiteX91" fmla="*/ 182271 w 607639"/>
                <a:gd name="connsiteY91" fmla="*/ 91064 h 414642"/>
                <a:gd name="connsiteX92" fmla="*/ 192417 w 607639"/>
                <a:gd name="connsiteY92" fmla="*/ 80938 h 414642"/>
                <a:gd name="connsiteX93" fmla="*/ 91157 w 607639"/>
                <a:gd name="connsiteY93" fmla="*/ 80938 h 414642"/>
                <a:gd name="connsiteX94" fmla="*/ 151959 w 607639"/>
                <a:gd name="connsiteY94" fmla="*/ 80938 h 414642"/>
                <a:gd name="connsiteX95" fmla="*/ 162018 w 607639"/>
                <a:gd name="connsiteY95" fmla="*/ 91064 h 414642"/>
                <a:gd name="connsiteX96" fmla="*/ 151959 w 607639"/>
                <a:gd name="connsiteY96" fmla="*/ 101190 h 414642"/>
                <a:gd name="connsiteX97" fmla="*/ 91157 w 607639"/>
                <a:gd name="connsiteY97" fmla="*/ 101190 h 414642"/>
                <a:gd name="connsiteX98" fmla="*/ 81009 w 607639"/>
                <a:gd name="connsiteY98" fmla="*/ 91064 h 414642"/>
                <a:gd name="connsiteX99" fmla="*/ 91157 w 607639"/>
                <a:gd name="connsiteY99" fmla="*/ 80938 h 414642"/>
                <a:gd name="connsiteX100" fmla="*/ 243084 w 607639"/>
                <a:gd name="connsiteY100" fmla="*/ 40505 h 414642"/>
                <a:gd name="connsiteX101" fmla="*/ 334231 w 607639"/>
                <a:gd name="connsiteY101" fmla="*/ 40505 h 414642"/>
                <a:gd name="connsiteX102" fmla="*/ 344289 w 607639"/>
                <a:gd name="connsiteY102" fmla="*/ 50631 h 414642"/>
                <a:gd name="connsiteX103" fmla="*/ 334231 w 607639"/>
                <a:gd name="connsiteY103" fmla="*/ 60757 h 414642"/>
                <a:gd name="connsiteX104" fmla="*/ 243084 w 607639"/>
                <a:gd name="connsiteY104" fmla="*/ 60757 h 414642"/>
                <a:gd name="connsiteX105" fmla="*/ 232937 w 607639"/>
                <a:gd name="connsiteY105" fmla="*/ 50631 h 414642"/>
                <a:gd name="connsiteX106" fmla="*/ 243084 w 607639"/>
                <a:gd name="connsiteY106" fmla="*/ 40505 h 414642"/>
                <a:gd name="connsiteX107" fmla="*/ 91153 w 607639"/>
                <a:gd name="connsiteY107" fmla="*/ 40505 h 414642"/>
                <a:gd name="connsiteX108" fmla="*/ 202559 w 607639"/>
                <a:gd name="connsiteY108" fmla="*/ 40505 h 414642"/>
                <a:gd name="connsiteX109" fmla="*/ 212614 w 607639"/>
                <a:gd name="connsiteY109" fmla="*/ 50631 h 414642"/>
                <a:gd name="connsiteX110" fmla="*/ 202559 w 607639"/>
                <a:gd name="connsiteY110" fmla="*/ 60757 h 414642"/>
                <a:gd name="connsiteX111" fmla="*/ 91153 w 607639"/>
                <a:gd name="connsiteY111" fmla="*/ 60757 h 414642"/>
                <a:gd name="connsiteX112" fmla="*/ 81009 w 607639"/>
                <a:gd name="connsiteY112" fmla="*/ 50631 h 414642"/>
                <a:gd name="connsiteX113" fmla="*/ 91153 w 607639"/>
                <a:gd name="connsiteY113" fmla="*/ 40505 h 414642"/>
                <a:gd name="connsiteX114" fmla="*/ 70848 w 607639"/>
                <a:gd name="connsiteY114" fmla="*/ 20176 h 414642"/>
                <a:gd name="connsiteX115" fmla="*/ 60791 w 607639"/>
                <a:gd name="connsiteY115" fmla="*/ 30309 h 414642"/>
                <a:gd name="connsiteX116" fmla="*/ 60791 w 607639"/>
                <a:gd name="connsiteY116" fmla="*/ 343802 h 414642"/>
                <a:gd name="connsiteX117" fmla="*/ 222780 w 607639"/>
                <a:gd name="connsiteY117" fmla="*/ 343802 h 414642"/>
                <a:gd name="connsiteX118" fmla="*/ 232927 w 607639"/>
                <a:gd name="connsiteY118" fmla="*/ 353935 h 414642"/>
                <a:gd name="connsiteX119" fmla="*/ 232927 w 607639"/>
                <a:gd name="connsiteY119" fmla="*/ 364067 h 414642"/>
                <a:gd name="connsiteX120" fmla="*/ 374712 w 607639"/>
                <a:gd name="connsiteY120" fmla="*/ 364067 h 414642"/>
                <a:gd name="connsiteX121" fmla="*/ 374712 w 607639"/>
                <a:gd name="connsiteY121" fmla="*/ 353935 h 414642"/>
                <a:gd name="connsiteX122" fmla="*/ 384859 w 607639"/>
                <a:gd name="connsiteY122" fmla="*/ 343802 h 414642"/>
                <a:gd name="connsiteX123" fmla="*/ 546848 w 607639"/>
                <a:gd name="connsiteY123" fmla="*/ 343802 h 414642"/>
                <a:gd name="connsiteX124" fmla="*/ 546848 w 607639"/>
                <a:gd name="connsiteY124" fmla="*/ 30309 h 414642"/>
                <a:gd name="connsiteX125" fmla="*/ 536702 w 607639"/>
                <a:gd name="connsiteY125" fmla="*/ 20176 h 414642"/>
                <a:gd name="connsiteX126" fmla="*/ 70848 w 607639"/>
                <a:gd name="connsiteY126" fmla="*/ 0 h 414642"/>
                <a:gd name="connsiteX127" fmla="*/ 536702 w 607639"/>
                <a:gd name="connsiteY127" fmla="*/ 0 h 414642"/>
                <a:gd name="connsiteX128" fmla="*/ 567142 w 607639"/>
                <a:gd name="connsiteY128" fmla="*/ 30309 h 414642"/>
                <a:gd name="connsiteX129" fmla="*/ 567142 w 607639"/>
                <a:gd name="connsiteY129" fmla="*/ 343802 h 414642"/>
                <a:gd name="connsiteX130" fmla="*/ 597492 w 607639"/>
                <a:gd name="connsiteY130" fmla="*/ 343802 h 414642"/>
                <a:gd name="connsiteX131" fmla="*/ 607639 w 607639"/>
                <a:gd name="connsiteY131" fmla="*/ 353935 h 414642"/>
                <a:gd name="connsiteX132" fmla="*/ 607639 w 607639"/>
                <a:gd name="connsiteY132" fmla="*/ 384244 h 414642"/>
                <a:gd name="connsiteX133" fmla="*/ 577199 w 607639"/>
                <a:gd name="connsiteY133" fmla="*/ 414642 h 414642"/>
                <a:gd name="connsiteX134" fmla="*/ 30351 w 607639"/>
                <a:gd name="connsiteY134" fmla="*/ 414642 h 414642"/>
                <a:gd name="connsiteX135" fmla="*/ 0 w 607639"/>
                <a:gd name="connsiteY135" fmla="*/ 384244 h 414642"/>
                <a:gd name="connsiteX136" fmla="*/ 0 w 607639"/>
                <a:gd name="connsiteY136" fmla="*/ 353935 h 414642"/>
                <a:gd name="connsiteX137" fmla="*/ 10147 w 607639"/>
                <a:gd name="connsiteY137" fmla="*/ 343802 h 414642"/>
                <a:gd name="connsiteX138" fmla="*/ 40497 w 607639"/>
                <a:gd name="connsiteY138" fmla="*/ 343802 h 414642"/>
                <a:gd name="connsiteX139" fmla="*/ 40497 w 607639"/>
                <a:gd name="connsiteY139" fmla="*/ 30309 h 414642"/>
                <a:gd name="connsiteX140" fmla="*/ 70848 w 607639"/>
                <a:gd name="connsiteY140"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263288" y="252811"/>
                  </a:moveTo>
                  <a:cubicBezTo>
                    <a:pt x="252162" y="252811"/>
                    <a:pt x="243084" y="261967"/>
                    <a:pt x="243084" y="273078"/>
                  </a:cubicBezTo>
                  <a:cubicBezTo>
                    <a:pt x="243084" y="284189"/>
                    <a:pt x="252162" y="293255"/>
                    <a:pt x="263288" y="293255"/>
                  </a:cubicBezTo>
                  <a:cubicBezTo>
                    <a:pt x="274413" y="293255"/>
                    <a:pt x="283580" y="284189"/>
                    <a:pt x="283580" y="273078"/>
                  </a:cubicBezTo>
                  <a:cubicBezTo>
                    <a:pt x="283580" y="268100"/>
                    <a:pt x="281711" y="263567"/>
                    <a:pt x="278685" y="260011"/>
                  </a:cubicBezTo>
                  <a:cubicBezTo>
                    <a:pt x="278329" y="259655"/>
                    <a:pt x="277884" y="259300"/>
                    <a:pt x="277528" y="258944"/>
                  </a:cubicBezTo>
                  <a:cubicBezTo>
                    <a:pt x="277172" y="258589"/>
                    <a:pt x="276816" y="258144"/>
                    <a:pt x="276549" y="257789"/>
                  </a:cubicBezTo>
                  <a:cubicBezTo>
                    <a:pt x="272989" y="254678"/>
                    <a:pt x="268361" y="252811"/>
                    <a:pt x="263288" y="252811"/>
                  </a:cubicBezTo>
                  <a:close/>
                  <a:moveTo>
                    <a:pt x="121505" y="252811"/>
                  </a:moveTo>
                  <a:cubicBezTo>
                    <a:pt x="110380" y="252811"/>
                    <a:pt x="101302" y="261967"/>
                    <a:pt x="101302" y="273078"/>
                  </a:cubicBezTo>
                  <a:cubicBezTo>
                    <a:pt x="101302" y="284189"/>
                    <a:pt x="110380" y="293255"/>
                    <a:pt x="121505" y="293255"/>
                  </a:cubicBezTo>
                  <a:cubicBezTo>
                    <a:pt x="132631" y="293255"/>
                    <a:pt x="141798" y="284189"/>
                    <a:pt x="141798" y="273078"/>
                  </a:cubicBezTo>
                  <a:cubicBezTo>
                    <a:pt x="141798" y="261967"/>
                    <a:pt x="132631" y="252811"/>
                    <a:pt x="121505" y="252811"/>
                  </a:cubicBezTo>
                  <a:close/>
                  <a:moveTo>
                    <a:pt x="486063" y="232633"/>
                  </a:moveTo>
                  <a:cubicBezTo>
                    <a:pt x="474937" y="232633"/>
                    <a:pt x="465859" y="241700"/>
                    <a:pt x="465859" y="252811"/>
                  </a:cubicBezTo>
                  <a:cubicBezTo>
                    <a:pt x="465859" y="263922"/>
                    <a:pt x="474937" y="273078"/>
                    <a:pt x="486063" y="273078"/>
                  </a:cubicBezTo>
                  <a:cubicBezTo>
                    <a:pt x="497188" y="273078"/>
                    <a:pt x="506355" y="263922"/>
                    <a:pt x="506355" y="252811"/>
                  </a:cubicBezTo>
                  <a:cubicBezTo>
                    <a:pt x="506355" y="241700"/>
                    <a:pt x="497188" y="232633"/>
                    <a:pt x="486063" y="232633"/>
                  </a:cubicBezTo>
                  <a:close/>
                  <a:moveTo>
                    <a:pt x="192441" y="182056"/>
                  </a:moveTo>
                  <a:cubicBezTo>
                    <a:pt x="181316" y="182056"/>
                    <a:pt x="172148" y="191122"/>
                    <a:pt x="172148" y="202233"/>
                  </a:cubicBezTo>
                  <a:cubicBezTo>
                    <a:pt x="172148" y="213433"/>
                    <a:pt x="181316" y="222500"/>
                    <a:pt x="192441" y="222500"/>
                  </a:cubicBezTo>
                  <a:cubicBezTo>
                    <a:pt x="203566" y="222500"/>
                    <a:pt x="212645" y="213433"/>
                    <a:pt x="212645" y="202233"/>
                  </a:cubicBezTo>
                  <a:cubicBezTo>
                    <a:pt x="212645" y="191122"/>
                    <a:pt x="203566" y="182056"/>
                    <a:pt x="192441" y="182056"/>
                  </a:cubicBezTo>
                  <a:close/>
                  <a:moveTo>
                    <a:pt x="394923" y="131478"/>
                  </a:moveTo>
                  <a:cubicBezTo>
                    <a:pt x="383798" y="131478"/>
                    <a:pt x="374720" y="140544"/>
                    <a:pt x="374720" y="151744"/>
                  </a:cubicBezTo>
                  <a:cubicBezTo>
                    <a:pt x="374720" y="162856"/>
                    <a:pt x="383798" y="171922"/>
                    <a:pt x="394923" y="171922"/>
                  </a:cubicBezTo>
                  <a:cubicBezTo>
                    <a:pt x="406049" y="171922"/>
                    <a:pt x="415216" y="162856"/>
                    <a:pt x="415216" y="151744"/>
                  </a:cubicBezTo>
                  <a:cubicBezTo>
                    <a:pt x="415216" y="140544"/>
                    <a:pt x="406049" y="131478"/>
                    <a:pt x="394923" y="131478"/>
                  </a:cubicBezTo>
                  <a:close/>
                  <a:moveTo>
                    <a:pt x="394923" y="111211"/>
                  </a:moveTo>
                  <a:cubicBezTo>
                    <a:pt x="417263" y="111211"/>
                    <a:pt x="435420" y="129433"/>
                    <a:pt x="435420" y="151744"/>
                  </a:cubicBezTo>
                  <a:cubicBezTo>
                    <a:pt x="435420" y="156456"/>
                    <a:pt x="434619" y="161078"/>
                    <a:pt x="433106" y="165344"/>
                  </a:cubicBezTo>
                  <a:lnTo>
                    <a:pt x="472979" y="214589"/>
                  </a:lnTo>
                  <a:cubicBezTo>
                    <a:pt x="477162" y="213167"/>
                    <a:pt x="481523" y="212367"/>
                    <a:pt x="486063" y="212367"/>
                  </a:cubicBezTo>
                  <a:cubicBezTo>
                    <a:pt x="508402" y="212367"/>
                    <a:pt x="526559" y="230589"/>
                    <a:pt x="526559" y="252811"/>
                  </a:cubicBezTo>
                  <a:cubicBezTo>
                    <a:pt x="526559" y="275122"/>
                    <a:pt x="508402" y="293255"/>
                    <a:pt x="486063" y="293255"/>
                  </a:cubicBezTo>
                  <a:cubicBezTo>
                    <a:pt x="463812" y="293255"/>
                    <a:pt x="445566" y="275122"/>
                    <a:pt x="445566" y="252811"/>
                  </a:cubicBezTo>
                  <a:cubicBezTo>
                    <a:pt x="445566" y="242411"/>
                    <a:pt x="449571" y="232900"/>
                    <a:pt x="456157" y="225700"/>
                  </a:cubicBezTo>
                  <a:lnTo>
                    <a:pt x="421090" y="182500"/>
                  </a:lnTo>
                  <a:cubicBezTo>
                    <a:pt x="414059" y="188544"/>
                    <a:pt x="404892" y="192189"/>
                    <a:pt x="394923" y="192189"/>
                  </a:cubicBezTo>
                  <a:cubicBezTo>
                    <a:pt x="384866" y="192189"/>
                    <a:pt x="375610" y="188367"/>
                    <a:pt x="368489" y="182233"/>
                  </a:cubicBezTo>
                  <a:lnTo>
                    <a:pt x="298088" y="252455"/>
                  </a:lnTo>
                  <a:cubicBezTo>
                    <a:pt x="301737" y="258500"/>
                    <a:pt x="303784" y="265522"/>
                    <a:pt x="303784" y="273078"/>
                  </a:cubicBezTo>
                  <a:cubicBezTo>
                    <a:pt x="303784" y="295300"/>
                    <a:pt x="285627" y="313522"/>
                    <a:pt x="263288" y="313522"/>
                  </a:cubicBezTo>
                  <a:cubicBezTo>
                    <a:pt x="241037" y="313522"/>
                    <a:pt x="222791" y="295300"/>
                    <a:pt x="222791" y="273078"/>
                  </a:cubicBezTo>
                  <a:cubicBezTo>
                    <a:pt x="222791" y="262944"/>
                    <a:pt x="226529" y="253700"/>
                    <a:pt x="232759" y="246589"/>
                  </a:cubicBezTo>
                  <a:lnTo>
                    <a:pt x="218964" y="232811"/>
                  </a:lnTo>
                  <a:cubicBezTo>
                    <a:pt x="211844" y="238944"/>
                    <a:pt x="202498" y="242767"/>
                    <a:pt x="192441" y="242767"/>
                  </a:cubicBezTo>
                  <a:cubicBezTo>
                    <a:pt x="182295" y="242767"/>
                    <a:pt x="173038" y="238944"/>
                    <a:pt x="165918" y="232811"/>
                  </a:cubicBezTo>
                  <a:lnTo>
                    <a:pt x="152123" y="246589"/>
                  </a:lnTo>
                  <a:cubicBezTo>
                    <a:pt x="158264" y="253700"/>
                    <a:pt x="162002" y="262944"/>
                    <a:pt x="162002" y="273078"/>
                  </a:cubicBezTo>
                  <a:cubicBezTo>
                    <a:pt x="162002" y="295300"/>
                    <a:pt x="143845" y="313522"/>
                    <a:pt x="121505" y="313522"/>
                  </a:cubicBezTo>
                  <a:cubicBezTo>
                    <a:pt x="99255" y="313522"/>
                    <a:pt x="81009" y="295300"/>
                    <a:pt x="81009" y="273078"/>
                  </a:cubicBezTo>
                  <a:cubicBezTo>
                    <a:pt x="81009" y="250856"/>
                    <a:pt x="99255" y="232633"/>
                    <a:pt x="121505" y="232633"/>
                  </a:cubicBezTo>
                  <a:cubicBezTo>
                    <a:pt x="126668" y="232633"/>
                    <a:pt x="131563" y="233611"/>
                    <a:pt x="136013" y="235300"/>
                  </a:cubicBezTo>
                  <a:lnTo>
                    <a:pt x="154615" y="216722"/>
                  </a:lnTo>
                  <a:cubicBezTo>
                    <a:pt x="152924" y="212278"/>
                    <a:pt x="151945" y="207389"/>
                    <a:pt x="151945" y="202233"/>
                  </a:cubicBezTo>
                  <a:cubicBezTo>
                    <a:pt x="151945" y="180011"/>
                    <a:pt x="170101" y="161789"/>
                    <a:pt x="192441" y="161789"/>
                  </a:cubicBezTo>
                  <a:cubicBezTo>
                    <a:pt x="214692" y="161789"/>
                    <a:pt x="232937" y="180011"/>
                    <a:pt x="232937" y="202233"/>
                  </a:cubicBezTo>
                  <a:cubicBezTo>
                    <a:pt x="232937" y="207122"/>
                    <a:pt x="232047" y="211744"/>
                    <a:pt x="230534" y="216011"/>
                  </a:cubicBezTo>
                  <a:lnTo>
                    <a:pt x="249492" y="235033"/>
                  </a:lnTo>
                  <a:cubicBezTo>
                    <a:pt x="253853" y="233433"/>
                    <a:pt x="258481" y="232633"/>
                    <a:pt x="263288" y="232633"/>
                  </a:cubicBezTo>
                  <a:cubicBezTo>
                    <a:pt x="270853" y="232633"/>
                    <a:pt x="277884" y="234678"/>
                    <a:pt x="283936" y="238322"/>
                  </a:cubicBezTo>
                  <a:lnTo>
                    <a:pt x="356830" y="165433"/>
                  </a:lnTo>
                  <a:cubicBezTo>
                    <a:pt x="355317" y="161167"/>
                    <a:pt x="354427" y="156544"/>
                    <a:pt x="354427" y="151744"/>
                  </a:cubicBezTo>
                  <a:cubicBezTo>
                    <a:pt x="354427" y="129433"/>
                    <a:pt x="372672" y="111211"/>
                    <a:pt x="394923" y="111211"/>
                  </a:cubicBezTo>
                  <a:close/>
                  <a:moveTo>
                    <a:pt x="324090" y="80938"/>
                  </a:moveTo>
                  <a:lnTo>
                    <a:pt x="334234" y="80938"/>
                  </a:lnTo>
                  <a:cubicBezTo>
                    <a:pt x="340285" y="80938"/>
                    <a:pt x="344289" y="85024"/>
                    <a:pt x="344289" y="91064"/>
                  </a:cubicBezTo>
                  <a:cubicBezTo>
                    <a:pt x="344289" y="97104"/>
                    <a:pt x="340285" y="101190"/>
                    <a:pt x="334234" y="101190"/>
                  </a:cubicBezTo>
                  <a:lnTo>
                    <a:pt x="324090" y="101190"/>
                  </a:lnTo>
                  <a:cubicBezTo>
                    <a:pt x="318039" y="101190"/>
                    <a:pt x="313946" y="97104"/>
                    <a:pt x="313946" y="91064"/>
                  </a:cubicBezTo>
                  <a:cubicBezTo>
                    <a:pt x="313946" y="85024"/>
                    <a:pt x="318039" y="80938"/>
                    <a:pt x="324090" y="80938"/>
                  </a:cubicBezTo>
                  <a:close/>
                  <a:moveTo>
                    <a:pt x="192417" y="80938"/>
                  </a:moveTo>
                  <a:lnTo>
                    <a:pt x="283548" y="80938"/>
                  </a:lnTo>
                  <a:cubicBezTo>
                    <a:pt x="289600" y="80938"/>
                    <a:pt x="293694" y="85024"/>
                    <a:pt x="293694" y="91064"/>
                  </a:cubicBezTo>
                  <a:cubicBezTo>
                    <a:pt x="293694" y="97104"/>
                    <a:pt x="289600" y="101190"/>
                    <a:pt x="283548" y="101190"/>
                  </a:cubicBezTo>
                  <a:lnTo>
                    <a:pt x="192417" y="101190"/>
                  </a:lnTo>
                  <a:cubicBezTo>
                    <a:pt x="186365" y="101190"/>
                    <a:pt x="182271" y="97104"/>
                    <a:pt x="182271" y="91064"/>
                  </a:cubicBezTo>
                  <a:cubicBezTo>
                    <a:pt x="182271" y="85024"/>
                    <a:pt x="186365" y="80938"/>
                    <a:pt x="192417" y="80938"/>
                  </a:cubicBezTo>
                  <a:close/>
                  <a:moveTo>
                    <a:pt x="91157" y="80938"/>
                  </a:moveTo>
                  <a:lnTo>
                    <a:pt x="151959" y="80938"/>
                  </a:lnTo>
                  <a:cubicBezTo>
                    <a:pt x="158012" y="80938"/>
                    <a:pt x="162018" y="85024"/>
                    <a:pt x="162018" y="91064"/>
                  </a:cubicBezTo>
                  <a:cubicBezTo>
                    <a:pt x="162018" y="97104"/>
                    <a:pt x="158012" y="101190"/>
                    <a:pt x="151959" y="101190"/>
                  </a:cubicBezTo>
                  <a:lnTo>
                    <a:pt x="91157" y="101190"/>
                  </a:lnTo>
                  <a:cubicBezTo>
                    <a:pt x="85104" y="101190"/>
                    <a:pt x="81009" y="97104"/>
                    <a:pt x="81009" y="91064"/>
                  </a:cubicBezTo>
                  <a:cubicBezTo>
                    <a:pt x="81009" y="85024"/>
                    <a:pt x="85104" y="80938"/>
                    <a:pt x="91157" y="80938"/>
                  </a:cubicBezTo>
                  <a:close/>
                  <a:moveTo>
                    <a:pt x="243084" y="40505"/>
                  </a:moveTo>
                  <a:lnTo>
                    <a:pt x="334231" y="40505"/>
                  </a:lnTo>
                  <a:cubicBezTo>
                    <a:pt x="340284" y="40505"/>
                    <a:pt x="344289" y="44591"/>
                    <a:pt x="344289" y="50631"/>
                  </a:cubicBezTo>
                  <a:cubicBezTo>
                    <a:pt x="344289" y="56671"/>
                    <a:pt x="340284" y="60757"/>
                    <a:pt x="334231" y="60757"/>
                  </a:cubicBezTo>
                  <a:lnTo>
                    <a:pt x="243084" y="60757"/>
                  </a:lnTo>
                  <a:cubicBezTo>
                    <a:pt x="236942" y="60757"/>
                    <a:pt x="232937" y="56671"/>
                    <a:pt x="232937" y="50631"/>
                  </a:cubicBezTo>
                  <a:cubicBezTo>
                    <a:pt x="232937" y="44591"/>
                    <a:pt x="236942" y="40505"/>
                    <a:pt x="243084" y="40505"/>
                  </a:cubicBezTo>
                  <a:close/>
                  <a:moveTo>
                    <a:pt x="91153" y="40505"/>
                  </a:moveTo>
                  <a:lnTo>
                    <a:pt x="202559" y="40505"/>
                  </a:lnTo>
                  <a:cubicBezTo>
                    <a:pt x="208610" y="40505"/>
                    <a:pt x="212614" y="44591"/>
                    <a:pt x="212614" y="50631"/>
                  </a:cubicBezTo>
                  <a:cubicBezTo>
                    <a:pt x="212614" y="56671"/>
                    <a:pt x="208610" y="60757"/>
                    <a:pt x="202559" y="60757"/>
                  </a:cubicBezTo>
                  <a:lnTo>
                    <a:pt x="91153" y="60757"/>
                  </a:lnTo>
                  <a:cubicBezTo>
                    <a:pt x="85102" y="60757"/>
                    <a:pt x="81009" y="56671"/>
                    <a:pt x="81009" y="50631"/>
                  </a:cubicBezTo>
                  <a:cubicBezTo>
                    <a:pt x="81009" y="44591"/>
                    <a:pt x="85102" y="40505"/>
                    <a:pt x="91153" y="40505"/>
                  </a:cubicBezTo>
                  <a:close/>
                  <a:moveTo>
                    <a:pt x="70848" y="20176"/>
                  </a:moveTo>
                  <a:cubicBezTo>
                    <a:pt x="64796" y="20176"/>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7" y="343802"/>
                    <a:pt x="384859" y="343802"/>
                  </a:cubicBezTo>
                  <a:lnTo>
                    <a:pt x="546848" y="343802"/>
                  </a:lnTo>
                  <a:lnTo>
                    <a:pt x="546848" y="30309"/>
                  </a:lnTo>
                  <a:cubicBezTo>
                    <a:pt x="546848" y="24265"/>
                    <a:pt x="542754" y="20176"/>
                    <a:pt x="536702" y="20176"/>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chemeClr val="accent2"/>
            </a:solidFill>
            <a:ln>
              <a:noFill/>
            </a:ln>
          </p:spPr>
          <p:txBody>
            <a:bodyPr anchor="ctr"/>
            <a:lstStyle/>
            <a:p>
              <a:pPr algn="ctr"/>
              <a:endParaRPr/>
            </a:p>
          </p:txBody>
        </p:sp>
        <p:sp>
          <p:nvSpPr>
            <p:cNvPr id="28" name="íśḷíďé"/>
            <p:cNvSpPr/>
            <p:nvPr/>
          </p:nvSpPr>
          <p:spPr bwMode="auto">
            <a:xfrm>
              <a:off x="7834886" y="2605417"/>
              <a:ext cx="461080"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2"/>
            </a:solidFill>
            <a:ln>
              <a:noFill/>
            </a:ln>
          </p:spPr>
          <p:txBody>
            <a:bodyPr anchor="ctr"/>
            <a:lstStyle/>
            <a:p>
              <a:pPr algn="ctr"/>
              <a:endParaRPr/>
            </a:p>
          </p:txBody>
        </p:sp>
      </p:grpSp>
      <p:grpSp>
        <p:nvGrpSpPr>
          <p:cNvPr id="39" name="组合 38">
            <a:extLst>
              <a:ext uri="{FF2B5EF4-FFF2-40B4-BE49-F238E27FC236}">
                <a16:creationId xmlns:a16="http://schemas.microsoft.com/office/drawing/2014/main" id="{F5A93754-44EC-E447-BA07-2CD32AAF50F6}"/>
              </a:ext>
            </a:extLst>
          </p:cNvPr>
          <p:cNvGrpSpPr/>
          <p:nvPr/>
        </p:nvGrpSpPr>
        <p:grpSpPr>
          <a:xfrm>
            <a:off x="2040194" y="1684319"/>
            <a:ext cx="1112581" cy="509954"/>
            <a:chOff x="1186961" y="1441938"/>
            <a:chExt cx="2329962" cy="509954"/>
          </a:xfrm>
        </p:grpSpPr>
        <p:sp>
          <p:nvSpPr>
            <p:cNvPr id="40" name="圆角矩形 39">
              <a:extLst>
                <a:ext uri="{FF2B5EF4-FFF2-40B4-BE49-F238E27FC236}">
                  <a16:creationId xmlns:a16="http://schemas.microsoft.com/office/drawing/2014/main" id="{0603E196-BDC7-6B41-920A-860AF628DC71}"/>
                </a:ext>
              </a:extLst>
            </p:cNvPr>
            <p:cNvSpPr/>
            <p:nvPr/>
          </p:nvSpPr>
          <p:spPr>
            <a:xfrm>
              <a:off x="1345223" y="1441938"/>
              <a:ext cx="1987062" cy="509954"/>
            </a:xfrm>
            <a:prstGeom prst="roundRect">
              <a:avLst/>
            </a:prstGeom>
            <a:solidFill>
              <a:srgbClr val="F68A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0C01C17F-DEFF-7646-A0EB-4E52B83661DD}"/>
                </a:ext>
              </a:extLst>
            </p:cNvPr>
            <p:cNvSpPr txBox="1"/>
            <p:nvPr/>
          </p:nvSpPr>
          <p:spPr>
            <a:xfrm>
              <a:off x="1186961" y="1521152"/>
              <a:ext cx="2329962" cy="369332"/>
            </a:xfrm>
            <a:prstGeom prst="rect">
              <a:avLst/>
            </a:prstGeom>
            <a:noFill/>
          </p:spPr>
          <p:txBody>
            <a:bodyPr wrap="square" rtlCol="0">
              <a:spAutoFit/>
            </a:bodyPr>
            <a:lstStyle/>
            <a:p>
              <a:pPr algn="ctr"/>
              <a:r>
                <a:rPr lang="zh-CN" altLang="en-US" dirty="0"/>
                <a:t>漏洞</a:t>
              </a:r>
            </a:p>
          </p:txBody>
        </p:sp>
      </p:grpSp>
      <p:grpSp>
        <p:nvGrpSpPr>
          <p:cNvPr id="42" name="组合 41">
            <a:extLst>
              <a:ext uri="{FF2B5EF4-FFF2-40B4-BE49-F238E27FC236}">
                <a16:creationId xmlns:a16="http://schemas.microsoft.com/office/drawing/2014/main" id="{F5A93754-44EC-E447-BA07-2CD32AAF50F6}"/>
              </a:ext>
            </a:extLst>
          </p:cNvPr>
          <p:cNvGrpSpPr/>
          <p:nvPr/>
        </p:nvGrpSpPr>
        <p:grpSpPr>
          <a:xfrm>
            <a:off x="3671651" y="1507229"/>
            <a:ext cx="2986324" cy="860248"/>
            <a:chOff x="1345223" y="1441938"/>
            <a:chExt cx="1987062" cy="509954"/>
          </a:xfrm>
        </p:grpSpPr>
        <p:sp>
          <p:nvSpPr>
            <p:cNvPr id="43" name="圆角矩形 42">
              <a:extLst>
                <a:ext uri="{FF2B5EF4-FFF2-40B4-BE49-F238E27FC236}">
                  <a16:creationId xmlns:a16="http://schemas.microsoft.com/office/drawing/2014/main" id="{0603E196-BDC7-6B41-920A-860AF628DC71}"/>
                </a:ext>
              </a:extLst>
            </p:cNvPr>
            <p:cNvSpPr/>
            <p:nvPr/>
          </p:nvSpPr>
          <p:spPr>
            <a:xfrm>
              <a:off x="1345223" y="1441938"/>
              <a:ext cx="1987062" cy="509954"/>
            </a:xfrm>
            <a:prstGeom prst="roundRect">
              <a:avLst/>
            </a:prstGeom>
            <a:solidFill>
              <a:srgbClr val="5C9B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0C01C17F-DEFF-7646-A0EB-4E52B83661DD}"/>
                </a:ext>
              </a:extLst>
            </p:cNvPr>
            <p:cNvSpPr txBox="1"/>
            <p:nvPr/>
          </p:nvSpPr>
          <p:spPr>
            <a:xfrm>
              <a:off x="1382330" y="1498809"/>
              <a:ext cx="1921492" cy="369678"/>
            </a:xfrm>
            <a:prstGeom prst="rect">
              <a:avLst/>
            </a:prstGeom>
            <a:noFill/>
          </p:spPr>
          <p:txBody>
            <a:bodyPr wrap="square" rtlCol="0">
              <a:spAutoFit/>
            </a:bodyPr>
            <a:lstStyle/>
            <a:p>
              <a:pPr algn="ctr"/>
              <a:r>
                <a:rPr lang="zh-CN" altLang="en-US" dirty="0"/>
                <a:t>硬件、软件、协议的</a:t>
              </a:r>
              <a:endParaRPr lang="en-US" altLang="zh-CN" dirty="0"/>
            </a:p>
            <a:p>
              <a:pPr algn="ctr"/>
              <a:r>
                <a:rPr lang="zh-CN" altLang="en-US" dirty="0"/>
                <a:t>具体实现或系统安全策略</a:t>
              </a:r>
            </a:p>
          </p:txBody>
        </p:sp>
      </p:grpSp>
      <p:cxnSp>
        <p:nvCxnSpPr>
          <p:cNvPr id="49" name="直接箭头连接符 48"/>
          <p:cNvCxnSpPr>
            <a:stCxn id="43" idx="3"/>
          </p:cNvCxnSpPr>
          <p:nvPr/>
        </p:nvCxnSpPr>
        <p:spPr>
          <a:xfrm flipV="1">
            <a:off x="6657975" y="1936235"/>
            <a:ext cx="1314338" cy="1118"/>
          </a:xfrm>
          <a:prstGeom prst="straightConnector1">
            <a:avLst/>
          </a:prstGeom>
          <a:ln w="76200">
            <a:solidFill>
              <a:srgbClr val="424241"/>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6691076" y="1522948"/>
            <a:ext cx="1151359" cy="369332"/>
          </a:xfrm>
          <a:prstGeom prst="rect">
            <a:avLst/>
          </a:prstGeom>
          <a:noFill/>
        </p:spPr>
        <p:txBody>
          <a:bodyPr wrap="square" rtlCol="0">
            <a:spAutoFit/>
          </a:bodyPr>
          <a:lstStyle/>
          <a:p>
            <a:r>
              <a:rPr lang="zh-CN" altLang="en-US" dirty="0"/>
              <a:t>存在缺陷</a:t>
            </a:r>
          </a:p>
        </p:txBody>
      </p:sp>
      <p:grpSp>
        <p:nvGrpSpPr>
          <p:cNvPr id="45" name="组合 44">
            <a:extLst>
              <a:ext uri="{FF2B5EF4-FFF2-40B4-BE49-F238E27FC236}">
                <a16:creationId xmlns:a16="http://schemas.microsoft.com/office/drawing/2014/main" id="{F5A93754-44EC-E447-BA07-2CD32AAF50F6}"/>
              </a:ext>
            </a:extLst>
          </p:cNvPr>
          <p:cNvGrpSpPr/>
          <p:nvPr/>
        </p:nvGrpSpPr>
        <p:grpSpPr>
          <a:xfrm>
            <a:off x="7910276" y="1507229"/>
            <a:ext cx="2986324" cy="860248"/>
            <a:chOff x="1345223" y="1441938"/>
            <a:chExt cx="1987062" cy="509954"/>
          </a:xfrm>
        </p:grpSpPr>
        <p:sp>
          <p:nvSpPr>
            <p:cNvPr id="46" name="圆角矩形 45">
              <a:extLst>
                <a:ext uri="{FF2B5EF4-FFF2-40B4-BE49-F238E27FC236}">
                  <a16:creationId xmlns:a16="http://schemas.microsoft.com/office/drawing/2014/main" id="{0603E196-BDC7-6B41-920A-860AF628DC71}"/>
                </a:ext>
              </a:extLst>
            </p:cNvPr>
            <p:cNvSpPr/>
            <p:nvPr/>
          </p:nvSpPr>
          <p:spPr>
            <a:xfrm>
              <a:off x="1345223" y="1441938"/>
              <a:ext cx="1987062" cy="509954"/>
            </a:xfrm>
            <a:prstGeom prst="roundRect">
              <a:avLst/>
            </a:prstGeom>
            <a:solidFill>
              <a:srgbClr val="5C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0C01C17F-DEFF-7646-A0EB-4E52B83661DD}"/>
                </a:ext>
              </a:extLst>
            </p:cNvPr>
            <p:cNvSpPr txBox="1"/>
            <p:nvPr/>
          </p:nvSpPr>
          <p:spPr>
            <a:xfrm>
              <a:off x="1382330" y="1498809"/>
              <a:ext cx="1921492" cy="383144"/>
            </a:xfrm>
            <a:prstGeom prst="rect">
              <a:avLst/>
            </a:prstGeom>
            <a:noFill/>
            <a:ln>
              <a:noFill/>
            </a:ln>
          </p:spPr>
          <p:txBody>
            <a:bodyPr wrap="square" rtlCol="0">
              <a:spAutoFit/>
            </a:bodyPr>
            <a:lstStyle/>
            <a:p>
              <a:pPr algn="ctr"/>
              <a:r>
                <a:rPr lang="zh-CN" altLang="en-US" dirty="0"/>
                <a:t>攻击者在未授权情况</a:t>
              </a:r>
              <a:endParaRPr lang="en-US" altLang="zh-CN" dirty="0"/>
            </a:p>
            <a:p>
              <a:pPr algn="ctr"/>
              <a:r>
                <a:rPr lang="zh-CN" altLang="en-US" dirty="0"/>
                <a:t>访问或破坏系统</a:t>
              </a:r>
            </a:p>
          </p:txBody>
        </p:sp>
      </p:grpSp>
      <p:sp>
        <p:nvSpPr>
          <p:cNvPr id="54" name="文本框 53"/>
          <p:cNvSpPr txBox="1"/>
          <p:nvPr/>
        </p:nvSpPr>
        <p:spPr>
          <a:xfrm>
            <a:off x="2361405" y="6083551"/>
            <a:ext cx="7467600" cy="369332"/>
          </a:xfrm>
          <a:prstGeom prst="rect">
            <a:avLst/>
          </a:prstGeom>
          <a:noFill/>
        </p:spPr>
        <p:txBody>
          <a:bodyPr wrap="square" rtlCol="0">
            <a:spAutoFit/>
          </a:bodyPr>
          <a:lstStyle/>
          <a:p>
            <a:r>
              <a:rPr lang="zh-CN" altLang="en-US" dirty="0"/>
              <a:t>据相关安全专家统计，</a:t>
            </a:r>
            <a:r>
              <a:rPr lang="en-US" altLang="zh-CN" dirty="0"/>
              <a:t>80%</a:t>
            </a:r>
            <a:r>
              <a:rPr lang="zh-CN" altLang="en-US" dirty="0"/>
              <a:t>的电脑中毒都来源于用户对网页陷阱的浏览</a:t>
            </a:r>
          </a:p>
        </p:txBody>
      </p:sp>
      <p:grpSp>
        <p:nvGrpSpPr>
          <p:cNvPr id="55" name="组合 54">
            <a:extLst>
              <a:ext uri="{FF2B5EF4-FFF2-40B4-BE49-F238E27FC236}">
                <a16:creationId xmlns:a16="http://schemas.microsoft.com/office/drawing/2014/main" id="{F5A93754-44EC-E447-BA07-2CD32AAF50F6}"/>
              </a:ext>
            </a:extLst>
          </p:cNvPr>
          <p:cNvGrpSpPr/>
          <p:nvPr/>
        </p:nvGrpSpPr>
        <p:grpSpPr>
          <a:xfrm>
            <a:off x="1071966" y="2988090"/>
            <a:ext cx="2329962" cy="509954"/>
            <a:chOff x="1186961" y="1441938"/>
            <a:chExt cx="2329962" cy="509954"/>
          </a:xfrm>
        </p:grpSpPr>
        <p:sp>
          <p:nvSpPr>
            <p:cNvPr id="56" name="圆角矩形 55">
              <a:extLst>
                <a:ext uri="{FF2B5EF4-FFF2-40B4-BE49-F238E27FC236}">
                  <a16:creationId xmlns:a16="http://schemas.microsoft.com/office/drawing/2014/main" id="{0603E196-BDC7-6B41-920A-860AF628DC71}"/>
                </a:ext>
              </a:extLst>
            </p:cNvPr>
            <p:cNvSpPr/>
            <p:nvPr/>
          </p:nvSpPr>
          <p:spPr>
            <a:xfrm>
              <a:off x="1345223" y="1441938"/>
              <a:ext cx="1987062" cy="509954"/>
            </a:xfrm>
            <a:prstGeom prst="roundRect">
              <a:avLst/>
            </a:prstGeom>
            <a:solidFill>
              <a:srgbClr val="FEF3D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0C01C17F-DEFF-7646-A0EB-4E52B83661DD}"/>
                </a:ext>
              </a:extLst>
            </p:cNvPr>
            <p:cNvSpPr txBox="1"/>
            <p:nvPr/>
          </p:nvSpPr>
          <p:spPr>
            <a:xfrm>
              <a:off x="1186961" y="1521152"/>
              <a:ext cx="2329962" cy="369332"/>
            </a:xfrm>
            <a:prstGeom prst="rect">
              <a:avLst/>
            </a:prstGeom>
            <a:noFill/>
          </p:spPr>
          <p:txBody>
            <a:bodyPr wrap="square" rtlCol="0">
              <a:spAutoFit/>
            </a:bodyPr>
            <a:lstStyle/>
            <a:p>
              <a:pPr algn="ctr"/>
              <a:r>
                <a:rPr lang="zh-CN" altLang="en-US" dirty="0"/>
                <a:t>渲染引擎</a:t>
              </a:r>
            </a:p>
          </p:txBody>
        </p:sp>
      </p:grpSp>
      <p:grpSp>
        <p:nvGrpSpPr>
          <p:cNvPr id="58" name="组合 57">
            <a:extLst>
              <a:ext uri="{FF2B5EF4-FFF2-40B4-BE49-F238E27FC236}">
                <a16:creationId xmlns:a16="http://schemas.microsoft.com/office/drawing/2014/main" id="{F5A93754-44EC-E447-BA07-2CD32AAF50F6}"/>
              </a:ext>
            </a:extLst>
          </p:cNvPr>
          <p:cNvGrpSpPr/>
          <p:nvPr/>
        </p:nvGrpSpPr>
        <p:grpSpPr>
          <a:xfrm>
            <a:off x="809625" y="4942562"/>
            <a:ext cx="2594957" cy="509954"/>
            <a:chOff x="1186961" y="1441938"/>
            <a:chExt cx="2329962" cy="509954"/>
          </a:xfrm>
        </p:grpSpPr>
        <p:sp>
          <p:nvSpPr>
            <p:cNvPr id="59" name="圆角矩形 58">
              <a:extLst>
                <a:ext uri="{FF2B5EF4-FFF2-40B4-BE49-F238E27FC236}">
                  <a16:creationId xmlns:a16="http://schemas.microsoft.com/office/drawing/2014/main" id="{0603E196-BDC7-6B41-920A-860AF628DC71}"/>
                </a:ext>
              </a:extLst>
            </p:cNvPr>
            <p:cNvSpPr/>
            <p:nvPr/>
          </p:nvSpPr>
          <p:spPr>
            <a:xfrm>
              <a:off x="1345223" y="1441938"/>
              <a:ext cx="1987062" cy="509954"/>
            </a:xfrm>
            <a:prstGeom prst="roundRect">
              <a:avLst/>
            </a:prstGeom>
            <a:solidFill>
              <a:srgbClr val="FEF3D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0C01C17F-DEFF-7646-A0EB-4E52B83661DD}"/>
                </a:ext>
              </a:extLst>
            </p:cNvPr>
            <p:cNvSpPr txBox="1"/>
            <p:nvPr/>
          </p:nvSpPr>
          <p:spPr>
            <a:xfrm>
              <a:off x="1186961" y="1521152"/>
              <a:ext cx="2329962" cy="369332"/>
            </a:xfrm>
            <a:prstGeom prst="rect">
              <a:avLst/>
            </a:prstGeom>
            <a:noFill/>
          </p:spPr>
          <p:txBody>
            <a:bodyPr wrap="square" rtlCol="0">
              <a:spAutoFit/>
            </a:bodyPr>
            <a:lstStyle/>
            <a:p>
              <a:pPr algn="ctr"/>
              <a:r>
                <a:rPr lang="zh-CN" altLang="en-US" dirty="0"/>
                <a:t>强制访问某个网站</a:t>
              </a:r>
            </a:p>
          </p:txBody>
        </p:sp>
      </p:grpSp>
      <p:grpSp>
        <p:nvGrpSpPr>
          <p:cNvPr id="61" name="组合 60">
            <a:extLst>
              <a:ext uri="{FF2B5EF4-FFF2-40B4-BE49-F238E27FC236}">
                <a16:creationId xmlns:a16="http://schemas.microsoft.com/office/drawing/2014/main" id="{F5A93754-44EC-E447-BA07-2CD32AAF50F6}"/>
              </a:ext>
            </a:extLst>
          </p:cNvPr>
          <p:cNvGrpSpPr/>
          <p:nvPr/>
        </p:nvGrpSpPr>
        <p:grpSpPr>
          <a:xfrm>
            <a:off x="809625" y="2964893"/>
            <a:ext cx="2592303" cy="509954"/>
            <a:chOff x="1186961" y="1441938"/>
            <a:chExt cx="2329962" cy="509954"/>
          </a:xfrm>
        </p:grpSpPr>
        <p:sp>
          <p:nvSpPr>
            <p:cNvPr id="62" name="圆角矩形 61">
              <a:extLst>
                <a:ext uri="{FF2B5EF4-FFF2-40B4-BE49-F238E27FC236}">
                  <a16:creationId xmlns:a16="http://schemas.microsoft.com/office/drawing/2014/main" id="{0603E196-BDC7-6B41-920A-860AF628DC71}"/>
                </a:ext>
              </a:extLst>
            </p:cNvPr>
            <p:cNvSpPr/>
            <p:nvPr/>
          </p:nvSpPr>
          <p:spPr>
            <a:xfrm>
              <a:off x="1345223" y="1441938"/>
              <a:ext cx="1987062" cy="509954"/>
            </a:xfrm>
            <a:prstGeom prst="roundRect">
              <a:avLst/>
            </a:prstGeom>
            <a:solidFill>
              <a:srgbClr val="FEF3D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0C01C17F-DEFF-7646-A0EB-4E52B83661DD}"/>
                </a:ext>
              </a:extLst>
            </p:cNvPr>
            <p:cNvSpPr txBox="1"/>
            <p:nvPr/>
          </p:nvSpPr>
          <p:spPr>
            <a:xfrm>
              <a:off x="1186961" y="1521152"/>
              <a:ext cx="2329962" cy="369332"/>
            </a:xfrm>
            <a:prstGeom prst="rect">
              <a:avLst/>
            </a:prstGeom>
            <a:noFill/>
          </p:spPr>
          <p:txBody>
            <a:bodyPr wrap="square" rtlCol="0">
              <a:spAutoFit/>
            </a:bodyPr>
            <a:lstStyle/>
            <a:p>
              <a:pPr algn="ctr"/>
              <a:r>
                <a:rPr lang="zh-CN" altLang="en-US" dirty="0"/>
                <a:t>系统运行速度变慢</a:t>
              </a:r>
            </a:p>
          </p:txBody>
        </p:sp>
      </p:grpSp>
      <p:grpSp>
        <p:nvGrpSpPr>
          <p:cNvPr id="64" name="组合 63">
            <a:extLst>
              <a:ext uri="{FF2B5EF4-FFF2-40B4-BE49-F238E27FC236}">
                <a16:creationId xmlns:a16="http://schemas.microsoft.com/office/drawing/2014/main" id="{F5A93754-44EC-E447-BA07-2CD32AAF50F6}"/>
              </a:ext>
            </a:extLst>
          </p:cNvPr>
          <p:cNvGrpSpPr/>
          <p:nvPr/>
        </p:nvGrpSpPr>
        <p:grpSpPr>
          <a:xfrm>
            <a:off x="8785677" y="2964893"/>
            <a:ext cx="2587173" cy="509954"/>
            <a:chOff x="1186961" y="1441938"/>
            <a:chExt cx="2329962" cy="509954"/>
          </a:xfrm>
        </p:grpSpPr>
        <p:sp>
          <p:nvSpPr>
            <p:cNvPr id="65" name="圆角矩形 64">
              <a:extLst>
                <a:ext uri="{FF2B5EF4-FFF2-40B4-BE49-F238E27FC236}">
                  <a16:creationId xmlns:a16="http://schemas.microsoft.com/office/drawing/2014/main" id="{0603E196-BDC7-6B41-920A-860AF628DC71}"/>
                </a:ext>
              </a:extLst>
            </p:cNvPr>
            <p:cNvSpPr/>
            <p:nvPr/>
          </p:nvSpPr>
          <p:spPr>
            <a:xfrm>
              <a:off x="1345223" y="1441938"/>
              <a:ext cx="1987062" cy="509954"/>
            </a:xfrm>
            <a:prstGeom prst="roundRect">
              <a:avLst/>
            </a:prstGeom>
            <a:solidFill>
              <a:srgbClr val="FEF3D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C01C17F-DEFF-7646-A0EB-4E52B83661DD}"/>
                </a:ext>
              </a:extLst>
            </p:cNvPr>
            <p:cNvSpPr txBox="1"/>
            <p:nvPr/>
          </p:nvSpPr>
          <p:spPr>
            <a:xfrm>
              <a:off x="1186961" y="1521152"/>
              <a:ext cx="2329962" cy="369332"/>
            </a:xfrm>
            <a:prstGeom prst="rect">
              <a:avLst/>
            </a:prstGeom>
            <a:noFill/>
          </p:spPr>
          <p:txBody>
            <a:bodyPr wrap="square" rtlCol="0">
              <a:spAutoFit/>
            </a:bodyPr>
            <a:lstStyle/>
            <a:p>
              <a:pPr algn="ctr"/>
              <a:r>
                <a:rPr lang="zh-CN" altLang="en-US" dirty="0"/>
                <a:t>更改默认浏览首页</a:t>
              </a:r>
            </a:p>
          </p:txBody>
        </p:sp>
      </p:grpSp>
      <p:grpSp>
        <p:nvGrpSpPr>
          <p:cNvPr id="67" name="组合 66">
            <a:extLst>
              <a:ext uri="{FF2B5EF4-FFF2-40B4-BE49-F238E27FC236}">
                <a16:creationId xmlns:a16="http://schemas.microsoft.com/office/drawing/2014/main" id="{F5A93754-44EC-E447-BA07-2CD32AAF50F6}"/>
              </a:ext>
            </a:extLst>
          </p:cNvPr>
          <p:cNvGrpSpPr/>
          <p:nvPr/>
        </p:nvGrpSpPr>
        <p:grpSpPr>
          <a:xfrm>
            <a:off x="8785677" y="4951465"/>
            <a:ext cx="2587173" cy="509954"/>
            <a:chOff x="1186961" y="1441938"/>
            <a:chExt cx="2329962" cy="509954"/>
          </a:xfrm>
        </p:grpSpPr>
        <p:sp>
          <p:nvSpPr>
            <p:cNvPr id="68" name="圆角矩形 67">
              <a:extLst>
                <a:ext uri="{FF2B5EF4-FFF2-40B4-BE49-F238E27FC236}">
                  <a16:creationId xmlns:a16="http://schemas.microsoft.com/office/drawing/2014/main" id="{0603E196-BDC7-6B41-920A-860AF628DC71}"/>
                </a:ext>
              </a:extLst>
            </p:cNvPr>
            <p:cNvSpPr/>
            <p:nvPr/>
          </p:nvSpPr>
          <p:spPr>
            <a:xfrm>
              <a:off x="1345223" y="1441938"/>
              <a:ext cx="1987062" cy="509954"/>
            </a:xfrm>
            <a:prstGeom prst="roundRect">
              <a:avLst/>
            </a:prstGeom>
            <a:solidFill>
              <a:srgbClr val="FEF3D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0C01C17F-DEFF-7646-A0EB-4E52B83661DD}"/>
                </a:ext>
              </a:extLst>
            </p:cNvPr>
            <p:cNvSpPr txBox="1"/>
            <p:nvPr/>
          </p:nvSpPr>
          <p:spPr>
            <a:xfrm>
              <a:off x="1186961" y="1521152"/>
              <a:ext cx="2329962" cy="369332"/>
            </a:xfrm>
            <a:prstGeom prst="rect">
              <a:avLst/>
            </a:prstGeom>
            <a:noFill/>
          </p:spPr>
          <p:txBody>
            <a:bodyPr wrap="square" rtlCol="0">
              <a:spAutoFit/>
            </a:bodyPr>
            <a:lstStyle/>
            <a:p>
              <a:pPr algn="ctr"/>
              <a:r>
                <a:rPr lang="zh-CN" altLang="en-US" dirty="0"/>
                <a:t>更改浏览器标题</a:t>
              </a:r>
            </a:p>
          </p:txBody>
        </p:sp>
      </p:grpSp>
      <p:sp>
        <p:nvSpPr>
          <p:cNvPr id="3" name="灯片编号占位符 2">
            <a:extLst>
              <a:ext uri="{FF2B5EF4-FFF2-40B4-BE49-F238E27FC236}">
                <a16:creationId xmlns:a16="http://schemas.microsoft.com/office/drawing/2014/main" id="{495BD4EF-C469-4D39-B327-974B549B9FED}"/>
              </a:ext>
            </a:extLst>
          </p:cNvPr>
          <p:cNvSpPr>
            <a:spLocks noGrp="1"/>
          </p:cNvSpPr>
          <p:nvPr>
            <p:ph type="sldNum" sz="quarter" idx="12"/>
          </p:nvPr>
        </p:nvSpPr>
        <p:spPr/>
        <p:txBody>
          <a:bodyPr/>
          <a:lstStyle/>
          <a:p>
            <a:fld id="{5DD3DB80-B894-403A-B48E-6FDC1A72010E}" type="slidenum">
              <a:rPr lang="zh-CN" altLang="en-US" smtClean="0"/>
              <a:t>39</a:t>
            </a:fld>
            <a:endParaRPr lang="zh-CN" altLang="en-US"/>
          </a:p>
        </p:txBody>
      </p:sp>
    </p:spTree>
    <p:extLst>
      <p:ext uri="{BB962C8B-B14F-4D97-AF65-F5344CB8AC3E}">
        <p14:creationId xmlns:p14="http://schemas.microsoft.com/office/powerpoint/2010/main" val="268629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881711FA-E15B-DCC4-CF72-69445D7126B9}"/>
              </a:ext>
            </a:extLst>
          </p:cNvPr>
          <p:cNvGraphicFramePr>
            <a:graphicFrameLocks noGrp="1"/>
          </p:cNvGraphicFramePr>
          <p:nvPr>
            <p:ph idx="1"/>
            <p:extLst>
              <p:ext uri="{D42A27DB-BD31-4B8C-83A1-F6EECF244321}">
                <p14:modId xmlns:p14="http://schemas.microsoft.com/office/powerpoint/2010/main" val="4186614404"/>
              </p:ext>
            </p:extLst>
          </p:nvPr>
        </p:nvGraphicFramePr>
        <p:xfrm>
          <a:off x="669924" y="1123950"/>
          <a:ext cx="10850563" cy="5019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标题 3">
            <a:extLst>
              <a:ext uri="{FF2B5EF4-FFF2-40B4-BE49-F238E27FC236}">
                <a16:creationId xmlns:a16="http://schemas.microsoft.com/office/drawing/2014/main" id="{019085B3-98BA-D6AC-686C-0EC511C08EA2}"/>
              </a:ext>
            </a:extLst>
          </p:cNvPr>
          <p:cNvSpPr>
            <a:spLocks noGrp="1"/>
          </p:cNvSpPr>
          <p:nvPr>
            <p:ph type="title"/>
          </p:nvPr>
        </p:nvSpPr>
        <p:spPr>
          <a:xfrm>
            <a:off x="669925" y="1"/>
            <a:ext cx="2530475" cy="1028699"/>
          </a:xfrm>
        </p:spPr>
        <p:txBody>
          <a:bodyPr/>
          <a:lstStyle/>
          <a:p>
            <a:r>
              <a:rPr lang="zh-CN" altLang="en-US" dirty="0"/>
              <a:t>分类</a:t>
            </a:r>
          </a:p>
        </p:txBody>
      </p:sp>
      <p:sp>
        <p:nvSpPr>
          <p:cNvPr id="12" name="圆角矩形 11">
            <a:extLst>
              <a:ext uri="{FF2B5EF4-FFF2-40B4-BE49-F238E27FC236}">
                <a16:creationId xmlns:a16="http://schemas.microsoft.com/office/drawing/2014/main" id="{85813676-AB0A-79C4-98C9-F180F83E39DC}"/>
              </a:ext>
            </a:extLst>
          </p:cNvPr>
          <p:cNvSpPr/>
          <p:nvPr/>
        </p:nvSpPr>
        <p:spPr>
          <a:xfrm>
            <a:off x="7033888" y="2216731"/>
            <a:ext cx="4952271" cy="4010024"/>
          </a:xfrm>
          <a:prstGeom prst="round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zh-CN" altLang="en-US"/>
          </a:p>
        </p:txBody>
      </p:sp>
      <p:sp>
        <p:nvSpPr>
          <p:cNvPr id="13" name="圆角矩形 12">
            <a:extLst>
              <a:ext uri="{FF2B5EF4-FFF2-40B4-BE49-F238E27FC236}">
                <a16:creationId xmlns:a16="http://schemas.microsoft.com/office/drawing/2014/main" id="{A7129A0A-AAFA-EBAD-8D45-5E31C2B6198E}"/>
              </a:ext>
            </a:extLst>
          </p:cNvPr>
          <p:cNvSpPr/>
          <p:nvPr/>
        </p:nvSpPr>
        <p:spPr>
          <a:xfrm>
            <a:off x="1451758" y="1562594"/>
            <a:ext cx="1389413" cy="688769"/>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zh-CN" b="1" dirty="0">
                <a:ln w="0"/>
                <a:solidFill>
                  <a:schemeClr val="tx1"/>
                </a:solidFill>
                <a:effectLst>
                  <a:outerShdw blurRad="38100" dist="19050" dir="2700000" algn="tl" rotWithShape="0">
                    <a:schemeClr val="dk1">
                      <a:alpha val="40000"/>
                    </a:schemeClr>
                  </a:outerShdw>
                </a:effectLst>
              </a:rPr>
              <a:t>Controller</a:t>
            </a:r>
            <a:endParaRPr kumimoji="1" lang="zh-CN" altLang="en-US" b="1" dirty="0"/>
          </a:p>
        </p:txBody>
      </p:sp>
      <p:sp>
        <p:nvSpPr>
          <p:cNvPr id="14" name="圆角矩形 13">
            <a:extLst>
              <a:ext uri="{FF2B5EF4-FFF2-40B4-BE49-F238E27FC236}">
                <a16:creationId xmlns:a16="http://schemas.microsoft.com/office/drawing/2014/main" id="{483A87A2-FB16-6215-C2F4-3DD4F4011488}"/>
              </a:ext>
            </a:extLst>
          </p:cNvPr>
          <p:cNvSpPr/>
          <p:nvPr/>
        </p:nvSpPr>
        <p:spPr>
          <a:xfrm>
            <a:off x="3595965" y="1562594"/>
            <a:ext cx="1389413" cy="688769"/>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zh-CN" b="1" dirty="0">
                <a:ln w="0"/>
                <a:solidFill>
                  <a:schemeClr val="tx1"/>
                </a:solidFill>
                <a:effectLst>
                  <a:outerShdw blurRad="38100" dist="19050" dir="2700000" algn="tl" rotWithShape="0">
                    <a:schemeClr val="dk1">
                      <a:alpha val="40000"/>
                    </a:schemeClr>
                  </a:outerShdw>
                </a:effectLst>
              </a:rPr>
              <a:t>Training</a:t>
            </a:r>
            <a:endParaRPr kumimoji="1" lang="zh-CN" altLang="en-US" b="1" dirty="0">
              <a:ln w="0"/>
              <a:solidFill>
                <a:schemeClr val="tx1"/>
              </a:solidFill>
              <a:effectLst>
                <a:outerShdw blurRad="38100" dist="19050" dir="2700000" algn="tl" rotWithShape="0">
                  <a:schemeClr val="dk1">
                    <a:alpha val="40000"/>
                  </a:schemeClr>
                </a:outerShdw>
              </a:effectLst>
            </a:endParaRPr>
          </a:p>
        </p:txBody>
      </p:sp>
      <p:sp>
        <p:nvSpPr>
          <p:cNvPr id="15" name="文本框 14">
            <a:extLst>
              <a:ext uri="{FF2B5EF4-FFF2-40B4-BE49-F238E27FC236}">
                <a16:creationId xmlns:a16="http://schemas.microsoft.com/office/drawing/2014/main" id="{1C09D71F-A17A-A65E-5E0F-1A519C6691B2}"/>
              </a:ext>
            </a:extLst>
          </p:cNvPr>
          <p:cNvSpPr txBox="1"/>
          <p:nvPr/>
        </p:nvSpPr>
        <p:spPr>
          <a:xfrm>
            <a:off x="2923293" y="1603901"/>
            <a:ext cx="590550" cy="307777"/>
          </a:xfrm>
          <a:prstGeom prst="rect">
            <a:avLst/>
          </a:prstGeom>
          <a:noFill/>
        </p:spPr>
        <p:txBody>
          <a:bodyPr wrap="square" rtlCol="0">
            <a:spAutoFit/>
          </a:bodyPr>
          <a:lstStyle/>
          <a:p>
            <a:pPr algn="ctr"/>
            <a:r>
              <a:rPr kumimoji="1" lang="en-US" altLang="zh-CN" sz="1400" dirty="0"/>
              <a:t>Arch</a:t>
            </a:r>
            <a:endParaRPr kumimoji="1" lang="zh-CN" altLang="en-US" sz="1400" dirty="0"/>
          </a:p>
        </p:txBody>
      </p:sp>
      <p:sp>
        <p:nvSpPr>
          <p:cNvPr id="16" name="文本框 15">
            <a:extLst>
              <a:ext uri="{FF2B5EF4-FFF2-40B4-BE49-F238E27FC236}">
                <a16:creationId xmlns:a16="http://schemas.microsoft.com/office/drawing/2014/main" id="{AD0A848A-739E-CED5-DCFE-0FACCFA3E3B6}"/>
              </a:ext>
            </a:extLst>
          </p:cNvPr>
          <p:cNvSpPr txBox="1"/>
          <p:nvPr/>
        </p:nvSpPr>
        <p:spPr>
          <a:xfrm>
            <a:off x="2793584" y="1911678"/>
            <a:ext cx="849968" cy="307777"/>
          </a:xfrm>
          <a:prstGeom prst="rect">
            <a:avLst/>
          </a:prstGeom>
          <a:noFill/>
        </p:spPr>
        <p:txBody>
          <a:bodyPr wrap="square" rtlCol="0">
            <a:spAutoFit/>
          </a:bodyPr>
          <a:lstStyle/>
          <a:p>
            <a:pPr algn="ctr"/>
            <a:r>
              <a:rPr kumimoji="1" lang="en-US" altLang="zh-CN" sz="1400" dirty="0"/>
              <a:t>Reward</a:t>
            </a:r>
            <a:endParaRPr kumimoji="1" lang="zh-CN" altLang="en-US" sz="1400" dirty="0"/>
          </a:p>
        </p:txBody>
      </p:sp>
      <p:sp>
        <p:nvSpPr>
          <p:cNvPr id="17" name="圆角矩形 16">
            <a:extLst>
              <a:ext uri="{FF2B5EF4-FFF2-40B4-BE49-F238E27FC236}">
                <a16:creationId xmlns:a16="http://schemas.microsoft.com/office/drawing/2014/main" id="{1EC13CC5-F106-27D0-829B-0E24F14A0697}"/>
              </a:ext>
            </a:extLst>
          </p:cNvPr>
          <p:cNvSpPr/>
          <p:nvPr/>
        </p:nvSpPr>
        <p:spPr>
          <a:xfrm>
            <a:off x="1231322" y="1123950"/>
            <a:ext cx="5857986" cy="1619250"/>
          </a:xfrm>
          <a:prstGeom prst="round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zh-CN" altLang="en-US" dirty="0"/>
          </a:p>
        </p:txBody>
      </p:sp>
      <p:cxnSp>
        <p:nvCxnSpPr>
          <p:cNvPr id="18" name="直线箭头连接符 17">
            <a:extLst>
              <a:ext uri="{FF2B5EF4-FFF2-40B4-BE49-F238E27FC236}">
                <a16:creationId xmlns:a16="http://schemas.microsoft.com/office/drawing/2014/main" id="{9A09EB59-C9FE-B61F-4EA6-F94875E1850A}"/>
              </a:ext>
            </a:extLst>
          </p:cNvPr>
          <p:cNvCxnSpPr>
            <a:cxnSpLocks/>
          </p:cNvCxnSpPr>
          <p:nvPr/>
        </p:nvCxnSpPr>
        <p:spPr>
          <a:xfrm>
            <a:off x="2841171" y="1906978"/>
            <a:ext cx="754794"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22" name="图形 19">
            <a:extLst>
              <a:ext uri="{FF2B5EF4-FFF2-40B4-BE49-F238E27FC236}">
                <a16:creationId xmlns:a16="http://schemas.microsoft.com/office/drawing/2014/main" id="{336AB593-1B15-C2E9-9C77-0D3DAA0EDA74}"/>
              </a:ext>
            </a:extLst>
          </p:cNvPr>
          <p:cNvGrpSpPr/>
          <p:nvPr/>
        </p:nvGrpSpPr>
        <p:grpSpPr>
          <a:xfrm>
            <a:off x="204252" y="3255915"/>
            <a:ext cx="4413913" cy="2500912"/>
            <a:chOff x="204252" y="3255915"/>
            <a:chExt cx="4413913" cy="2500912"/>
          </a:xfrm>
        </p:grpSpPr>
        <p:sp>
          <p:nvSpPr>
            <p:cNvPr id="23" name="任意形状 22">
              <a:extLst>
                <a:ext uri="{FF2B5EF4-FFF2-40B4-BE49-F238E27FC236}">
                  <a16:creationId xmlns:a16="http://schemas.microsoft.com/office/drawing/2014/main" id="{0C71FE70-C479-46BD-5CF5-138899A9AEA5}"/>
                </a:ext>
              </a:extLst>
            </p:cNvPr>
            <p:cNvSpPr/>
            <p:nvPr/>
          </p:nvSpPr>
          <p:spPr>
            <a:xfrm>
              <a:off x="428823" y="4602745"/>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50"/>
                    <a:pt x="83787" y="0"/>
                    <a:pt x="187143" y="0"/>
                  </a:cubicBezTo>
                  <a:cubicBezTo>
                    <a:pt x="290499" y="0"/>
                    <a:pt x="374286" y="83750"/>
                    <a:pt x="374286" y="187060"/>
                  </a:cubicBezTo>
                  <a:close/>
                </a:path>
              </a:pathLst>
            </a:custGeom>
            <a:solidFill>
              <a:srgbClr val="D5E8D4"/>
            </a:solidFill>
            <a:ln w="7478" cap="flat">
              <a:solidFill>
                <a:srgbClr val="82B366"/>
              </a:solidFill>
              <a:prstDash val="solid"/>
              <a:miter/>
            </a:ln>
          </p:spPr>
          <p:txBody>
            <a:bodyPr rtlCol="0" anchor="ctr"/>
            <a:lstStyle/>
            <a:p>
              <a:endParaRPr lang="zh-CN" altLang="en-US"/>
            </a:p>
          </p:txBody>
        </p:sp>
        <p:sp>
          <p:nvSpPr>
            <p:cNvPr id="24" name="任意形状 23">
              <a:extLst>
                <a:ext uri="{FF2B5EF4-FFF2-40B4-BE49-F238E27FC236}">
                  <a16:creationId xmlns:a16="http://schemas.microsoft.com/office/drawing/2014/main" id="{06965307-DC04-ECAB-DAA8-914DADEB6699}"/>
                </a:ext>
              </a:extLst>
            </p:cNvPr>
            <p:cNvSpPr/>
            <p:nvPr/>
          </p:nvSpPr>
          <p:spPr>
            <a:xfrm>
              <a:off x="2300250" y="4303449"/>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50"/>
                    <a:pt x="83787" y="0"/>
                    <a:pt x="187143" y="0"/>
                  </a:cubicBezTo>
                  <a:cubicBezTo>
                    <a:pt x="290499" y="0"/>
                    <a:pt x="374286" y="83750"/>
                    <a:pt x="374286" y="187060"/>
                  </a:cubicBezTo>
                  <a:close/>
                </a:path>
              </a:pathLst>
            </a:custGeom>
            <a:solidFill>
              <a:srgbClr val="D5E8D4"/>
            </a:solidFill>
            <a:ln w="7478" cap="flat">
              <a:solidFill>
                <a:srgbClr val="82B366"/>
              </a:solidFill>
              <a:prstDash val="solid"/>
              <a:miter/>
            </a:ln>
          </p:spPr>
          <p:txBody>
            <a:bodyPr rtlCol="0" anchor="ctr"/>
            <a:lstStyle/>
            <a:p>
              <a:endParaRPr lang="zh-CN" altLang="en-US"/>
            </a:p>
          </p:txBody>
        </p:sp>
        <p:sp>
          <p:nvSpPr>
            <p:cNvPr id="25" name="任意形状 24">
              <a:extLst>
                <a:ext uri="{FF2B5EF4-FFF2-40B4-BE49-F238E27FC236}">
                  <a16:creationId xmlns:a16="http://schemas.microsoft.com/office/drawing/2014/main" id="{A92FD170-1122-FBCD-C98A-67CE09037CE3}"/>
                </a:ext>
              </a:extLst>
            </p:cNvPr>
            <p:cNvSpPr/>
            <p:nvPr/>
          </p:nvSpPr>
          <p:spPr>
            <a:xfrm>
              <a:off x="775636" y="4314224"/>
              <a:ext cx="613528" cy="378010"/>
            </a:xfrm>
            <a:custGeom>
              <a:avLst/>
              <a:gdLst>
                <a:gd name="connsiteX0" fmla="*/ 0 w 613528"/>
                <a:gd name="connsiteY0" fmla="*/ 378011 h 378010"/>
                <a:gd name="connsiteX1" fmla="*/ 613529 w 613528"/>
                <a:gd name="connsiteY1" fmla="*/ 0 h 378010"/>
              </a:gdLst>
              <a:ahLst/>
              <a:cxnLst>
                <a:cxn ang="0">
                  <a:pos x="connsiteX0" y="connsiteY0"/>
                </a:cxn>
                <a:cxn ang="0">
                  <a:pos x="connsiteX1" y="connsiteY1"/>
                </a:cxn>
              </a:cxnLst>
              <a:rect l="l" t="t" r="r" b="b"/>
              <a:pathLst>
                <a:path w="613528" h="378010">
                  <a:moveTo>
                    <a:pt x="0" y="378011"/>
                  </a:moveTo>
                  <a:lnTo>
                    <a:pt x="613529" y="0"/>
                  </a:lnTo>
                </a:path>
              </a:pathLst>
            </a:custGeom>
            <a:noFill/>
            <a:ln w="7478" cap="flat">
              <a:solidFill>
                <a:srgbClr val="9673A6"/>
              </a:solidFill>
              <a:prstDash val="solid"/>
              <a:miter/>
            </a:ln>
          </p:spPr>
          <p:txBody>
            <a:bodyPr rtlCol="0" anchor="ctr"/>
            <a:lstStyle/>
            <a:p>
              <a:endParaRPr lang="zh-CN" altLang="en-US"/>
            </a:p>
          </p:txBody>
        </p:sp>
        <p:sp>
          <p:nvSpPr>
            <p:cNvPr id="26" name="任意形状 25">
              <a:extLst>
                <a:ext uri="{FF2B5EF4-FFF2-40B4-BE49-F238E27FC236}">
                  <a16:creationId xmlns:a16="http://schemas.microsoft.com/office/drawing/2014/main" id="{6C5FFCB1-C9B4-E3DB-CF06-111F9CB01ABC}"/>
                </a:ext>
              </a:extLst>
            </p:cNvPr>
            <p:cNvSpPr/>
            <p:nvPr/>
          </p:nvSpPr>
          <p:spPr>
            <a:xfrm rot="20360637">
              <a:off x="1419182" y="4347241"/>
              <a:ext cx="58388" cy="49757"/>
            </a:xfrm>
            <a:custGeom>
              <a:avLst/>
              <a:gdLst>
                <a:gd name="connsiteX0" fmla="*/ 58388 w 58388"/>
                <a:gd name="connsiteY0" fmla="*/ 0 h 49757"/>
                <a:gd name="connsiteX1" fmla="*/ 27473 w 58388"/>
                <a:gd name="connsiteY1" fmla="*/ 49758 h 49757"/>
                <a:gd name="connsiteX2" fmla="*/ 24927 w 58388"/>
                <a:gd name="connsiteY2" fmla="*/ 20577 h 49757"/>
                <a:gd name="connsiteX3" fmla="*/ 0 w 58388"/>
                <a:gd name="connsiteY3" fmla="*/ 5163 h 49757"/>
              </a:gdLst>
              <a:ahLst/>
              <a:cxnLst>
                <a:cxn ang="0">
                  <a:pos x="connsiteX0" y="connsiteY0"/>
                </a:cxn>
                <a:cxn ang="0">
                  <a:pos x="connsiteX1" y="connsiteY1"/>
                </a:cxn>
                <a:cxn ang="0">
                  <a:pos x="connsiteX2" y="connsiteY2"/>
                </a:cxn>
                <a:cxn ang="0">
                  <a:pos x="connsiteX3" y="connsiteY3"/>
                </a:cxn>
              </a:cxnLst>
              <a:rect l="l" t="t" r="r" b="b"/>
              <a:pathLst>
                <a:path w="58388" h="49757">
                  <a:moveTo>
                    <a:pt x="58388" y="0"/>
                  </a:moveTo>
                  <a:lnTo>
                    <a:pt x="27473" y="49758"/>
                  </a:lnTo>
                  <a:lnTo>
                    <a:pt x="24927" y="20577"/>
                  </a:lnTo>
                  <a:lnTo>
                    <a:pt x="0" y="5163"/>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27" name="任意形状 26">
              <a:extLst>
                <a:ext uri="{FF2B5EF4-FFF2-40B4-BE49-F238E27FC236}">
                  <a16:creationId xmlns:a16="http://schemas.microsoft.com/office/drawing/2014/main" id="{C2F50C94-98BF-9A8A-ADB3-7C477FF513DD}"/>
                </a:ext>
              </a:extLst>
            </p:cNvPr>
            <p:cNvSpPr/>
            <p:nvPr/>
          </p:nvSpPr>
          <p:spPr>
            <a:xfrm>
              <a:off x="803108" y="4789805"/>
              <a:ext cx="551172" cy="7482"/>
            </a:xfrm>
            <a:custGeom>
              <a:avLst/>
              <a:gdLst>
                <a:gd name="connsiteX0" fmla="*/ 0 w 551172"/>
                <a:gd name="connsiteY0" fmla="*/ 0 h 7482"/>
                <a:gd name="connsiteX1" fmla="*/ 551173 w 551172"/>
                <a:gd name="connsiteY1" fmla="*/ 0 h 7482"/>
              </a:gdLst>
              <a:ahLst/>
              <a:cxnLst>
                <a:cxn ang="0">
                  <a:pos x="connsiteX0" y="connsiteY0"/>
                </a:cxn>
                <a:cxn ang="0">
                  <a:pos x="connsiteX1" y="connsiteY1"/>
                </a:cxn>
              </a:cxnLst>
              <a:rect l="l" t="t" r="r" b="b"/>
              <a:pathLst>
                <a:path w="551172" h="7482">
                  <a:moveTo>
                    <a:pt x="0" y="0"/>
                  </a:moveTo>
                  <a:lnTo>
                    <a:pt x="551173" y="0"/>
                  </a:lnTo>
                </a:path>
              </a:pathLst>
            </a:custGeom>
            <a:noFill/>
            <a:ln w="7478" cap="flat">
              <a:solidFill>
                <a:srgbClr val="9673A6"/>
              </a:solidFill>
              <a:prstDash val="solid"/>
              <a:miter/>
            </a:ln>
          </p:spPr>
          <p:txBody>
            <a:bodyPr rtlCol="0" anchor="ctr"/>
            <a:lstStyle/>
            <a:p>
              <a:endParaRPr lang="zh-CN" altLang="en-US"/>
            </a:p>
          </p:txBody>
        </p:sp>
        <p:sp>
          <p:nvSpPr>
            <p:cNvPr id="28" name="任意形状 27">
              <a:extLst>
                <a:ext uri="{FF2B5EF4-FFF2-40B4-BE49-F238E27FC236}">
                  <a16:creationId xmlns:a16="http://schemas.microsoft.com/office/drawing/2014/main" id="{4E582F90-0DEE-2EFB-481A-4D270E8D3071}"/>
                </a:ext>
              </a:extLst>
            </p:cNvPr>
            <p:cNvSpPr/>
            <p:nvPr/>
          </p:nvSpPr>
          <p:spPr>
            <a:xfrm>
              <a:off x="1341181" y="4763617"/>
              <a:ext cx="52399" cy="52376"/>
            </a:xfrm>
            <a:custGeom>
              <a:avLst/>
              <a:gdLst>
                <a:gd name="connsiteX0" fmla="*/ 52400 w 52399"/>
                <a:gd name="connsiteY0" fmla="*/ 26188 h 52376"/>
                <a:gd name="connsiteX1" fmla="*/ 0 w 52399"/>
                <a:gd name="connsiteY1" fmla="*/ 52377 h 52376"/>
                <a:gd name="connsiteX2" fmla="*/ 13100 w 52399"/>
                <a:gd name="connsiteY2" fmla="*/ 26188 h 52376"/>
                <a:gd name="connsiteX3" fmla="*/ 0 w 52399"/>
                <a:gd name="connsiteY3" fmla="*/ 0 h 52376"/>
              </a:gdLst>
              <a:ahLst/>
              <a:cxnLst>
                <a:cxn ang="0">
                  <a:pos x="connsiteX0" y="connsiteY0"/>
                </a:cxn>
                <a:cxn ang="0">
                  <a:pos x="connsiteX1" y="connsiteY1"/>
                </a:cxn>
                <a:cxn ang="0">
                  <a:pos x="connsiteX2" y="connsiteY2"/>
                </a:cxn>
                <a:cxn ang="0">
                  <a:pos x="connsiteX3" y="connsiteY3"/>
                </a:cxn>
              </a:cxnLst>
              <a:rect l="l" t="t" r="r" b="b"/>
              <a:pathLst>
                <a:path w="52399" h="52376">
                  <a:moveTo>
                    <a:pt x="52400" y="26188"/>
                  </a:moveTo>
                  <a:lnTo>
                    <a:pt x="0" y="52377"/>
                  </a:lnTo>
                  <a:lnTo>
                    <a:pt x="13100" y="26188"/>
                  </a:lnTo>
                  <a:lnTo>
                    <a:pt x="0" y="0"/>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29" name="任意形状 28">
              <a:extLst>
                <a:ext uri="{FF2B5EF4-FFF2-40B4-BE49-F238E27FC236}">
                  <a16:creationId xmlns:a16="http://schemas.microsoft.com/office/drawing/2014/main" id="{DAC06B49-1E55-9168-61FA-075B789F3DC8}"/>
                </a:ext>
              </a:extLst>
            </p:cNvPr>
            <p:cNvSpPr/>
            <p:nvPr/>
          </p:nvSpPr>
          <p:spPr>
            <a:xfrm>
              <a:off x="738207" y="3844779"/>
              <a:ext cx="697069" cy="803384"/>
            </a:xfrm>
            <a:custGeom>
              <a:avLst/>
              <a:gdLst>
                <a:gd name="connsiteX0" fmla="*/ 0 w 697069"/>
                <a:gd name="connsiteY0" fmla="*/ 803385 h 803384"/>
                <a:gd name="connsiteX1" fmla="*/ 697069 w 697069"/>
                <a:gd name="connsiteY1" fmla="*/ 0 h 803384"/>
              </a:gdLst>
              <a:ahLst/>
              <a:cxnLst>
                <a:cxn ang="0">
                  <a:pos x="connsiteX0" y="connsiteY0"/>
                </a:cxn>
                <a:cxn ang="0">
                  <a:pos x="connsiteX1" y="connsiteY1"/>
                </a:cxn>
              </a:cxnLst>
              <a:rect l="l" t="t" r="r" b="b"/>
              <a:pathLst>
                <a:path w="697069" h="803384">
                  <a:moveTo>
                    <a:pt x="0" y="803385"/>
                  </a:moveTo>
                  <a:lnTo>
                    <a:pt x="697069" y="0"/>
                  </a:lnTo>
                </a:path>
              </a:pathLst>
            </a:custGeom>
            <a:noFill/>
            <a:ln w="7478" cap="flat">
              <a:solidFill>
                <a:srgbClr val="82B366"/>
              </a:solidFill>
              <a:prstDash val="solid"/>
              <a:miter/>
            </a:ln>
          </p:spPr>
          <p:txBody>
            <a:bodyPr rtlCol="0" anchor="ctr"/>
            <a:lstStyle/>
            <a:p>
              <a:endParaRPr lang="zh-CN" altLang="en-US"/>
            </a:p>
          </p:txBody>
        </p:sp>
        <p:sp>
          <p:nvSpPr>
            <p:cNvPr id="30" name="任意形状 29">
              <a:extLst>
                <a:ext uri="{FF2B5EF4-FFF2-40B4-BE49-F238E27FC236}">
                  <a16:creationId xmlns:a16="http://schemas.microsoft.com/office/drawing/2014/main" id="{A4ED8FC6-0B37-BE85-96ED-42DF680E4A7E}"/>
                </a:ext>
              </a:extLst>
            </p:cNvPr>
            <p:cNvSpPr/>
            <p:nvPr/>
          </p:nvSpPr>
          <p:spPr>
            <a:xfrm>
              <a:off x="1406906" y="3815149"/>
              <a:ext cx="54121" cy="56716"/>
            </a:xfrm>
            <a:custGeom>
              <a:avLst/>
              <a:gdLst>
                <a:gd name="connsiteX0" fmla="*/ 54122 w 54121"/>
                <a:gd name="connsiteY0" fmla="*/ 0 h 56716"/>
                <a:gd name="connsiteX1" fmla="*/ 39599 w 54121"/>
                <a:gd name="connsiteY1" fmla="*/ 56717 h 56716"/>
                <a:gd name="connsiteX2" fmla="*/ 28371 w 54121"/>
                <a:gd name="connsiteY2" fmla="*/ 29630 h 56716"/>
                <a:gd name="connsiteX3" fmla="*/ 0 w 54121"/>
                <a:gd name="connsiteY3" fmla="*/ 22372 h 56716"/>
              </a:gdLst>
              <a:ahLst/>
              <a:cxnLst>
                <a:cxn ang="0">
                  <a:pos x="connsiteX0" y="connsiteY0"/>
                </a:cxn>
                <a:cxn ang="0">
                  <a:pos x="connsiteX1" y="connsiteY1"/>
                </a:cxn>
                <a:cxn ang="0">
                  <a:pos x="connsiteX2" y="connsiteY2"/>
                </a:cxn>
                <a:cxn ang="0">
                  <a:pos x="connsiteX3" y="connsiteY3"/>
                </a:cxn>
              </a:cxnLst>
              <a:rect l="l" t="t" r="r" b="b"/>
              <a:pathLst>
                <a:path w="54121" h="56716">
                  <a:moveTo>
                    <a:pt x="54122" y="0"/>
                  </a:moveTo>
                  <a:lnTo>
                    <a:pt x="39599" y="56717"/>
                  </a:lnTo>
                  <a:lnTo>
                    <a:pt x="28371" y="29630"/>
                  </a:lnTo>
                  <a:lnTo>
                    <a:pt x="0" y="22372"/>
                  </a:lnTo>
                  <a:close/>
                </a:path>
              </a:pathLst>
            </a:custGeom>
            <a:solidFill>
              <a:srgbClr val="82B366"/>
            </a:solidFill>
            <a:ln w="7478" cap="flat">
              <a:solidFill>
                <a:srgbClr val="82B366"/>
              </a:solidFill>
              <a:prstDash val="solid"/>
              <a:miter/>
            </a:ln>
          </p:spPr>
          <p:txBody>
            <a:bodyPr rtlCol="0" anchor="ctr"/>
            <a:lstStyle/>
            <a:p>
              <a:endParaRPr lang="zh-CN" altLang="en-US"/>
            </a:p>
          </p:txBody>
        </p:sp>
        <p:sp>
          <p:nvSpPr>
            <p:cNvPr id="31" name="任意形状 30">
              <a:extLst>
                <a:ext uri="{FF2B5EF4-FFF2-40B4-BE49-F238E27FC236}">
                  <a16:creationId xmlns:a16="http://schemas.microsoft.com/office/drawing/2014/main" id="{CDC2B3E3-C60C-5765-FAD4-A1E6EFAC7D81}"/>
                </a:ext>
              </a:extLst>
            </p:cNvPr>
            <p:cNvSpPr/>
            <p:nvPr/>
          </p:nvSpPr>
          <p:spPr>
            <a:xfrm>
              <a:off x="1726770" y="3794123"/>
              <a:ext cx="587478" cy="537834"/>
            </a:xfrm>
            <a:custGeom>
              <a:avLst/>
              <a:gdLst>
                <a:gd name="connsiteX0" fmla="*/ 0 w 587478"/>
                <a:gd name="connsiteY0" fmla="*/ 0 h 537834"/>
                <a:gd name="connsiteX1" fmla="*/ 587479 w 587478"/>
                <a:gd name="connsiteY1" fmla="*/ 537834 h 537834"/>
              </a:gdLst>
              <a:ahLst/>
              <a:cxnLst>
                <a:cxn ang="0">
                  <a:pos x="connsiteX0" y="connsiteY0"/>
                </a:cxn>
                <a:cxn ang="0">
                  <a:pos x="connsiteX1" y="connsiteY1"/>
                </a:cxn>
              </a:cxnLst>
              <a:rect l="l" t="t" r="r" b="b"/>
              <a:pathLst>
                <a:path w="587478" h="537834">
                  <a:moveTo>
                    <a:pt x="0" y="0"/>
                  </a:moveTo>
                  <a:lnTo>
                    <a:pt x="587479" y="537834"/>
                  </a:lnTo>
                </a:path>
              </a:pathLst>
            </a:custGeom>
            <a:noFill/>
            <a:ln w="7478" cap="flat">
              <a:solidFill>
                <a:srgbClr val="82B366"/>
              </a:solidFill>
              <a:prstDash val="solid"/>
              <a:miter/>
            </a:ln>
          </p:spPr>
          <p:txBody>
            <a:bodyPr rtlCol="0" anchor="ctr"/>
            <a:lstStyle/>
            <a:p>
              <a:endParaRPr lang="zh-CN" altLang="en-US"/>
            </a:p>
          </p:txBody>
        </p:sp>
        <p:sp>
          <p:nvSpPr>
            <p:cNvPr id="32" name="任意形状 31">
              <a:extLst>
                <a:ext uri="{FF2B5EF4-FFF2-40B4-BE49-F238E27FC236}">
                  <a16:creationId xmlns:a16="http://schemas.microsoft.com/office/drawing/2014/main" id="{C1B1816B-4015-F374-EB08-5211E51076F9}"/>
                </a:ext>
              </a:extLst>
            </p:cNvPr>
            <p:cNvSpPr/>
            <p:nvPr/>
          </p:nvSpPr>
          <p:spPr>
            <a:xfrm>
              <a:off x="2286926" y="4303749"/>
              <a:ext cx="56367" cy="54696"/>
            </a:xfrm>
            <a:custGeom>
              <a:avLst/>
              <a:gdLst>
                <a:gd name="connsiteX0" fmla="*/ 56367 w 56367"/>
                <a:gd name="connsiteY0" fmla="*/ 54696 h 54696"/>
                <a:gd name="connsiteX1" fmla="*/ 0 w 56367"/>
                <a:gd name="connsiteY1" fmla="*/ 38684 h 54696"/>
                <a:gd name="connsiteX2" fmla="*/ 27323 w 56367"/>
                <a:gd name="connsiteY2" fmla="*/ 28209 h 54696"/>
                <a:gd name="connsiteX3" fmla="*/ 35407 w 56367"/>
                <a:gd name="connsiteY3" fmla="*/ 0 h 54696"/>
              </a:gdLst>
              <a:ahLst/>
              <a:cxnLst>
                <a:cxn ang="0">
                  <a:pos x="connsiteX0" y="connsiteY0"/>
                </a:cxn>
                <a:cxn ang="0">
                  <a:pos x="connsiteX1" y="connsiteY1"/>
                </a:cxn>
                <a:cxn ang="0">
                  <a:pos x="connsiteX2" y="connsiteY2"/>
                </a:cxn>
                <a:cxn ang="0">
                  <a:pos x="connsiteX3" y="connsiteY3"/>
                </a:cxn>
              </a:cxnLst>
              <a:rect l="l" t="t" r="r" b="b"/>
              <a:pathLst>
                <a:path w="56367" h="54696">
                  <a:moveTo>
                    <a:pt x="56367" y="54696"/>
                  </a:moveTo>
                  <a:lnTo>
                    <a:pt x="0" y="38684"/>
                  </a:lnTo>
                  <a:lnTo>
                    <a:pt x="27323" y="28209"/>
                  </a:lnTo>
                  <a:lnTo>
                    <a:pt x="35407" y="0"/>
                  </a:lnTo>
                  <a:close/>
                </a:path>
              </a:pathLst>
            </a:custGeom>
            <a:solidFill>
              <a:srgbClr val="82B366"/>
            </a:solidFill>
            <a:ln w="7478" cap="flat">
              <a:solidFill>
                <a:srgbClr val="82B366"/>
              </a:solidFill>
              <a:prstDash val="solid"/>
              <a:miter/>
            </a:ln>
          </p:spPr>
          <p:txBody>
            <a:bodyPr rtlCol="0" anchor="ctr"/>
            <a:lstStyle/>
            <a:p>
              <a:endParaRPr lang="zh-CN" altLang="en-US"/>
            </a:p>
          </p:txBody>
        </p:sp>
        <p:sp>
          <p:nvSpPr>
            <p:cNvPr id="33" name="任意形状 32">
              <a:extLst>
                <a:ext uri="{FF2B5EF4-FFF2-40B4-BE49-F238E27FC236}">
                  <a16:creationId xmlns:a16="http://schemas.microsoft.com/office/drawing/2014/main" id="{D2F4273E-4FE7-40E4-0B83-F86558FE1B12}"/>
                </a:ext>
              </a:extLst>
            </p:cNvPr>
            <p:cNvSpPr/>
            <p:nvPr/>
          </p:nvSpPr>
          <p:spPr>
            <a:xfrm>
              <a:off x="1766669" y="4564735"/>
              <a:ext cx="497949" cy="165884"/>
            </a:xfrm>
            <a:custGeom>
              <a:avLst/>
              <a:gdLst>
                <a:gd name="connsiteX0" fmla="*/ 0 w 497949"/>
                <a:gd name="connsiteY0" fmla="*/ 165885 h 165884"/>
                <a:gd name="connsiteX1" fmla="*/ 497949 w 497949"/>
                <a:gd name="connsiteY1" fmla="*/ 0 h 165884"/>
              </a:gdLst>
              <a:ahLst/>
              <a:cxnLst>
                <a:cxn ang="0">
                  <a:pos x="connsiteX0" y="connsiteY0"/>
                </a:cxn>
                <a:cxn ang="0">
                  <a:pos x="connsiteX1" y="connsiteY1"/>
                </a:cxn>
              </a:cxnLst>
              <a:rect l="l" t="t" r="r" b="b"/>
              <a:pathLst>
                <a:path w="497949" h="165884">
                  <a:moveTo>
                    <a:pt x="0" y="165885"/>
                  </a:moveTo>
                  <a:lnTo>
                    <a:pt x="497949" y="0"/>
                  </a:lnTo>
                </a:path>
              </a:pathLst>
            </a:custGeom>
            <a:noFill/>
            <a:ln w="7478" cap="flat">
              <a:solidFill>
                <a:srgbClr val="82B366"/>
              </a:solidFill>
              <a:prstDash val="solid"/>
              <a:miter/>
            </a:ln>
          </p:spPr>
          <p:txBody>
            <a:bodyPr rtlCol="0" anchor="ctr"/>
            <a:lstStyle/>
            <a:p>
              <a:endParaRPr lang="zh-CN" altLang="en-US"/>
            </a:p>
          </p:txBody>
        </p:sp>
        <p:sp>
          <p:nvSpPr>
            <p:cNvPr id="34" name="任意形状 33">
              <a:extLst>
                <a:ext uri="{FF2B5EF4-FFF2-40B4-BE49-F238E27FC236}">
                  <a16:creationId xmlns:a16="http://schemas.microsoft.com/office/drawing/2014/main" id="{5FA38C5D-0357-D059-52EC-32F6CDD35B6F}"/>
                </a:ext>
              </a:extLst>
            </p:cNvPr>
            <p:cNvSpPr/>
            <p:nvPr/>
          </p:nvSpPr>
          <p:spPr>
            <a:xfrm>
              <a:off x="2243883" y="4544008"/>
              <a:ext cx="58014" cy="49683"/>
            </a:xfrm>
            <a:custGeom>
              <a:avLst/>
              <a:gdLst>
                <a:gd name="connsiteX0" fmla="*/ 58014 w 58014"/>
                <a:gd name="connsiteY0" fmla="*/ 8305 h 49683"/>
                <a:gd name="connsiteX1" fmla="*/ 16618 w 58014"/>
                <a:gd name="connsiteY1" fmla="*/ 49683 h 49683"/>
                <a:gd name="connsiteX2" fmla="*/ 20735 w 58014"/>
                <a:gd name="connsiteY2" fmla="*/ 20726 h 49683"/>
                <a:gd name="connsiteX3" fmla="*/ 0 w 58014"/>
                <a:gd name="connsiteY3" fmla="*/ 0 h 49683"/>
              </a:gdLst>
              <a:ahLst/>
              <a:cxnLst>
                <a:cxn ang="0">
                  <a:pos x="connsiteX0" y="connsiteY0"/>
                </a:cxn>
                <a:cxn ang="0">
                  <a:pos x="connsiteX1" y="connsiteY1"/>
                </a:cxn>
                <a:cxn ang="0">
                  <a:pos x="connsiteX2" y="connsiteY2"/>
                </a:cxn>
                <a:cxn ang="0">
                  <a:pos x="connsiteX3" y="connsiteY3"/>
                </a:cxn>
              </a:cxnLst>
              <a:rect l="l" t="t" r="r" b="b"/>
              <a:pathLst>
                <a:path w="58014" h="49683">
                  <a:moveTo>
                    <a:pt x="58014" y="8305"/>
                  </a:moveTo>
                  <a:lnTo>
                    <a:pt x="16618" y="49683"/>
                  </a:lnTo>
                  <a:lnTo>
                    <a:pt x="20735" y="20726"/>
                  </a:lnTo>
                  <a:lnTo>
                    <a:pt x="0" y="0"/>
                  </a:lnTo>
                  <a:close/>
                </a:path>
              </a:pathLst>
            </a:custGeom>
            <a:solidFill>
              <a:srgbClr val="82B366"/>
            </a:solidFill>
            <a:ln w="7478" cap="flat">
              <a:solidFill>
                <a:srgbClr val="82B366"/>
              </a:solidFill>
              <a:prstDash val="solid"/>
              <a:miter/>
            </a:ln>
          </p:spPr>
          <p:txBody>
            <a:bodyPr rtlCol="0" anchor="ctr"/>
            <a:lstStyle/>
            <a:p>
              <a:endParaRPr lang="zh-CN" altLang="en-US"/>
            </a:p>
          </p:txBody>
        </p:sp>
        <p:sp>
          <p:nvSpPr>
            <p:cNvPr id="35" name="任意形状 34">
              <a:extLst>
                <a:ext uri="{FF2B5EF4-FFF2-40B4-BE49-F238E27FC236}">
                  <a16:creationId xmlns:a16="http://schemas.microsoft.com/office/drawing/2014/main" id="{4E3F7377-5130-C434-068D-7BF2D9978A8B}"/>
                </a:ext>
              </a:extLst>
            </p:cNvPr>
            <p:cNvSpPr/>
            <p:nvPr/>
          </p:nvSpPr>
          <p:spPr>
            <a:xfrm>
              <a:off x="1776251" y="4191214"/>
              <a:ext cx="482603" cy="275651"/>
            </a:xfrm>
            <a:custGeom>
              <a:avLst/>
              <a:gdLst>
                <a:gd name="connsiteX0" fmla="*/ 0 w 482603"/>
                <a:gd name="connsiteY0" fmla="*/ 0 h 275651"/>
                <a:gd name="connsiteX1" fmla="*/ 482604 w 482603"/>
                <a:gd name="connsiteY1" fmla="*/ 275651 h 275651"/>
              </a:gdLst>
              <a:ahLst/>
              <a:cxnLst>
                <a:cxn ang="0">
                  <a:pos x="connsiteX0" y="connsiteY0"/>
                </a:cxn>
                <a:cxn ang="0">
                  <a:pos x="connsiteX1" y="connsiteY1"/>
                </a:cxn>
              </a:cxnLst>
              <a:rect l="l" t="t" r="r" b="b"/>
              <a:pathLst>
                <a:path w="482603" h="275651">
                  <a:moveTo>
                    <a:pt x="0" y="0"/>
                  </a:moveTo>
                  <a:lnTo>
                    <a:pt x="482604" y="275651"/>
                  </a:lnTo>
                </a:path>
              </a:pathLst>
            </a:custGeom>
            <a:noFill/>
            <a:ln w="7478" cap="flat">
              <a:solidFill>
                <a:srgbClr val="82B366"/>
              </a:solidFill>
              <a:prstDash val="solid"/>
              <a:miter/>
            </a:ln>
          </p:spPr>
          <p:txBody>
            <a:bodyPr rtlCol="0" anchor="ctr"/>
            <a:lstStyle/>
            <a:p>
              <a:endParaRPr lang="zh-CN" altLang="en-US"/>
            </a:p>
          </p:txBody>
        </p:sp>
        <p:sp>
          <p:nvSpPr>
            <p:cNvPr id="36" name="任意形状 35">
              <a:extLst>
                <a:ext uri="{FF2B5EF4-FFF2-40B4-BE49-F238E27FC236}">
                  <a16:creationId xmlns:a16="http://schemas.microsoft.com/office/drawing/2014/main" id="{C823AED1-FFF9-FFC5-F689-1A81673F365B}"/>
                </a:ext>
              </a:extLst>
            </p:cNvPr>
            <p:cNvSpPr/>
            <p:nvPr/>
          </p:nvSpPr>
          <p:spPr>
            <a:xfrm>
              <a:off x="2234526" y="4437609"/>
              <a:ext cx="58463" cy="48785"/>
            </a:xfrm>
            <a:custGeom>
              <a:avLst/>
              <a:gdLst>
                <a:gd name="connsiteX0" fmla="*/ 58463 w 58463"/>
                <a:gd name="connsiteY0" fmla="*/ 48785 h 48785"/>
                <a:gd name="connsiteX1" fmla="*/ 0 w 58463"/>
                <a:gd name="connsiteY1" fmla="*/ 45493 h 48785"/>
                <a:gd name="connsiteX2" fmla="*/ 24329 w 58463"/>
                <a:gd name="connsiteY2" fmla="*/ 29256 h 48785"/>
                <a:gd name="connsiteX3" fmla="*/ 25975 w 58463"/>
                <a:gd name="connsiteY3" fmla="*/ 0 h 48785"/>
              </a:gdLst>
              <a:ahLst/>
              <a:cxnLst>
                <a:cxn ang="0">
                  <a:pos x="connsiteX0" y="connsiteY0"/>
                </a:cxn>
                <a:cxn ang="0">
                  <a:pos x="connsiteX1" y="connsiteY1"/>
                </a:cxn>
                <a:cxn ang="0">
                  <a:pos x="connsiteX2" y="connsiteY2"/>
                </a:cxn>
                <a:cxn ang="0">
                  <a:pos x="connsiteX3" y="connsiteY3"/>
                </a:cxn>
              </a:cxnLst>
              <a:rect l="l" t="t" r="r" b="b"/>
              <a:pathLst>
                <a:path w="58463" h="48785">
                  <a:moveTo>
                    <a:pt x="58463" y="48785"/>
                  </a:moveTo>
                  <a:lnTo>
                    <a:pt x="0" y="45493"/>
                  </a:lnTo>
                  <a:lnTo>
                    <a:pt x="24329" y="29256"/>
                  </a:lnTo>
                  <a:lnTo>
                    <a:pt x="25975" y="0"/>
                  </a:lnTo>
                  <a:close/>
                </a:path>
              </a:pathLst>
            </a:custGeom>
            <a:solidFill>
              <a:srgbClr val="82B366"/>
            </a:solidFill>
            <a:ln w="7478" cap="flat">
              <a:solidFill>
                <a:srgbClr val="82B366"/>
              </a:solidFill>
              <a:prstDash val="solid"/>
              <a:miter/>
            </a:ln>
          </p:spPr>
          <p:txBody>
            <a:bodyPr rtlCol="0" anchor="ctr"/>
            <a:lstStyle/>
            <a:p>
              <a:endParaRPr lang="zh-CN" altLang="en-US"/>
            </a:p>
          </p:txBody>
        </p:sp>
        <p:sp>
          <p:nvSpPr>
            <p:cNvPr id="37" name="任意形状 36">
              <a:extLst>
                <a:ext uri="{FF2B5EF4-FFF2-40B4-BE49-F238E27FC236}">
                  <a16:creationId xmlns:a16="http://schemas.microsoft.com/office/drawing/2014/main" id="{F7171780-410A-C10E-5154-480806148508}"/>
                </a:ext>
              </a:extLst>
            </p:cNvPr>
            <p:cNvSpPr/>
            <p:nvPr/>
          </p:nvSpPr>
          <p:spPr>
            <a:xfrm>
              <a:off x="204252" y="3255915"/>
              <a:ext cx="2769712" cy="7482"/>
            </a:xfrm>
            <a:custGeom>
              <a:avLst/>
              <a:gdLst>
                <a:gd name="connsiteX0" fmla="*/ 0 w 2769712"/>
                <a:gd name="connsiteY0" fmla="*/ 0 h 7482"/>
                <a:gd name="connsiteX1" fmla="*/ 0 w 2769712"/>
                <a:gd name="connsiteY1" fmla="*/ 0 h 7482"/>
                <a:gd name="connsiteX2" fmla="*/ 2769713 w 2769712"/>
                <a:gd name="connsiteY2" fmla="*/ 0 h 7482"/>
                <a:gd name="connsiteX3" fmla="*/ 2769713 w 2769712"/>
                <a:gd name="connsiteY3" fmla="*/ 0 h 7482"/>
              </a:gdLst>
              <a:ahLst/>
              <a:cxnLst>
                <a:cxn ang="0">
                  <a:pos x="connsiteX0" y="connsiteY0"/>
                </a:cxn>
                <a:cxn ang="0">
                  <a:pos x="connsiteX1" y="connsiteY1"/>
                </a:cxn>
                <a:cxn ang="0">
                  <a:pos x="connsiteX2" y="connsiteY2"/>
                </a:cxn>
                <a:cxn ang="0">
                  <a:pos x="connsiteX3" y="connsiteY3"/>
                </a:cxn>
              </a:cxnLst>
              <a:rect l="l" t="t" r="r" b="b"/>
              <a:pathLst>
                <a:path w="2769712" h="7482">
                  <a:moveTo>
                    <a:pt x="0" y="0"/>
                  </a:moveTo>
                  <a:lnTo>
                    <a:pt x="0" y="0"/>
                  </a:lnTo>
                  <a:lnTo>
                    <a:pt x="2769713" y="0"/>
                  </a:lnTo>
                  <a:lnTo>
                    <a:pt x="2769713" y="0"/>
                  </a:lnTo>
                </a:path>
              </a:pathLst>
            </a:custGeom>
            <a:solidFill>
              <a:srgbClr val="FFFFFF"/>
            </a:solidFill>
            <a:ln w="7478" cap="flat">
              <a:solidFill>
                <a:srgbClr val="000000"/>
              </a:solidFill>
              <a:custDash>
                <a:ds d="225000" sp="225000"/>
              </a:custDash>
              <a:miter/>
            </a:ln>
          </p:spPr>
          <p:txBody>
            <a:bodyPr rtlCol="0" anchor="ctr"/>
            <a:lstStyle/>
            <a:p>
              <a:endParaRPr lang="zh-CN" altLang="en-US"/>
            </a:p>
          </p:txBody>
        </p:sp>
        <p:sp>
          <p:nvSpPr>
            <p:cNvPr id="38" name="任意形状 37">
              <a:extLst>
                <a:ext uri="{FF2B5EF4-FFF2-40B4-BE49-F238E27FC236}">
                  <a16:creationId xmlns:a16="http://schemas.microsoft.com/office/drawing/2014/main" id="{BAA70D8F-8882-6261-3E47-1E7E54722CD3}"/>
                </a:ext>
              </a:extLst>
            </p:cNvPr>
            <p:cNvSpPr/>
            <p:nvPr/>
          </p:nvSpPr>
          <p:spPr>
            <a:xfrm>
              <a:off x="204252" y="3255915"/>
              <a:ext cx="2769712" cy="2469189"/>
            </a:xfrm>
            <a:custGeom>
              <a:avLst/>
              <a:gdLst>
                <a:gd name="connsiteX0" fmla="*/ 0 w 2769712"/>
                <a:gd name="connsiteY0" fmla="*/ 0 h 2469189"/>
                <a:gd name="connsiteX1" fmla="*/ 0 w 2769712"/>
                <a:gd name="connsiteY1" fmla="*/ 2469190 h 2469189"/>
                <a:gd name="connsiteX2" fmla="*/ 2769713 w 2769712"/>
                <a:gd name="connsiteY2" fmla="*/ 2469190 h 2469189"/>
                <a:gd name="connsiteX3" fmla="*/ 2769713 w 2769712"/>
                <a:gd name="connsiteY3" fmla="*/ 0 h 2469189"/>
              </a:gdLst>
              <a:ahLst/>
              <a:cxnLst>
                <a:cxn ang="0">
                  <a:pos x="connsiteX0" y="connsiteY0"/>
                </a:cxn>
                <a:cxn ang="0">
                  <a:pos x="connsiteX1" y="connsiteY1"/>
                </a:cxn>
                <a:cxn ang="0">
                  <a:pos x="connsiteX2" y="connsiteY2"/>
                </a:cxn>
                <a:cxn ang="0">
                  <a:pos x="connsiteX3" y="connsiteY3"/>
                </a:cxn>
              </a:cxnLst>
              <a:rect l="l" t="t" r="r" b="b"/>
              <a:pathLst>
                <a:path w="2769712" h="2469189">
                  <a:moveTo>
                    <a:pt x="0" y="0"/>
                  </a:moveTo>
                  <a:lnTo>
                    <a:pt x="0" y="2469190"/>
                  </a:lnTo>
                  <a:lnTo>
                    <a:pt x="2769713" y="2469190"/>
                  </a:lnTo>
                  <a:lnTo>
                    <a:pt x="2769713" y="0"/>
                  </a:lnTo>
                </a:path>
              </a:pathLst>
            </a:custGeom>
            <a:noFill/>
            <a:ln w="7478" cap="flat">
              <a:solidFill>
                <a:srgbClr val="000000"/>
              </a:solidFill>
              <a:custDash>
                <a:ds d="225000" sp="225000"/>
              </a:custDash>
              <a:miter/>
            </a:ln>
          </p:spPr>
          <p:txBody>
            <a:bodyPr rtlCol="0" anchor="ctr"/>
            <a:lstStyle/>
            <a:p>
              <a:endParaRPr lang="zh-CN" altLang="en-US"/>
            </a:p>
          </p:txBody>
        </p:sp>
        <p:sp>
          <p:nvSpPr>
            <p:cNvPr id="39" name="任意形状 38">
              <a:extLst>
                <a:ext uri="{FF2B5EF4-FFF2-40B4-BE49-F238E27FC236}">
                  <a16:creationId xmlns:a16="http://schemas.microsoft.com/office/drawing/2014/main" id="{FFB484F3-6AFA-6811-24DD-72A39EB48F77}"/>
                </a:ext>
              </a:extLst>
            </p:cNvPr>
            <p:cNvSpPr/>
            <p:nvPr/>
          </p:nvSpPr>
          <p:spPr>
            <a:xfrm>
              <a:off x="428823" y="4004154"/>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50"/>
                    <a:pt x="83787" y="0"/>
                    <a:pt x="187143" y="0"/>
                  </a:cubicBezTo>
                  <a:cubicBezTo>
                    <a:pt x="290499" y="0"/>
                    <a:pt x="374286" y="83750"/>
                    <a:pt x="374286" y="187060"/>
                  </a:cubicBezTo>
                  <a:close/>
                </a:path>
              </a:pathLst>
            </a:custGeom>
            <a:solidFill>
              <a:srgbClr val="D5E8D4"/>
            </a:solidFill>
            <a:ln w="7478" cap="flat">
              <a:solidFill>
                <a:srgbClr val="82B366"/>
              </a:solidFill>
              <a:prstDash val="solid"/>
              <a:miter/>
            </a:ln>
          </p:spPr>
          <p:txBody>
            <a:bodyPr rtlCol="0" anchor="ctr"/>
            <a:lstStyle/>
            <a:p>
              <a:endParaRPr lang="zh-CN" altLang="en-US"/>
            </a:p>
          </p:txBody>
        </p:sp>
        <p:sp>
          <p:nvSpPr>
            <p:cNvPr id="40" name="任意形状 39">
              <a:extLst>
                <a:ext uri="{FF2B5EF4-FFF2-40B4-BE49-F238E27FC236}">
                  <a16:creationId xmlns:a16="http://schemas.microsoft.com/office/drawing/2014/main" id="{784DE26E-32F4-8494-206F-273FB7D668EA}"/>
                </a:ext>
              </a:extLst>
            </p:cNvPr>
            <p:cNvSpPr/>
            <p:nvPr/>
          </p:nvSpPr>
          <p:spPr>
            <a:xfrm>
              <a:off x="428823" y="3480386"/>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50"/>
                    <a:pt x="83787" y="0"/>
                    <a:pt x="187143" y="0"/>
                  </a:cubicBezTo>
                  <a:cubicBezTo>
                    <a:pt x="290499" y="0"/>
                    <a:pt x="374286" y="83750"/>
                    <a:pt x="374286" y="187060"/>
                  </a:cubicBezTo>
                  <a:close/>
                </a:path>
              </a:pathLst>
            </a:custGeom>
            <a:solidFill>
              <a:srgbClr val="E1D5E7"/>
            </a:solidFill>
            <a:ln w="7478" cap="flat">
              <a:solidFill>
                <a:srgbClr val="9673A6"/>
              </a:solidFill>
              <a:prstDash val="solid"/>
              <a:miter/>
            </a:ln>
          </p:spPr>
          <p:txBody>
            <a:bodyPr rtlCol="0" anchor="ctr"/>
            <a:lstStyle/>
            <a:p>
              <a:endParaRPr lang="zh-CN" altLang="en-US"/>
            </a:p>
          </p:txBody>
        </p:sp>
        <p:sp>
          <p:nvSpPr>
            <p:cNvPr id="41" name="任意形状 40">
              <a:extLst>
                <a:ext uri="{FF2B5EF4-FFF2-40B4-BE49-F238E27FC236}">
                  <a16:creationId xmlns:a16="http://schemas.microsoft.com/office/drawing/2014/main" id="{95189085-B683-E4E8-E705-9D301249D980}"/>
                </a:ext>
              </a:extLst>
            </p:cNvPr>
            <p:cNvSpPr/>
            <p:nvPr/>
          </p:nvSpPr>
          <p:spPr>
            <a:xfrm>
              <a:off x="428823" y="5201337"/>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49"/>
                    <a:pt x="83787" y="0"/>
                    <a:pt x="187143" y="0"/>
                  </a:cubicBezTo>
                  <a:cubicBezTo>
                    <a:pt x="290499" y="0"/>
                    <a:pt x="374286" y="83749"/>
                    <a:pt x="374286" y="187060"/>
                  </a:cubicBezTo>
                  <a:close/>
                </a:path>
              </a:pathLst>
            </a:custGeom>
            <a:solidFill>
              <a:srgbClr val="E1D5E7"/>
            </a:solidFill>
            <a:ln w="7478" cap="flat">
              <a:solidFill>
                <a:srgbClr val="9673A6"/>
              </a:solidFill>
              <a:prstDash val="solid"/>
              <a:miter/>
            </a:ln>
          </p:spPr>
          <p:txBody>
            <a:bodyPr rtlCol="0" anchor="ctr"/>
            <a:lstStyle/>
            <a:p>
              <a:endParaRPr lang="zh-CN" altLang="en-US"/>
            </a:p>
          </p:txBody>
        </p:sp>
        <p:sp>
          <p:nvSpPr>
            <p:cNvPr id="42" name="任意形状 41">
              <a:extLst>
                <a:ext uri="{FF2B5EF4-FFF2-40B4-BE49-F238E27FC236}">
                  <a16:creationId xmlns:a16="http://schemas.microsoft.com/office/drawing/2014/main" id="{00F47466-138A-675E-CC87-74FE14720152}"/>
                </a:ext>
              </a:extLst>
            </p:cNvPr>
            <p:cNvSpPr/>
            <p:nvPr/>
          </p:nvSpPr>
          <p:spPr>
            <a:xfrm>
              <a:off x="1401965" y="5201337"/>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49"/>
                    <a:pt x="83787" y="0"/>
                    <a:pt x="187143" y="0"/>
                  </a:cubicBezTo>
                  <a:cubicBezTo>
                    <a:pt x="290499" y="0"/>
                    <a:pt x="374286" y="83749"/>
                    <a:pt x="374286" y="187060"/>
                  </a:cubicBezTo>
                  <a:close/>
                </a:path>
              </a:pathLst>
            </a:custGeom>
            <a:solidFill>
              <a:srgbClr val="E1D5E7"/>
            </a:solidFill>
            <a:ln w="7478" cap="flat">
              <a:solidFill>
                <a:srgbClr val="9673A6"/>
              </a:solidFill>
              <a:prstDash val="solid"/>
              <a:miter/>
            </a:ln>
          </p:spPr>
          <p:txBody>
            <a:bodyPr rtlCol="0" anchor="ctr"/>
            <a:lstStyle/>
            <a:p>
              <a:endParaRPr lang="zh-CN" altLang="en-US"/>
            </a:p>
          </p:txBody>
        </p:sp>
        <p:sp>
          <p:nvSpPr>
            <p:cNvPr id="43" name="任意形状 42">
              <a:extLst>
                <a:ext uri="{FF2B5EF4-FFF2-40B4-BE49-F238E27FC236}">
                  <a16:creationId xmlns:a16="http://schemas.microsoft.com/office/drawing/2014/main" id="{B5ABFB1F-12DA-7658-6357-6233881DA671}"/>
                </a:ext>
              </a:extLst>
            </p:cNvPr>
            <p:cNvSpPr/>
            <p:nvPr/>
          </p:nvSpPr>
          <p:spPr>
            <a:xfrm>
              <a:off x="1401965" y="4602745"/>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50"/>
                    <a:pt x="83787" y="0"/>
                    <a:pt x="187143" y="0"/>
                  </a:cubicBezTo>
                  <a:cubicBezTo>
                    <a:pt x="290499" y="0"/>
                    <a:pt x="374286" y="83750"/>
                    <a:pt x="374286" y="187060"/>
                  </a:cubicBezTo>
                  <a:close/>
                </a:path>
              </a:pathLst>
            </a:custGeom>
            <a:solidFill>
              <a:srgbClr val="D5E8D4"/>
            </a:solidFill>
            <a:ln w="7478" cap="flat">
              <a:solidFill>
                <a:srgbClr val="82B366"/>
              </a:solidFill>
              <a:prstDash val="solid"/>
              <a:miter/>
            </a:ln>
          </p:spPr>
          <p:txBody>
            <a:bodyPr rtlCol="0" anchor="ctr"/>
            <a:lstStyle/>
            <a:p>
              <a:endParaRPr lang="zh-CN" altLang="en-US"/>
            </a:p>
          </p:txBody>
        </p:sp>
        <p:sp>
          <p:nvSpPr>
            <p:cNvPr id="44" name="任意形状 43">
              <a:extLst>
                <a:ext uri="{FF2B5EF4-FFF2-40B4-BE49-F238E27FC236}">
                  <a16:creationId xmlns:a16="http://schemas.microsoft.com/office/drawing/2014/main" id="{D476350A-51DC-DF80-6821-50034928ABF4}"/>
                </a:ext>
              </a:extLst>
            </p:cNvPr>
            <p:cNvSpPr/>
            <p:nvPr/>
          </p:nvSpPr>
          <p:spPr>
            <a:xfrm>
              <a:off x="775636" y="4288784"/>
              <a:ext cx="613528" cy="378010"/>
            </a:xfrm>
            <a:custGeom>
              <a:avLst/>
              <a:gdLst>
                <a:gd name="connsiteX0" fmla="*/ 0 w 613528"/>
                <a:gd name="connsiteY0" fmla="*/ 0 h 378010"/>
                <a:gd name="connsiteX1" fmla="*/ 613529 w 613528"/>
                <a:gd name="connsiteY1" fmla="*/ 378011 h 378010"/>
              </a:gdLst>
              <a:ahLst/>
              <a:cxnLst>
                <a:cxn ang="0">
                  <a:pos x="connsiteX0" y="connsiteY0"/>
                </a:cxn>
                <a:cxn ang="0">
                  <a:pos x="connsiteX1" y="connsiteY1"/>
                </a:cxn>
              </a:cxnLst>
              <a:rect l="l" t="t" r="r" b="b"/>
              <a:pathLst>
                <a:path w="613528" h="378010">
                  <a:moveTo>
                    <a:pt x="0" y="0"/>
                  </a:moveTo>
                  <a:lnTo>
                    <a:pt x="613529" y="378011"/>
                  </a:lnTo>
                </a:path>
              </a:pathLst>
            </a:custGeom>
            <a:noFill/>
            <a:ln w="7478" cap="flat">
              <a:solidFill>
                <a:srgbClr val="82B366"/>
              </a:solidFill>
              <a:prstDash val="solid"/>
              <a:miter/>
            </a:ln>
          </p:spPr>
          <p:txBody>
            <a:bodyPr rtlCol="0" anchor="ctr"/>
            <a:lstStyle/>
            <a:p>
              <a:endParaRPr lang="zh-CN" altLang="en-US"/>
            </a:p>
          </p:txBody>
        </p:sp>
        <p:sp>
          <p:nvSpPr>
            <p:cNvPr id="45" name="任意形状 44">
              <a:extLst>
                <a:ext uri="{FF2B5EF4-FFF2-40B4-BE49-F238E27FC236}">
                  <a16:creationId xmlns:a16="http://schemas.microsoft.com/office/drawing/2014/main" id="{38745FFA-9D4F-2C1C-6FBA-1623B5A3BE13}"/>
                </a:ext>
              </a:extLst>
            </p:cNvPr>
            <p:cNvSpPr/>
            <p:nvPr/>
          </p:nvSpPr>
          <p:spPr>
            <a:xfrm>
              <a:off x="1364237" y="4637613"/>
              <a:ext cx="58388" cy="49757"/>
            </a:xfrm>
            <a:custGeom>
              <a:avLst/>
              <a:gdLst>
                <a:gd name="connsiteX0" fmla="*/ 58388 w 58388"/>
                <a:gd name="connsiteY0" fmla="*/ 49758 h 49757"/>
                <a:gd name="connsiteX1" fmla="*/ 0 w 58388"/>
                <a:gd name="connsiteY1" fmla="*/ 44595 h 49757"/>
                <a:gd name="connsiteX2" fmla="*/ 24927 w 58388"/>
                <a:gd name="connsiteY2" fmla="*/ 29181 h 49757"/>
                <a:gd name="connsiteX3" fmla="*/ 27473 w 58388"/>
                <a:gd name="connsiteY3" fmla="*/ 0 h 49757"/>
              </a:gdLst>
              <a:ahLst/>
              <a:cxnLst>
                <a:cxn ang="0">
                  <a:pos x="connsiteX0" y="connsiteY0"/>
                </a:cxn>
                <a:cxn ang="0">
                  <a:pos x="connsiteX1" y="connsiteY1"/>
                </a:cxn>
                <a:cxn ang="0">
                  <a:pos x="connsiteX2" y="connsiteY2"/>
                </a:cxn>
                <a:cxn ang="0">
                  <a:pos x="connsiteX3" y="connsiteY3"/>
                </a:cxn>
              </a:cxnLst>
              <a:rect l="l" t="t" r="r" b="b"/>
              <a:pathLst>
                <a:path w="58388" h="49757">
                  <a:moveTo>
                    <a:pt x="58388" y="49758"/>
                  </a:moveTo>
                  <a:lnTo>
                    <a:pt x="0" y="44595"/>
                  </a:lnTo>
                  <a:lnTo>
                    <a:pt x="24927" y="29181"/>
                  </a:lnTo>
                  <a:lnTo>
                    <a:pt x="27473" y="0"/>
                  </a:lnTo>
                  <a:close/>
                </a:path>
              </a:pathLst>
            </a:custGeom>
            <a:solidFill>
              <a:srgbClr val="82B366"/>
            </a:solidFill>
            <a:ln w="7478" cap="flat">
              <a:solidFill>
                <a:srgbClr val="82B366"/>
              </a:solidFill>
              <a:prstDash val="solid"/>
              <a:miter/>
            </a:ln>
          </p:spPr>
          <p:txBody>
            <a:bodyPr rtlCol="0" anchor="ctr"/>
            <a:lstStyle/>
            <a:p>
              <a:endParaRPr lang="zh-CN" altLang="en-US"/>
            </a:p>
          </p:txBody>
        </p:sp>
        <p:sp>
          <p:nvSpPr>
            <p:cNvPr id="46" name="任意形状 45">
              <a:extLst>
                <a:ext uri="{FF2B5EF4-FFF2-40B4-BE49-F238E27FC236}">
                  <a16:creationId xmlns:a16="http://schemas.microsoft.com/office/drawing/2014/main" id="{A926B97F-8467-AF4E-52FE-8BB1066E445E}"/>
                </a:ext>
              </a:extLst>
            </p:cNvPr>
            <p:cNvSpPr/>
            <p:nvPr/>
          </p:nvSpPr>
          <p:spPr>
            <a:xfrm>
              <a:off x="1401965" y="4004154"/>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50"/>
                    <a:pt x="83787" y="0"/>
                    <a:pt x="187143" y="0"/>
                  </a:cubicBezTo>
                  <a:cubicBezTo>
                    <a:pt x="290499" y="0"/>
                    <a:pt x="374286" y="83750"/>
                    <a:pt x="374286" y="187060"/>
                  </a:cubicBezTo>
                  <a:close/>
                </a:path>
              </a:pathLst>
            </a:custGeom>
            <a:solidFill>
              <a:srgbClr val="D5E8D4"/>
            </a:solidFill>
            <a:ln w="7478" cap="flat">
              <a:solidFill>
                <a:srgbClr val="82B366"/>
              </a:solidFill>
              <a:prstDash val="solid"/>
              <a:miter/>
            </a:ln>
          </p:spPr>
          <p:txBody>
            <a:bodyPr rtlCol="0" anchor="ctr"/>
            <a:lstStyle/>
            <a:p>
              <a:endParaRPr lang="zh-CN" altLang="en-US"/>
            </a:p>
          </p:txBody>
        </p:sp>
        <p:sp>
          <p:nvSpPr>
            <p:cNvPr id="47" name="任意形状 46">
              <a:extLst>
                <a:ext uri="{FF2B5EF4-FFF2-40B4-BE49-F238E27FC236}">
                  <a16:creationId xmlns:a16="http://schemas.microsoft.com/office/drawing/2014/main" id="{FB9ED9F7-45C8-8B44-9420-C53A7236EE5D}"/>
                </a:ext>
              </a:extLst>
            </p:cNvPr>
            <p:cNvSpPr/>
            <p:nvPr/>
          </p:nvSpPr>
          <p:spPr>
            <a:xfrm>
              <a:off x="802584" y="4134946"/>
              <a:ext cx="551846" cy="42051"/>
            </a:xfrm>
            <a:custGeom>
              <a:avLst/>
              <a:gdLst>
                <a:gd name="connsiteX0" fmla="*/ 0 w 551846"/>
                <a:gd name="connsiteY0" fmla="*/ 42051 h 42051"/>
                <a:gd name="connsiteX1" fmla="*/ 551847 w 551846"/>
                <a:gd name="connsiteY1" fmla="*/ 0 h 42051"/>
              </a:gdLst>
              <a:ahLst/>
              <a:cxnLst>
                <a:cxn ang="0">
                  <a:pos x="connsiteX0" y="connsiteY0"/>
                </a:cxn>
                <a:cxn ang="0">
                  <a:pos x="connsiteX1" y="connsiteY1"/>
                </a:cxn>
              </a:cxnLst>
              <a:rect l="l" t="t" r="r" b="b"/>
              <a:pathLst>
                <a:path w="551846" h="42051">
                  <a:moveTo>
                    <a:pt x="0" y="42051"/>
                  </a:moveTo>
                  <a:lnTo>
                    <a:pt x="551847" y="0"/>
                  </a:lnTo>
                </a:path>
              </a:pathLst>
            </a:custGeom>
            <a:noFill/>
            <a:ln w="7478" cap="flat">
              <a:solidFill>
                <a:srgbClr val="82B366"/>
              </a:solidFill>
              <a:prstDash val="solid"/>
              <a:miter/>
            </a:ln>
          </p:spPr>
          <p:txBody>
            <a:bodyPr rtlCol="0" anchor="ctr"/>
            <a:lstStyle/>
            <a:p>
              <a:endParaRPr lang="zh-CN" altLang="en-US"/>
            </a:p>
          </p:txBody>
        </p:sp>
        <p:sp>
          <p:nvSpPr>
            <p:cNvPr id="48" name="任意形状 47">
              <a:extLst>
                <a:ext uri="{FF2B5EF4-FFF2-40B4-BE49-F238E27FC236}">
                  <a16:creationId xmlns:a16="http://schemas.microsoft.com/office/drawing/2014/main" id="{1FF247C3-8442-3852-FD4F-1C53DB82DDA0}"/>
                </a:ext>
              </a:extLst>
            </p:cNvPr>
            <p:cNvSpPr/>
            <p:nvPr/>
          </p:nvSpPr>
          <p:spPr>
            <a:xfrm>
              <a:off x="1339385" y="4109880"/>
              <a:ext cx="54271" cy="52227"/>
            </a:xfrm>
            <a:custGeom>
              <a:avLst/>
              <a:gdLst>
                <a:gd name="connsiteX0" fmla="*/ 54271 w 54271"/>
                <a:gd name="connsiteY0" fmla="*/ 22073 h 52227"/>
                <a:gd name="connsiteX1" fmla="*/ 3967 w 54271"/>
                <a:gd name="connsiteY1" fmla="*/ 52227 h 52227"/>
                <a:gd name="connsiteX2" fmla="*/ 15046 w 54271"/>
                <a:gd name="connsiteY2" fmla="*/ 25066 h 52227"/>
                <a:gd name="connsiteX3" fmla="*/ 0 w 54271"/>
                <a:gd name="connsiteY3" fmla="*/ 0 h 52227"/>
              </a:gdLst>
              <a:ahLst/>
              <a:cxnLst>
                <a:cxn ang="0">
                  <a:pos x="connsiteX0" y="connsiteY0"/>
                </a:cxn>
                <a:cxn ang="0">
                  <a:pos x="connsiteX1" y="connsiteY1"/>
                </a:cxn>
                <a:cxn ang="0">
                  <a:pos x="connsiteX2" y="connsiteY2"/>
                </a:cxn>
                <a:cxn ang="0">
                  <a:pos x="connsiteX3" y="connsiteY3"/>
                </a:cxn>
              </a:cxnLst>
              <a:rect l="l" t="t" r="r" b="b"/>
              <a:pathLst>
                <a:path w="54271" h="52227">
                  <a:moveTo>
                    <a:pt x="54271" y="22073"/>
                  </a:moveTo>
                  <a:lnTo>
                    <a:pt x="3967" y="52227"/>
                  </a:lnTo>
                  <a:lnTo>
                    <a:pt x="15046" y="25066"/>
                  </a:lnTo>
                  <a:lnTo>
                    <a:pt x="0" y="0"/>
                  </a:lnTo>
                  <a:close/>
                </a:path>
              </a:pathLst>
            </a:custGeom>
            <a:solidFill>
              <a:srgbClr val="82B366"/>
            </a:solidFill>
            <a:ln w="7478" cap="flat">
              <a:solidFill>
                <a:srgbClr val="82B366"/>
              </a:solidFill>
              <a:prstDash val="solid"/>
              <a:miter/>
            </a:ln>
          </p:spPr>
          <p:txBody>
            <a:bodyPr rtlCol="0" anchor="ctr"/>
            <a:lstStyle/>
            <a:p>
              <a:endParaRPr lang="zh-CN" altLang="en-US"/>
            </a:p>
          </p:txBody>
        </p:sp>
        <p:sp>
          <p:nvSpPr>
            <p:cNvPr id="49" name="任意形状 48">
              <a:extLst>
                <a:ext uri="{FF2B5EF4-FFF2-40B4-BE49-F238E27FC236}">
                  <a16:creationId xmlns:a16="http://schemas.microsoft.com/office/drawing/2014/main" id="{CEF785C0-43DC-3B7F-77F4-4596FC8D2EB2}"/>
                </a:ext>
              </a:extLst>
            </p:cNvPr>
            <p:cNvSpPr/>
            <p:nvPr/>
          </p:nvSpPr>
          <p:spPr>
            <a:xfrm>
              <a:off x="1401965" y="3480386"/>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50"/>
                    <a:pt x="83787" y="0"/>
                    <a:pt x="187143" y="0"/>
                  </a:cubicBezTo>
                  <a:cubicBezTo>
                    <a:pt x="290499" y="0"/>
                    <a:pt x="374286" y="83750"/>
                    <a:pt x="374286" y="187060"/>
                  </a:cubicBezTo>
                  <a:close/>
                </a:path>
              </a:pathLst>
            </a:custGeom>
            <a:solidFill>
              <a:srgbClr val="D5E8D4"/>
            </a:solidFill>
            <a:ln w="7478" cap="flat">
              <a:solidFill>
                <a:srgbClr val="82B366"/>
              </a:solidFill>
              <a:prstDash val="solid"/>
              <a:miter/>
            </a:ln>
          </p:spPr>
          <p:txBody>
            <a:bodyPr rtlCol="0" anchor="ctr"/>
            <a:lstStyle/>
            <a:p>
              <a:endParaRPr lang="zh-CN" altLang="en-US"/>
            </a:p>
          </p:txBody>
        </p:sp>
        <p:sp>
          <p:nvSpPr>
            <p:cNvPr id="50" name="任意形状 49">
              <a:extLst>
                <a:ext uri="{FF2B5EF4-FFF2-40B4-BE49-F238E27FC236}">
                  <a16:creationId xmlns:a16="http://schemas.microsoft.com/office/drawing/2014/main" id="{F3BF2B7B-E6E3-5D00-5CE6-002793D30DA7}"/>
                </a:ext>
              </a:extLst>
            </p:cNvPr>
            <p:cNvSpPr/>
            <p:nvPr/>
          </p:nvSpPr>
          <p:spPr>
            <a:xfrm>
              <a:off x="780502" y="3778709"/>
              <a:ext cx="601851" cy="323388"/>
            </a:xfrm>
            <a:custGeom>
              <a:avLst/>
              <a:gdLst>
                <a:gd name="connsiteX0" fmla="*/ 0 w 601851"/>
                <a:gd name="connsiteY0" fmla="*/ 323389 h 323388"/>
                <a:gd name="connsiteX1" fmla="*/ 601851 w 601851"/>
                <a:gd name="connsiteY1" fmla="*/ 0 h 323388"/>
              </a:gdLst>
              <a:ahLst/>
              <a:cxnLst>
                <a:cxn ang="0">
                  <a:pos x="connsiteX0" y="connsiteY0"/>
                </a:cxn>
                <a:cxn ang="0">
                  <a:pos x="connsiteX1" y="connsiteY1"/>
                </a:cxn>
              </a:cxnLst>
              <a:rect l="l" t="t" r="r" b="b"/>
              <a:pathLst>
                <a:path w="601851" h="323388">
                  <a:moveTo>
                    <a:pt x="0" y="323389"/>
                  </a:moveTo>
                  <a:lnTo>
                    <a:pt x="601851" y="0"/>
                  </a:lnTo>
                </a:path>
              </a:pathLst>
            </a:custGeom>
            <a:noFill/>
            <a:ln w="7478" cap="flat">
              <a:solidFill>
                <a:srgbClr val="9673A6"/>
              </a:solidFill>
              <a:prstDash val="solid"/>
              <a:miter/>
            </a:ln>
          </p:spPr>
          <p:txBody>
            <a:bodyPr rtlCol="0" anchor="ctr"/>
            <a:lstStyle/>
            <a:p>
              <a:endParaRPr lang="zh-CN" altLang="en-US"/>
            </a:p>
          </p:txBody>
        </p:sp>
        <p:sp>
          <p:nvSpPr>
            <p:cNvPr id="51" name="任意形状 50">
              <a:extLst>
                <a:ext uri="{FF2B5EF4-FFF2-40B4-BE49-F238E27FC236}">
                  <a16:creationId xmlns:a16="http://schemas.microsoft.com/office/drawing/2014/main" id="{0335DE64-2B42-370D-AB7B-4278DF43595E}"/>
                </a:ext>
              </a:extLst>
            </p:cNvPr>
            <p:cNvSpPr/>
            <p:nvPr/>
          </p:nvSpPr>
          <p:spPr>
            <a:xfrm>
              <a:off x="1358398" y="3760078"/>
              <a:ext cx="58538" cy="47887"/>
            </a:xfrm>
            <a:custGeom>
              <a:avLst/>
              <a:gdLst>
                <a:gd name="connsiteX0" fmla="*/ 58538 w 58538"/>
                <a:gd name="connsiteY0" fmla="*/ 0 h 47887"/>
                <a:gd name="connsiteX1" fmla="*/ 24778 w 58538"/>
                <a:gd name="connsiteY1" fmla="*/ 47887 h 47887"/>
                <a:gd name="connsiteX2" fmla="*/ 23954 w 58538"/>
                <a:gd name="connsiteY2" fmla="*/ 18631 h 47887"/>
                <a:gd name="connsiteX3" fmla="*/ 0 w 58538"/>
                <a:gd name="connsiteY3" fmla="*/ 1721 h 47887"/>
              </a:gdLst>
              <a:ahLst/>
              <a:cxnLst>
                <a:cxn ang="0">
                  <a:pos x="connsiteX0" y="connsiteY0"/>
                </a:cxn>
                <a:cxn ang="0">
                  <a:pos x="connsiteX1" y="connsiteY1"/>
                </a:cxn>
                <a:cxn ang="0">
                  <a:pos x="connsiteX2" y="connsiteY2"/>
                </a:cxn>
                <a:cxn ang="0">
                  <a:pos x="connsiteX3" y="connsiteY3"/>
                </a:cxn>
              </a:cxnLst>
              <a:rect l="l" t="t" r="r" b="b"/>
              <a:pathLst>
                <a:path w="58538" h="47887">
                  <a:moveTo>
                    <a:pt x="58538" y="0"/>
                  </a:moveTo>
                  <a:lnTo>
                    <a:pt x="24778" y="47887"/>
                  </a:lnTo>
                  <a:lnTo>
                    <a:pt x="23954" y="18631"/>
                  </a:lnTo>
                  <a:lnTo>
                    <a:pt x="0" y="1721"/>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52" name="任意形状 51">
              <a:extLst>
                <a:ext uri="{FF2B5EF4-FFF2-40B4-BE49-F238E27FC236}">
                  <a16:creationId xmlns:a16="http://schemas.microsoft.com/office/drawing/2014/main" id="{2266E80A-44DE-DF23-2B44-7947CE671B25}"/>
                </a:ext>
              </a:extLst>
            </p:cNvPr>
            <p:cNvSpPr/>
            <p:nvPr/>
          </p:nvSpPr>
          <p:spPr>
            <a:xfrm>
              <a:off x="803108" y="5384655"/>
              <a:ext cx="551172" cy="7482"/>
            </a:xfrm>
            <a:custGeom>
              <a:avLst/>
              <a:gdLst>
                <a:gd name="connsiteX0" fmla="*/ 0 w 551172"/>
                <a:gd name="connsiteY0" fmla="*/ 0 h 7482"/>
                <a:gd name="connsiteX1" fmla="*/ 551173 w 551172"/>
                <a:gd name="connsiteY1" fmla="*/ 0 h 7482"/>
              </a:gdLst>
              <a:ahLst/>
              <a:cxnLst>
                <a:cxn ang="0">
                  <a:pos x="connsiteX0" y="connsiteY0"/>
                </a:cxn>
                <a:cxn ang="0">
                  <a:pos x="connsiteX1" y="connsiteY1"/>
                </a:cxn>
              </a:cxnLst>
              <a:rect l="l" t="t" r="r" b="b"/>
              <a:pathLst>
                <a:path w="551172" h="7482">
                  <a:moveTo>
                    <a:pt x="0" y="0"/>
                  </a:moveTo>
                  <a:lnTo>
                    <a:pt x="551173" y="0"/>
                  </a:lnTo>
                </a:path>
              </a:pathLst>
            </a:custGeom>
            <a:noFill/>
            <a:ln w="7478" cap="flat">
              <a:solidFill>
                <a:srgbClr val="9673A6"/>
              </a:solidFill>
              <a:prstDash val="solid"/>
              <a:miter/>
            </a:ln>
          </p:spPr>
          <p:txBody>
            <a:bodyPr rtlCol="0" anchor="ctr"/>
            <a:lstStyle/>
            <a:p>
              <a:endParaRPr lang="zh-CN" altLang="en-US"/>
            </a:p>
          </p:txBody>
        </p:sp>
        <p:sp>
          <p:nvSpPr>
            <p:cNvPr id="53" name="任意形状 52">
              <a:extLst>
                <a:ext uri="{FF2B5EF4-FFF2-40B4-BE49-F238E27FC236}">
                  <a16:creationId xmlns:a16="http://schemas.microsoft.com/office/drawing/2014/main" id="{81D07704-9E71-4BAD-5192-5A89A571D8DA}"/>
                </a:ext>
              </a:extLst>
            </p:cNvPr>
            <p:cNvSpPr/>
            <p:nvPr/>
          </p:nvSpPr>
          <p:spPr>
            <a:xfrm>
              <a:off x="1341181" y="5358467"/>
              <a:ext cx="52399" cy="52376"/>
            </a:xfrm>
            <a:custGeom>
              <a:avLst/>
              <a:gdLst>
                <a:gd name="connsiteX0" fmla="*/ 52400 w 52399"/>
                <a:gd name="connsiteY0" fmla="*/ 26188 h 52376"/>
                <a:gd name="connsiteX1" fmla="*/ 0 w 52399"/>
                <a:gd name="connsiteY1" fmla="*/ 52377 h 52376"/>
                <a:gd name="connsiteX2" fmla="*/ 13100 w 52399"/>
                <a:gd name="connsiteY2" fmla="*/ 26188 h 52376"/>
                <a:gd name="connsiteX3" fmla="*/ 0 w 52399"/>
                <a:gd name="connsiteY3" fmla="*/ 0 h 52376"/>
              </a:gdLst>
              <a:ahLst/>
              <a:cxnLst>
                <a:cxn ang="0">
                  <a:pos x="connsiteX0" y="connsiteY0"/>
                </a:cxn>
                <a:cxn ang="0">
                  <a:pos x="connsiteX1" y="connsiteY1"/>
                </a:cxn>
                <a:cxn ang="0">
                  <a:pos x="connsiteX2" y="connsiteY2"/>
                </a:cxn>
                <a:cxn ang="0">
                  <a:pos x="connsiteX3" y="connsiteY3"/>
                </a:cxn>
              </a:cxnLst>
              <a:rect l="l" t="t" r="r" b="b"/>
              <a:pathLst>
                <a:path w="52399" h="52376">
                  <a:moveTo>
                    <a:pt x="52400" y="26188"/>
                  </a:moveTo>
                  <a:lnTo>
                    <a:pt x="0" y="52377"/>
                  </a:lnTo>
                  <a:lnTo>
                    <a:pt x="13100" y="26188"/>
                  </a:lnTo>
                  <a:lnTo>
                    <a:pt x="0" y="0"/>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54" name="任意形状 53">
              <a:extLst>
                <a:ext uri="{FF2B5EF4-FFF2-40B4-BE49-F238E27FC236}">
                  <a16:creationId xmlns:a16="http://schemas.microsoft.com/office/drawing/2014/main" id="{4360EAB8-1A7E-366F-A5E5-92F6F0249976}"/>
                </a:ext>
              </a:extLst>
            </p:cNvPr>
            <p:cNvSpPr/>
            <p:nvPr/>
          </p:nvSpPr>
          <p:spPr>
            <a:xfrm>
              <a:off x="803108" y="3663705"/>
              <a:ext cx="551172" cy="7482"/>
            </a:xfrm>
            <a:custGeom>
              <a:avLst/>
              <a:gdLst>
                <a:gd name="connsiteX0" fmla="*/ 0 w 551172"/>
                <a:gd name="connsiteY0" fmla="*/ 0 h 7482"/>
                <a:gd name="connsiteX1" fmla="*/ 551173 w 551172"/>
                <a:gd name="connsiteY1" fmla="*/ 0 h 7482"/>
              </a:gdLst>
              <a:ahLst/>
              <a:cxnLst>
                <a:cxn ang="0">
                  <a:pos x="connsiteX0" y="connsiteY0"/>
                </a:cxn>
                <a:cxn ang="0">
                  <a:pos x="connsiteX1" y="connsiteY1"/>
                </a:cxn>
              </a:cxnLst>
              <a:rect l="l" t="t" r="r" b="b"/>
              <a:pathLst>
                <a:path w="551172" h="7482">
                  <a:moveTo>
                    <a:pt x="0" y="0"/>
                  </a:moveTo>
                  <a:lnTo>
                    <a:pt x="551173" y="0"/>
                  </a:lnTo>
                </a:path>
              </a:pathLst>
            </a:custGeom>
            <a:noFill/>
            <a:ln w="7478" cap="flat">
              <a:solidFill>
                <a:srgbClr val="9673A6"/>
              </a:solidFill>
              <a:prstDash val="solid"/>
              <a:miter/>
            </a:ln>
          </p:spPr>
          <p:txBody>
            <a:bodyPr rtlCol="0" anchor="ctr"/>
            <a:lstStyle/>
            <a:p>
              <a:endParaRPr lang="zh-CN" altLang="en-US"/>
            </a:p>
          </p:txBody>
        </p:sp>
        <p:sp>
          <p:nvSpPr>
            <p:cNvPr id="55" name="任意形状 54">
              <a:extLst>
                <a:ext uri="{FF2B5EF4-FFF2-40B4-BE49-F238E27FC236}">
                  <a16:creationId xmlns:a16="http://schemas.microsoft.com/office/drawing/2014/main" id="{AF347A34-F62D-401D-6C54-5ABFA96B2EF6}"/>
                </a:ext>
              </a:extLst>
            </p:cNvPr>
            <p:cNvSpPr/>
            <p:nvPr/>
          </p:nvSpPr>
          <p:spPr>
            <a:xfrm>
              <a:off x="1341181" y="3637517"/>
              <a:ext cx="52399" cy="52376"/>
            </a:xfrm>
            <a:custGeom>
              <a:avLst/>
              <a:gdLst>
                <a:gd name="connsiteX0" fmla="*/ 52400 w 52399"/>
                <a:gd name="connsiteY0" fmla="*/ 26188 h 52376"/>
                <a:gd name="connsiteX1" fmla="*/ 0 w 52399"/>
                <a:gd name="connsiteY1" fmla="*/ 52377 h 52376"/>
                <a:gd name="connsiteX2" fmla="*/ 13100 w 52399"/>
                <a:gd name="connsiteY2" fmla="*/ 26188 h 52376"/>
                <a:gd name="connsiteX3" fmla="*/ 0 w 52399"/>
                <a:gd name="connsiteY3" fmla="*/ 0 h 52376"/>
              </a:gdLst>
              <a:ahLst/>
              <a:cxnLst>
                <a:cxn ang="0">
                  <a:pos x="connsiteX0" y="connsiteY0"/>
                </a:cxn>
                <a:cxn ang="0">
                  <a:pos x="connsiteX1" y="connsiteY1"/>
                </a:cxn>
                <a:cxn ang="0">
                  <a:pos x="connsiteX2" y="connsiteY2"/>
                </a:cxn>
                <a:cxn ang="0">
                  <a:pos x="connsiteX3" y="connsiteY3"/>
                </a:cxn>
              </a:cxnLst>
              <a:rect l="l" t="t" r="r" b="b"/>
              <a:pathLst>
                <a:path w="52399" h="52376">
                  <a:moveTo>
                    <a:pt x="52400" y="26188"/>
                  </a:moveTo>
                  <a:lnTo>
                    <a:pt x="0" y="52377"/>
                  </a:lnTo>
                  <a:lnTo>
                    <a:pt x="13100" y="26188"/>
                  </a:lnTo>
                  <a:lnTo>
                    <a:pt x="0" y="0"/>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56" name="任意形状 55">
              <a:extLst>
                <a:ext uri="{FF2B5EF4-FFF2-40B4-BE49-F238E27FC236}">
                  <a16:creationId xmlns:a16="http://schemas.microsoft.com/office/drawing/2014/main" id="{2107287F-DA7F-8DA4-0F8D-5CF35C90AF55}"/>
                </a:ext>
              </a:extLst>
            </p:cNvPr>
            <p:cNvSpPr/>
            <p:nvPr/>
          </p:nvSpPr>
          <p:spPr>
            <a:xfrm>
              <a:off x="780502" y="3756561"/>
              <a:ext cx="601851" cy="323388"/>
            </a:xfrm>
            <a:custGeom>
              <a:avLst/>
              <a:gdLst>
                <a:gd name="connsiteX0" fmla="*/ 0 w 601851"/>
                <a:gd name="connsiteY0" fmla="*/ 0 h 323388"/>
                <a:gd name="connsiteX1" fmla="*/ 601851 w 601851"/>
                <a:gd name="connsiteY1" fmla="*/ 323389 h 323388"/>
              </a:gdLst>
              <a:ahLst/>
              <a:cxnLst>
                <a:cxn ang="0">
                  <a:pos x="connsiteX0" y="connsiteY0"/>
                </a:cxn>
                <a:cxn ang="0">
                  <a:pos x="connsiteX1" y="connsiteY1"/>
                </a:cxn>
              </a:cxnLst>
              <a:rect l="l" t="t" r="r" b="b"/>
              <a:pathLst>
                <a:path w="601851" h="323388">
                  <a:moveTo>
                    <a:pt x="0" y="0"/>
                  </a:moveTo>
                  <a:lnTo>
                    <a:pt x="601851" y="323389"/>
                  </a:lnTo>
                </a:path>
              </a:pathLst>
            </a:custGeom>
            <a:noFill/>
            <a:ln w="7478" cap="flat">
              <a:solidFill>
                <a:srgbClr val="9673A6"/>
              </a:solidFill>
              <a:prstDash val="solid"/>
              <a:miter/>
            </a:ln>
          </p:spPr>
          <p:txBody>
            <a:bodyPr rtlCol="0" anchor="ctr"/>
            <a:lstStyle/>
            <a:p>
              <a:endParaRPr lang="zh-CN" altLang="en-US"/>
            </a:p>
          </p:txBody>
        </p:sp>
        <p:sp>
          <p:nvSpPr>
            <p:cNvPr id="57" name="任意形状 56">
              <a:extLst>
                <a:ext uri="{FF2B5EF4-FFF2-40B4-BE49-F238E27FC236}">
                  <a16:creationId xmlns:a16="http://schemas.microsoft.com/office/drawing/2014/main" id="{8EAC2B22-B1F8-5FDA-2D8F-CC101E3BE08B}"/>
                </a:ext>
              </a:extLst>
            </p:cNvPr>
            <p:cNvSpPr/>
            <p:nvPr/>
          </p:nvSpPr>
          <p:spPr>
            <a:xfrm>
              <a:off x="1358398" y="4050694"/>
              <a:ext cx="58538" cy="47887"/>
            </a:xfrm>
            <a:custGeom>
              <a:avLst/>
              <a:gdLst>
                <a:gd name="connsiteX0" fmla="*/ 58538 w 58538"/>
                <a:gd name="connsiteY0" fmla="*/ 47887 h 47887"/>
                <a:gd name="connsiteX1" fmla="*/ 0 w 58538"/>
                <a:gd name="connsiteY1" fmla="*/ 46166 h 47887"/>
                <a:gd name="connsiteX2" fmla="*/ 23954 w 58538"/>
                <a:gd name="connsiteY2" fmla="*/ 29256 h 47887"/>
                <a:gd name="connsiteX3" fmla="*/ 24778 w 58538"/>
                <a:gd name="connsiteY3" fmla="*/ 0 h 47887"/>
              </a:gdLst>
              <a:ahLst/>
              <a:cxnLst>
                <a:cxn ang="0">
                  <a:pos x="connsiteX0" y="connsiteY0"/>
                </a:cxn>
                <a:cxn ang="0">
                  <a:pos x="connsiteX1" y="connsiteY1"/>
                </a:cxn>
                <a:cxn ang="0">
                  <a:pos x="connsiteX2" y="connsiteY2"/>
                </a:cxn>
                <a:cxn ang="0">
                  <a:pos x="connsiteX3" y="connsiteY3"/>
                </a:cxn>
              </a:cxnLst>
              <a:rect l="l" t="t" r="r" b="b"/>
              <a:pathLst>
                <a:path w="58538" h="47887">
                  <a:moveTo>
                    <a:pt x="58538" y="47887"/>
                  </a:moveTo>
                  <a:lnTo>
                    <a:pt x="0" y="46166"/>
                  </a:lnTo>
                  <a:lnTo>
                    <a:pt x="23954" y="29256"/>
                  </a:lnTo>
                  <a:lnTo>
                    <a:pt x="24778" y="0"/>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58" name="任意形状 57">
              <a:extLst>
                <a:ext uri="{FF2B5EF4-FFF2-40B4-BE49-F238E27FC236}">
                  <a16:creationId xmlns:a16="http://schemas.microsoft.com/office/drawing/2014/main" id="{4507C6B8-2091-F8D7-60A1-F8A0B4C18C31}"/>
                </a:ext>
              </a:extLst>
            </p:cNvPr>
            <p:cNvSpPr/>
            <p:nvPr/>
          </p:nvSpPr>
          <p:spPr>
            <a:xfrm>
              <a:off x="752468" y="3797860"/>
              <a:ext cx="671954" cy="824713"/>
            </a:xfrm>
            <a:custGeom>
              <a:avLst/>
              <a:gdLst>
                <a:gd name="connsiteX0" fmla="*/ 0 w 718628"/>
                <a:gd name="connsiteY0" fmla="*/ 0 h 775549"/>
                <a:gd name="connsiteX1" fmla="*/ 718628 w 718628"/>
                <a:gd name="connsiteY1" fmla="*/ 775550 h 775549"/>
              </a:gdLst>
              <a:ahLst/>
              <a:cxnLst>
                <a:cxn ang="0">
                  <a:pos x="connsiteX0" y="connsiteY0"/>
                </a:cxn>
                <a:cxn ang="0">
                  <a:pos x="connsiteX1" y="connsiteY1"/>
                </a:cxn>
              </a:cxnLst>
              <a:rect l="l" t="t" r="r" b="b"/>
              <a:pathLst>
                <a:path w="718628" h="775549">
                  <a:moveTo>
                    <a:pt x="0" y="0"/>
                  </a:moveTo>
                  <a:lnTo>
                    <a:pt x="718628" y="775550"/>
                  </a:lnTo>
                </a:path>
              </a:pathLst>
            </a:custGeom>
            <a:noFill/>
            <a:ln w="7478" cap="flat">
              <a:solidFill>
                <a:srgbClr val="9673A6"/>
              </a:solidFill>
              <a:prstDash val="solid"/>
              <a:miter/>
            </a:ln>
          </p:spPr>
          <p:txBody>
            <a:bodyPr rtlCol="0" anchor="ctr"/>
            <a:lstStyle/>
            <a:p>
              <a:endParaRPr lang="zh-CN" altLang="en-US" dirty="0"/>
            </a:p>
          </p:txBody>
        </p:sp>
        <p:sp>
          <p:nvSpPr>
            <p:cNvPr id="59" name="任意形状 58">
              <a:extLst>
                <a:ext uri="{FF2B5EF4-FFF2-40B4-BE49-F238E27FC236}">
                  <a16:creationId xmlns:a16="http://schemas.microsoft.com/office/drawing/2014/main" id="{4F992F29-DFBF-D9C2-1B8D-D5002AED6405}"/>
                </a:ext>
              </a:extLst>
            </p:cNvPr>
            <p:cNvSpPr/>
            <p:nvPr/>
          </p:nvSpPr>
          <p:spPr>
            <a:xfrm>
              <a:off x="1396276" y="4595188"/>
              <a:ext cx="54795" cy="56192"/>
            </a:xfrm>
            <a:custGeom>
              <a:avLst/>
              <a:gdLst>
                <a:gd name="connsiteX0" fmla="*/ 54795 w 54795"/>
                <a:gd name="connsiteY0" fmla="*/ 56193 h 56192"/>
                <a:gd name="connsiteX1" fmla="*/ 0 w 54795"/>
                <a:gd name="connsiteY1" fmla="*/ 35541 h 56192"/>
                <a:gd name="connsiteX2" fmla="*/ 28146 w 54795"/>
                <a:gd name="connsiteY2" fmla="*/ 27385 h 56192"/>
                <a:gd name="connsiteX3" fmla="*/ 38402 w 54795"/>
                <a:gd name="connsiteY3" fmla="*/ 0 h 56192"/>
              </a:gdLst>
              <a:ahLst/>
              <a:cxnLst>
                <a:cxn ang="0">
                  <a:pos x="connsiteX0" y="connsiteY0"/>
                </a:cxn>
                <a:cxn ang="0">
                  <a:pos x="connsiteX1" y="connsiteY1"/>
                </a:cxn>
                <a:cxn ang="0">
                  <a:pos x="connsiteX2" y="connsiteY2"/>
                </a:cxn>
                <a:cxn ang="0">
                  <a:pos x="connsiteX3" y="connsiteY3"/>
                </a:cxn>
              </a:cxnLst>
              <a:rect l="l" t="t" r="r" b="b"/>
              <a:pathLst>
                <a:path w="54795" h="56192">
                  <a:moveTo>
                    <a:pt x="54795" y="56193"/>
                  </a:moveTo>
                  <a:lnTo>
                    <a:pt x="0" y="35541"/>
                  </a:lnTo>
                  <a:lnTo>
                    <a:pt x="28146" y="27385"/>
                  </a:lnTo>
                  <a:lnTo>
                    <a:pt x="38402" y="0"/>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60" name="任意形状 59">
              <a:extLst>
                <a:ext uri="{FF2B5EF4-FFF2-40B4-BE49-F238E27FC236}">
                  <a16:creationId xmlns:a16="http://schemas.microsoft.com/office/drawing/2014/main" id="{87CC62E6-A99F-3A73-2C09-C1E903078FE4}"/>
                </a:ext>
              </a:extLst>
            </p:cNvPr>
            <p:cNvSpPr/>
            <p:nvPr/>
          </p:nvSpPr>
          <p:spPr>
            <a:xfrm>
              <a:off x="690163" y="3842009"/>
              <a:ext cx="745412" cy="1371448"/>
            </a:xfrm>
            <a:custGeom>
              <a:avLst/>
              <a:gdLst>
                <a:gd name="connsiteX0" fmla="*/ 0 w 707324"/>
                <a:gd name="connsiteY0" fmla="*/ 0 h 1426293"/>
                <a:gd name="connsiteX1" fmla="*/ 707325 w 707324"/>
                <a:gd name="connsiteY1" fmla="*/ 1426294 h 1426293"/>
              </a:gdLst>
              <a:ahLst/>
              <a:cxnLst>
                <a:cxn ang="0">
                  <a:pos x="connsiteX0" y="connsiteY0"/>
                </a:cxn>
                <a:cxn ang="0">
                  <a:pos x="connsiteX1" y="connsiteY1"/>
                </a:cxn>
              </a:cxnLst>
              <a:rect l="l" t="t" r="r" b="b"/>
              <a:pathLst>
                <a:path w="707324" h="1426293">
                  <a:moveTo>
                    <a:pt x="0" y="0"/>
                  </a:moveTo>
                  <a:lnTo>
                    <a:pt x="707325" y="1426294"/>
                  </a:lnTo>
                </a:path>
              </a:pathLst>
            </a:custGeom>
            <a:noFill/>
            <a:ln w="7478" cap="flat">
              <a:solidFill>
                <a:srgbClr val="9673A6"/>
              </a:solidFill>
              <a:prstDash val="solid"/>
              <a:miter/>
            </a:ln>
          </p:spPr>
          <p:txBody>
            <a:bodyPr rtlCol="0" anchor="ctr"/>
            <a:lstStyle/>
            <a:p>
              <a:endParaRPr lang="zh-CN" altLang="en-US" dirty="0"/>
            </a:p>
          </p:txBody>
        </p:sp>
        <p:sp>
          <p:nvSpPr>
            <p:cNvPr id="61" name="任意形状 60">
              <a:extLst>
                <a:ext uri="{FF2B5EF4-FFF2-40B4-BE49-F238E27FC236}">
                  <a16:creationId xmlns:a16="http://schemas.microsoft.com/office/drawing/2014/main" id="{84051CA0-73AF-914E-FC07-8782B062F482}"/>
                </a:ext>
              </a:extLst>
            </p:cNvPr>
            <p:cNvSpPr/>
            <p:nvPr/>
          </p:nvSpPr>
          <p:spPr>
            <a:xfrm>
              <a:off x="1406307" y="5190038"/>
              <a:ext cx="46935" cy="58587"/>
            </a:xfrm>
            <a:custGeom>
              <a:avLst/>
              <a:gdLst>
                <a:gd name="connsiteX0" fmla="*/ 46786 w 46935"/>
                <a:gd name="connsiteY0" fmla="*/ 58587 h 58587"/>
                <a:gd name="connsiteX1" fmla="*/ 0 w 46935"/>
                <a:gd name="connsiteY1" fmla="*/ 23270 h 58587"/>
                <a:gd name="connsiteX2" fmla="*/ 29269 w 46935"/>
                <a:gd name="connsiteY2" fmla="*/ 23420 h 58587"/>
                <a:gd name="connsiteX3" fmla="*/ 46935 w 46935"/>
                <a:gd name="connsiteY3" fmla="*/ 0 h 58587"/>
              </a:gdLst>
              <a:ahLst/>
              <a:cxnLst>
                <a:cxn ang="0">
                  <a:pos x="connsiteX0" y="connsiteY0"/>
                </a:cxn>
                <a:cxn ang="0">
                  <a:pos x="connsiteX1" y="connsiteY1"/>
                </a:cxn>
                <a:cxn ang="0">
                  <a:pos x="connsiteX2" y="connsiteY2"/>
                </a:cxn>
                <a:cxn ang="0">
                  <a:pos x="connsiteX3" y="connsiteY3"/>
                </a:cxn>
              </a:cxnLst>
              <a:rect l="l" t="t" r="r" b="b"/>
              <a:pathLst>
                <a:path w="46935" h="58587">
                  <a:moveTo>
                    <a:pt x="46786" y="58587"/>
                  </a:moveTo>
                  <a:lnTo>
                    <a:pt x="0" y="23270"/>
                  </a:lnTo>
                  <a:lnTo>
                    <a:pt x="29269" y="23420"/>
                  </a:lnTo>
                  <a:lnTo>
                    <a:pt x="46935" y="0"/>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62" name="任意形状 61">
              <a:extLst>
                <a:ext uri="{FF2B5EF4-FFF2-40B4-BE49-F238E27FC236}">
                  <a16:creationId xmlns:a16="http://schemas.microsoft.com/office/drawing/2014/main" id="{1F259866-FB37-AEE9-F950-906076776551}"/>
                </a:ext>
              </a:extLst>
            </p:cNvPr>
            <p:cNvSpPr/>
            <p:nvPr/>
          </p:nvSpPr>
          <p:spPr>
            <a:xfrm>
              <a:off x="779678" y="4945214"/>
              <a:ext cx="635387" cy="352570"/>
            </a:xfrm>
            <a:custGeom>
              <a:avLst/>
              <a:gdLst>
                <a:gd name="connsiteX0" fmla="*/ 0 w 635387"/>
                <a:gd name="connsiteY0" fmla="*/ 352570 h 352570"/>
                <a:gd name="connsiteX1" fmla="*/ 635387 w 635387"/>
                <a:gd name="connsiteY1" fmla="*/ 0 h 352570"/>
              </a:gdLst>
              <a:ahLst/>
              <a:cxnLst>
                <a:cxn ang="0">
                  <a:pos x="connsiteX0" y="connsiteY0"/>
                </a:cxn>
                <a:cxn ang="0">
                  <a:pos x="connsiteX1" y="connsiteY1"/>
                </a:cxn>
              </a:cxnLst>
              <a:rect l="l" t="t" r="r" b="b"/>
              <a:pathLst>
                <a:path w="635387" h="352570">
                  <a:moveTo>
                    <a:pt x="0" y="352570"/>
                  </a:moveTo>
                  <a:lnTo>
                    <a:pt x="635387" y="0"/>
                  </a:lnTo>
                </a:path>
              </a:pathLst>
            </a:custGeom>
            <a:noFill/>
            <a:ln w="7478" cap="flat">
              <a:solidFill>
                <a:srgbClr val="9673A6"/>
              </a:solidFill>
              <a:prstDash val="solid"/>
              <a:miter/>
            </a:ln>
          </p:spPr>
          <p:txBody>
            <a:bodyPr rtlCol="0" anchor="ctr"/>
            <a:lstStyle/>
            <a:p>
              <a:endParaRPr lang="zh-CN" altLang="en-US"/>
            </a:p>
          </p:txBody>
        </p:sp>
        <p:sp>
          <p:nvSpPr>
            <p:cNvPr id="63" name="任意形状 62">
              <a:extLst>
                <a:ext uri="{FF2B5EF4-FFF2-40B4-BE49-F238E27FC236}">
                  <a16:creationId xmlns:a16="http://schemas.microsoft.com/office/drawing/2014/main" id="{11DA2616-9F10-919A-0964-08C0E96F1D50}"/>
                </a:ext>
              </a:extLst>
            </p:cNvPr>
            <p:cNvSpPr/>
            <p:nvPr/>
          </p:nvSpPr>
          <p:spPr>
            <a:xfrm>
              <a:off x="1390961" y="4926134"/>
              <a:ext cx="58463" cy="48336"/>
            </a:xfrm>
            <a:custGeom>
              <a:avLst/>
              <a:gdLst>
                <a:gd name="connsiteX0" fmla="*/ 58463 w 58463"/>
                <a:gd name="connsiteY0" fmla="*/ 0 h 48336"/>
                <a:gd name="connsiteX1" fmla="*/ 25377 w 58463"/>
                <a:gd name="connsiteY1" fmla="*/ 48336 h 48336"/>
                <a:gd name="connsiteX2" fmla="*/ 24104 w 58463"/>
                <a:gd name="connsiteY2" fmla="*/ 19080 h 48336"/>
                <a:gd name="connsiteX3" fmla="*/ 0 w 58463"/>
                <a:gd name="connsiteY3" fmla="*/ 2544 h 48336"/>
              </a:gdLst>
              <a:ahLst/>
              <a:cxnLst>
                <a:cxn ang="0">
                  <a:pos x="connsiteX0" y="connsiteY0"/>
                </a:cxn>
                <a:cxn ang="0">
                  <a:pos x="connsiteX1" y="connsiteY1"/>
                </a:cxn>
                <a:cxn ang="0">
                  <a:pos x="connsiteX2" y="connsiteY2"/>
                </a:cxn>
                <a:cxn ang="0">
                  <a:pos x="connsiteX3" y="connsiteY3"/>
                </a:cxn>
              </a:cxnLst>
              <a:rect l="l" t="t" r="r" b="b"/>
              <a:pathLst>
                <a:path w="58463" h="48336">
                  <a:moveTo>
                    <a:pt x="58463" y="0"/>
                  </a:moveTo>
                  <a:lnTo>
                    <a:pt x="25377" y="48336"/>
                  </a:lnTo>
                  <a:lnTo>
                    <a:pt x="24104" y="19080"/>
                  </a:lnTo>
                  <a:lnTo>
                    <a:pt x="0" y="2544"/>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64" name="任意形状 63">
              <a:extLst>
                <a:ext uri="{FF2B5EF4-FFF2-40B4-BE49-F238E27FC236}">
                  <a16:creationId xmlns:a16="http://schemas.microsoft.com/office/drawing/2014/main" id="{4A24EF76-D654-A917-978B-D6165C86D1E7}"/>
                </a:ext>
              </a:extLst>
            </p:cNvPr>
            <p:cNvSpPr/>
            <p:nvPr/>
          </p:nvSpPr>
          <p:spPr>
            <a:xfrm>
              <a:off x="748313" y="4348269"/>
              <a:ext cx="712714" cy="907838"/>
            </a:xfrm>
            <a:custGeom>
              <a:avLst/>
              <a:gdLst>
                <a:gd name="connsiteX0" fmla="*/ 0 w 649385"/>
                <a:gd name="connsiteY0" fmla="*/ 958120 h 958120"/>
                <a:gd name="connsiteX1" fmla="*/ 649385 w 649385"/>
                <a:gd name="connsiteY1" fmla="*/ 0 h 958120"/>
              </a:gdLst>
              <a:ahLst/>
              <a:cxnLst>
                <a:cxn ang="0">
                  <a:pos x="connsiteX0" y="connsiteY0"/>
                </a:cxn>
                <a:cxn ang="0">
                  <a:pos x="connsiteX1" y="connsiteY1"/>
                </a:cxn>
              </a:cxnLst>
              <a:rect l="l" t="t" r="r" b="b"/>
              <a:pathLst>
                <a:path w="649385" h="958120">
                  <a:moveTo>
                    <a:pt x="0" y="958120"/>
                  </a:moveTo>
                  <a:lnTo>
                    <a:pt x="649385" y="0"/>
                  </a:lnTo>
                </a:path>
              </a:pathLst>
            </a:custGeom>
            <a:noFill/>
            <a:ln w="7478" cap="flat">
              <a:solidFill>
                <a:srgbClr val="9673A6"/>
              </a:solidFill>
              <a:prstDash val="solid"/>
              <a:miter/>
            </a:ln>
          </p:spPr>
          <p:txBody>
            <a:bodyPr rtlCol="0" anchor="ctr"/>
            <a:lstStyle/>
            <a:p>
              <a:endParaRPr lang="zh-CN" altLang="en-US" dirty="0"/>
            </a:p>
          </p:txBody>
        </p:sp>
        <p:sp>
          <p:nvSpPr>
            <p:cNvPr id="65" name="任意形状 64">
              <a:extLst>
                <a:ext uri="{FF2B5EF4-FFF2-40B4-BE49-F238E27FC236}">
                  <a16:creationId xmlns:a16="http://schemas.microsoft.com/office/drawing/2014/main" id="{A2DA6D29-1723-FD52-ED29-AD575CDD2811}"/>
                </a:ext>
              </a:extLst>
            </p:cNvPr>
            <p:cNvSpPr/>
            <p:nvPr/>
          </p:nvSpPr>
          <p:spPr>
            <a:xfrm rot="1382370">
              <a:off x="1351909" y="4282259"/>
              <a:ext cx="51052" cy="57988"/>
            </a:xfrm>
            <a:custGeom>
              <a:avLst/>
              <a:gdLst>
                <a:gd name="connsiteX0" fmla="*/ 51052 w 51052"/>
                <a:gd name="connsiteY0" fmla="*/ 0 h 57988"/>
                <a:gd name="connsiteX1" fmla="*/ 43342 w 51052"/>
                <a:gd name="connsiteY1" fmla="*/ 57989 h 57988"/>
                <a:gd name="connsiteX2" fmla="*/ 29044 w 51052"/>
                <a:gd name="connsiteY2" fmla="*/ 32474 h 57988"/>
                <a:gd name="connsiteX3" fmla="*/ 0 w 51052"/>
                <a:gd name="connsiteY3" fmla="*/ 28658 h 57988"/>
              </a:gdLst>
              <a:ahLst/>
              <a:cxnLst>
                <a:cxn ang="0">
                  <a:pos x="connsiteX0" y="connsiteY0"/>
                </a:cxn>
                <a:cxn ang="0">
                  <a:pos x="connsiteX1" y="connsiteY1"/>
                </a:cxn>
                <a:cxn ang="0">
                  <a:pos x="connsiteX2" y="connsiteY2"/>
                </a:cxn>
                <a:cxn ang="0">
                  <a:pos x="connsiteX3" y="connsiteY3"/>
                </a:cxn>
              </a:cxnLst>
              <a:rect l="l" t="t" r="r" b="b"/>
              <a:pathLst>
                <a:path w="51052" h="57988">
                  <a:moveTo>
                    <a:pt x="51052" y="0"/>
                  </a:moveTo>
                  <a:lnTo>
                    <a:pt x="43342" y="57989"/>
                  </a:lnTo>
                  <a:lnTo>
                    <a:pt x="29044" y="32474"/>
                  </a:lnTo>
                  <a:lnTo>
                    <a:pt x="0" y="28658"/>
                  </a:lnTo>
                  <a:close/>
                </a:path>
              </a:pathLst>
            </a:custGeom>
            <a:solidFill>
              <a:srgbClr val="9673A6"/>
            </a:solidFill>
            <a:ln w="7478" cap="flat">
              <a:solidFill>
                <a:srgbClr val="9673A6"/>
              </a:solidFill>
              <a:prstDash val="solid"/>
              <a:miter/>
            </a:ln>
          </p:spPr>
          <p:txBody>
            <a:bodyPr rtlCol="0" anchor="ctr"/>
            <a:lstStyle/>
            <a:p>
              <a:endParaRPr lang="zh-CN" altLang="en-US" dirty="0"/>
            </a:p>
          </p:txBody>
        </p:sp>
        <p:sp>
          <p:nvSpPr>
            <p:cNvPr id="66" name="任意形状 65">
              <a:extLst>
                <a:ext uri="{FF2B5EF4-FFF2-40B4-BE49-F238E27FC236}">
                  <a16:creationId xmlns:a16="http://schemas.microsoft.com/office/drawing/2014/main" id="{460E1A3D-83B3-D4B3-9316-D3173B3C5CEF}"/>
                </a:ext>
              </a:extLst>
            </p:cNvPr>
            <p:cNvSpPr/>
            <p:nvPr/>
          </p:nvSpPr>
          <p:spPr>
            <a:xfrm>
              <a:off x="719043" y="3842010"/>
              <a:ext cx="715784" cy="1390527"/>
            </a:xfrm>
            <a:custGeom>
              <a:avLst/>
              <a:gdLst>
                <a:gd name="connsiteX0" fmla="*/ 0 w 706576"/>
                <a:gd name="connsiteY0" fmla="*/ 1359326 h 1359326"/>
                <a:gd name="connsiteX1" fmla="*/ 706576 w 706576"/>
                <a:gd name="connsiteY1" fmla="*/ 0 h 1359326"/>
              </a:gdLst>
              <a:ahLst/>
              <a:cxnLst>
                <a:cxn ang="0">
                  <a:pos x="connsiteX0" y="connsiteY0"/>
                </a:cxn>
                <a:cxn ang="0">
                  <a:pos x="connsiteX1" y="connsiteY1"/>
                </a:cxn>
              </a:cxnLst>
              <a:rect l="l" t="t" r="r" b="b"/>
              <a:pathLst>
                <a:path w="706576" h="1359326">
                  <a:moveTo>
                    <a:pt x="0" y="1359326"/>
                  </a:moveTo>
                  <a:lnTo>
                    <a:pt x="706576" y="0"/>
                  </a:lnTo>
                </a:path>
              </a:pathLst>
            </a:custGeom>
            <a:noFill/>
            <a:ln w="7478" cap="flat">
              <a:solidFill>
                <a:srgbClr val="9673A6"/>
              </a:solidFill>
              <a:prstDash val="solid"/>
              <a:miter/>
            </a:ln>
          </p:spPr>
          <p:txBody>
            <a:bodyPr rtlCol="0" anchor="ctr"/>
            <a:lstStyle/>
            <a:p>
              <a:endParaRPr lang="zh-CN" altLang="en-US" dirty="0"/>
            </a:p>
          </p:txBody>
        </p:sp>
        <p:sp>
          <p:nvSpPr>
            <p:cNvPr id="67" name="任意形状 66">
              <a:extLst>
                <a:ext uri="{FF2B5EF4-FFF2-40B4-BE49-F238E27FC236}">
                  <a16:creationId xmlns:a16="http://schemas.microsoft.com/office/drawing/2014/main" id="{F9BB19B6-E2A0-42FC-8829-14967EE4AFB8}"/>
                </a:ext>
              </a:extLst>
            </p:cNvPr>
            <p:cNvSpPr/>
            <p:nvPr/>
          </p:nvSpPr>
          <p:spPr>
            <a:xfrm>
              <a:off x="1405483" y="3807142"/>
              <a:ext cx="47459" cy="58587"/>
            </a:xfrm>
            <a:custGeom>
              <a:avLst/>
              <a:gdLst>
                <a:gd name="connsiteX0" fmla="*/ 47459 w 47459"/>
                <a:gd name="connsiteY0" fmla="*/ 0 h 58587"/>
                <a:gd name="connsiteX1" fmla="*/ 46561 w 47459"/>
                <a:gd name="connsiteY1" fmla="*/ 58587 h 58587"/>
                <a:gd name="connsiteX2" fmla="*/ 29344 w 47459"/>
                <a:gd name="connsiteY2" fmla="*/ 34868 h 58587"/>
                <a:gd name="connsiteX3" fmla="*/ 0 w 47459"/>
                <a:gd name="connsiteY3" fmla="*/ 34419 h 58587"/>
              </a:gdLst>
              <a:ahLst/>
              <a:cxnLst>
                <a:cxn ang="0">
                  <a:pos x="connsiteX0" y="connsiteY0"/>
                </a:cxn>
                <a:cxn ang="0">
                  <a:pos x="connsiteX1" y="connsiteY1"/>
                </a:cxn>
                <a:cxn ang="0">
                  <a:pos x="connsiteX2" y="connsiteY2"/>
                </a:cxn>
                <a:cxn ang="0">
                  <a:pos x="connsiteX3" y="connsiteY3"/>
                </a:cxn>
              </a:cxnLst>
              <a:rect l="l" t="t" r="r" b="b"/>
              <a:pathLst>
                <a:path w="47459" h="58587">
                  <a:moveTo>
                    <a:pt x="47459" y="0"/>
                  </a:moveTo>
                  <a:lnTo>
                    <a:pt x="46561" y="58587"/>
                  </a:lnTo>
                  <a:lnTo>
                    <a:pt x="29344" y="34868"/>
                  </a:lnTo>
                  <a:lnTo>
                    <a:pt x="0" y="34419"/>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68" name="文本框 67">
              <a:extLst>
                <a:ext uri="{FF2B5EF4-FFF2-40B4-BE49-F238E27FC236}">
                  <a16:creationId xmlns:a16="http://schemas.microsoft.com/office/drawing/2014/main" id="{9411AC08-3D54-DF01-9E64-FECC22C0EF91}"/>
                </a:ext>
              </a:extLst>
            </p:cNvPr>
            <p:cNvSpPr txBox="1"/>
            <p:nvPr/>
          </p:nvSpPr>
          <p:spPr>
            <a:xfrm>
              <a:off x="2326893" y="5525995"/>
              <a:ext cx="713657" cy="230832"/>
            </a:xfrm>
            <a:prstGeom prst="rect">
              <a:avLst/>
            </a:prstGeom>
            <a:noFill/>
          </p:spPr>
          <p:txBody>
            <a:bodyPr wrap="none" rtlCol="0">
              <a:spAutoFit/>
            </a:bodyPr>
            <a:lstStyle/>
            <a:p>
              <a:pPr algn="l"/>
              <a:r>
                <a:rPr lang="zh-CN" altLang="en-US" sz="900" b="1" spc="0" baseline="0" dirty="0">
                  <a:ln/>
                  <a:solidFill>
                    <a:srgbClr val="000000"/>
                  </a:solidFill>
                  <a:latin typeface="+mn-ea"/>
                  <a:cs typeface="Times New Roman" panose="02020603050405020304" pitchFamily="18" charset="0"/>
                  <a:sym typeface="Helvetica"/>
                  <a:rtl val="0"/>
                </a:rPr>
                <a:t>Supernet</a:t>
              </a:r>
            </a:p>
          </p:txBody>
        </p:sp>
        <p:sp>
          <p:nvSpPr>
            <p:cNvPr id="69" name="任意形状 68">
              <a:extLst>
                <a:ext uri="{FF2B5EF4-FFF2-40B4-BE49-F238E27FC236}">
                  <a16:creationId xmlns:a16="http://schemas.microsoft.com/office/drawing/2014/main" id="{39BF9687-914A-633C-1608-6E18395D268B}"/>
                </a:ext>
              </a:extLst>
            </p:cNvPr>
            <p:cNvSpPr/>
            <p:nvPr/>
          </p:nvSpPr>
          <p:spPr>
            <a:xfrm>
              <a:off x="1721455" y="4656469"/>
              <a:ext cx="599904" cy="599639"/>
            </a:xfrm>
            <a:custGeom>
              <a:avLst/>
              <a:gdLst>
                <a:gd name="connsiteX0" fmla="*/ 0 w 599904"/>
                <a:gd name="connsiteY0" fmla="*/ 599639 h 599639"/>
                <a:gd name="connsiteX1" fmla="*/ 599905 w 599904"/>
                <a:gd name="connsiteY1" fmla="*/ 0 h 599639"/>
              </a:gdLst>
              <a:ahLst/>
              <a:cxnLst>
                <a:cxn ang="0">
                  <a:pos x="connsiteX0" y="connsiteY0"/>
                </a:cxn>
                <a:cxn ang="0">
                  <a:pos x="connsiteX1" y="connsiteY1"/>
                </a:cxn>
              </a:cxnLst>
              <a:rect l="l" t="t" r="r" b="b"/>
              <a:pathLst>
                <a:path w="599904" h="599639">
                  <a:moveTo>
                    <a:pt x="0" y="599639"/>
                  </a:moveTo>
                  <a:lnTo>
                    <a:pt x="599905" y="0"/>
                  </a:lnTo>
                </a:path>
              </a:pathLst>
            </a:custGeom>
            <a:noFill/>
            <a:ln w="7478" cap="flat">
              <a:solidFill>
                <a:srgbClr val="9673A6"/>
              </a:solidFill>
              <a:prstDash val="solid"/>
              <a:miter/>
            </a:ln>
          </p:spPr>
          <p:txBody>
            <a:bodyPr rtlCol="0" anchor="ctr"/>
            <a:lstStyle/>
            <a:p>
              <a:endParaRPr lang="zh-CN" altLang="en-US"/>
            </a:p>
          </p:txBody>
        </p:sp>
        <p:sp>
          <p:nvSpPr>
            <p:cNvPr id="70" name="任意形状 69">
              <a:extLst>
                <a:ext uri="{FF2B5EF4-FFF2-40B4-BE49-F238E27FC236}">
                  <a16:creationId xmlns:a16="http://schemas.microsoft.com/office/drawing/2014/main" id="{C6D67968-55B4-7E20-DB19-A62B41E0EA69}"/>
                </a:ext>
              </a:extLst>
            </p:cNvPr>
            <p:cNvSpPr/>
            <p:nvPr/>
          </p:nvSpPr>
          <p:spPr>
            <a:xfrm>
              <a:off x="2293588" y="4628709"/>
              <a:ext cx="55544" cy="55519"/>
            </a:xfrm>
            <a:custGeom>
              <a:avLst/>
              <a:gdLst>
                <a:gd name="connsiteX0" fmla="*/ 55544 w 55544"/>
                <a:gd name="connsiteY0" fmla="*/ 0 h 55519"/>
                <a:gd name="connsiteX1" fmla="*/ 37054 w 55544"/>
                <a:gd name="connsiteY1" fmla="*/ 55519 h 55519"/>
                <a:gd name="connsiteX2" fmla="*/ 27772 w 55544"/>
                <a:gd name="connsiteY2" fmla="*/ 27760 h 55519"/>
                <a:gd name="connsiteX3" fmla="*/ 0 w 55544"/>
                <a:gd name="connsiteY3" fmla="*/ 18482 h 55519"/>
              </a:gdLst>
              <a:ahLst/>
              <a:cxnLst>
                <a:cxn ang="0">
                  <a:pos x="connsiteX0" y="connsiteY0"/>
                </a:cxn>
                <a:cxn ang="0">
                  <a:pos x="connsiteX1" y="connsiteY1"/>
                </a:cxn>
                <a:cxn ang="0">
                  <a:pos x="connsiteX2" y="connsiteY2"/>
                </a:cxn>
                <a:cxn ang="0">
                  <a:pos x="connsiteX3" y="connsiteY3"/>
                </a:cxn>
              </a:cxnLst>
              <a:rect l="l" t="t" r="r" b="b"/>
              <a:pathLst>
                <a:path w="55544" h="55519">
                  <a:moveTo>
                    <a:pt x="55544" y="0"/>
                  </a:moveTo>
                  <a:lnTo>
                    <a:pt x="37054" y="55519"/>
                  </a:lnTo>
                  <a:lnTo>
                    <a:pt x="27772" y="27760"/>
                  </a:lnTo>
                  <a:lnTo>
                    <a:pt x="0" y="18482"/>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71" name="任意形状 70">
              <a:extLst>
                <a:ext uri="{FF2B5EF4-FFF2-40B4-BE49-F238E27FC236}">
                  <a16:creationId xmlns:a16="http://schemas.microsoft.com/office/drawing/2014/main" id="{59170492-124B-5D26-46C1-196774D72A52}"/>
                </a:ext>
              </a:extLst>
            </p:cNvPr>
            <p:cNvSpPr/>
            <p:nvPr/>
          </p:nvSpPr>
          <p:spPr>
            <a:xfrm>
              <a:off x="3123679" y="4527921"/>
              <a:ext cx="537174" cy="7482"/>
            </a:xfrm>
            <a:custGeom>
              <a:avLst/>
              <a:gdLst>
                <a:gd name="connsiteX0" fmla="*/ 0 w 537174"/>
                <a:gd name="connsiteY0" fmla="*/ 0 h 7482"/>
                <a:gd name="connsiteX1" fmla="*/ 537175 w 537174"/>
                <a:gd name="connsiteY1" fmla="*/ 0 h 7482"/>
              </a:gdLst>
              <a:ahLst/>
              <a:cxnLst>
                <a:cxn ang="0">
                  <a:pos x="connsiteX0" y="connsiteY0"/>
                </a:cxn>
                <a:cxn ang="0">
                  <a:pos x="connsiteX1" y="connsiteY1"/>
                </a:cxn>
              </a:cxnLst>
              <a:rect l="l" t="t" r="r" b="b"/>
              <a:pathLst>
                <a:path w="537174" h="7482">
                  <a:moveTo>
                    <a:pt x="0" y="0"/>
                  </a:moveTo>
                  <a:lnTo>
                    <a:pt x="537175" y="0"/>
                  </a:lnTo>
                </a:path>
              </a:pathLst>
            </a:custGeom>
            <a:noFill/>
            <a:ln w="14956" cap="flat">
              <a:solidFill>
                <a:srgbClr val="000000"/>
              </a:solidFill>
              <a:prstDash val="solid"/>
              <a:miter/>
            </a:ln>
          </p:spPr>
          <p:txBody>
            <a:bodyPr rtlCol="0" anchor="ctr"/>
            <a:lstStyle/>
            <a:p>
              <a:endParaRPr lang="zh-CN" altLang="en-US"/>
            </a:p>
          </p:txBody>
        </p:sp>
        <p:sp>
          <p:nvSpPr>
            <p:cNvPr id="72" name="任意形状 71">
              <a:extLst>
                <a:ext uri="{FF2B5EF4-FFF2-40B4-BE49-F238E27FC236}">
                  <a16:creationId xmlns:a16="http://schemas.microsoft.com/office/drawing/2014/main" id="{F548DF27-3DFB-D509-9A13-3E1A642BA0D3}"/>
                </a:ext>
              </a:extLst>
            </p:cNvPr>
            <p:cNvSpPr/>
            <p:nvPr/>
          </p:nvSpPr>
          <p:spPr>
            <a:xfrm>
              <a:off x="3645882" y="4497992"/>
              <a:ext cx="59885" cy="59859"/>
            </a:xfrm>
            <a:custGeom>
              <a:avLst/>
              <a:gdLst>
                <a:gd name="connsiteX0" fmla="*/ 59886 w 59885"/>
                <a:gd name="connsiteY0" fmla="*/ 29930 h 59859"/>
                <a:gd name="connsiteX1" fmla="*/ 0 w 59885"/>
                <a:gd name="connsiteY1" fmla="*/ 59859 h 59859"/>
                <a:gd name="connsiteX2" fmla="*/ 14971 w 59885"/>
                <a:gd name="connsiteY2" fmla="*/ 29930 h 59859"/>
                <a:gd name="connsiteX3" fmla="*/ 0 w 59885"/>
                <a:gd name="connsiteY3" fmla="*/ 0 h 59859"/>
              </a:gdLst>
              <a:ahLst/>
              <a:cxnLst>
                <a:cxn ang="0">
                  <a:pos x="connsiteX0" y="connsiteY0"/>
                </a:cxn>
                <a:cxn ang="0">
                  <a:pos x="connsiteX1" y="connsiteY1"/>
                </a:cxn>
                <a:cxn ang="0">
                  <a:pos x="connsiteX2" y="connsiteY2"/>
                </a:cxn>
                <a:cxn ang="0">
                  <a:pos x="connsiteX3" y="connsiteY3"/>
                </a:cxn>
              </a:cxnLst>
              <a:rect l="l" t="t" r="r" b="b"/>
              <a:pathLst>
                <a:path w="59885" h="59859">
                  <a:moveTo>
                    <a:pt x="59886" y="29930"/>
                  </a:moveTo>
                  <a:lnTo>
                    <a:pt x="0" y="59859"/>
                  </a:lnTo>
                  <a:lnTo>
                    <a:pt x="14971" y="29930"/>
                  </a:lnTo>
                  <a:lnTo>
                    <a:pt x="0" y="0"/>
                  </a:lnTo>
                  <a:close/>
                </a:path>
              </a:pathLst>
            </a:custGeom>
            <a:solidFill>
              <a:srgbClr val="000000"/>
            </a:solidFill>
            <a:ln w="14956" cap="flat">
              <a:solidFill>
                <a:srgbClr val="000000"/>
              </a:solidFill>
              <a:prstDash val="solid"/>
              <a:miter/>
            </a:ln>
          </p:spPr>
          <p:txBody>
            <a:bodyPr rtlCol="0" anchor="ctr"/>
            <a:lstStyle/>
            <a:p>
              <a:endParaRPr lang="zh-CN" altLang="en-US"/>
            </a:p>
          </p:txBody>
        </p:sp>
        <p:sp>
          <p:nvSpPr>
            <p:cNvPr id="73" name="文本框 72">
              <a:extLst>
                <a:ext uri="{FF2B5EF4-FFF2-40B4-BE49-F238E27FC236}">
                  <a16:creationId xmlns:a16="http://schemas.microsoft.com/office/drawing/2014/main" id="{9587F73F-91EC-A725-7604-809FD77371DD}"/>
                </a:ext>
              </a:extLst>
            </p:cNvPr>
            <p:cNvSpPr txBox="1"/>
            <p:nvPr/>
          </p:nvSpPr>
          <p:spPr>
            <a:xfrm>
              <a:off x="3102960" y="4328812"/>
              <a:ext cx="595035" cy="230832"/>
            </a:xfrm>
            <a:prstGeom prst="rect">
              <a:avLst/>
            </a:prstGeom>
            <a:noFill/>
          </p:spPr>
          <p:txBody>
            <a:bodyPr wrap="none" rtlCol="0">
              <a:spAutoFit/>
            </a:bodyPr>
            <a:lstStyle/>
            <a:p>
              <a:pPr algn="l"/>
              <a:r>
                <a:rPr lang="en-US" altLang="zh-CN" sz="900" b="1" spc="0" baseline="0" dirty="0">
                  <a:ln/>
                  <a:solidFill>
                    <a:srgbClr val="000000"/>
                  </a:solidFill>
                  <a:latin typeface="Helvetica"/>
                  <a:sym typeface="Helvetica"/>
                  <a:rtl val="0"/>
                </a:rPr>
                <a:t>Sample</a:t>
              </a:r>
              <a:endParaRPr lang="zh-CN" altLang="en-US" sz="900" b="1" spc="0" baseline="0" dirty="0">
                <a:ln/>
                <a:solidFill>
                  <a:srgbClr val="000000"/>
                </a:solidFill>
                <a:latin typeface="Helvetica"/>
                <a:sym typeface="Helvetica"/>
                <a:rtl val="0"/>
              </a:endParaRPr>
            </a:p>
          </p:txBody>
        </p:sp>
        <p:sp>
          <p:nvSpPr>
            <p:cNvPr id="74" name="任意形状 73">
              <a:extLst>
                <a:ext uri="{FF2B5EF4-FFF2-40B4-BE49-F238E27FC236}">
                  <a16:creationId xmlns:a16="http://schemas.microsoft.com/office/drawing/2014/main" id="{63C65B86-4466-9BE9-0064-CEA3799271F8}"/>
                </a:ext>
              </a:extLst>
            </p:cNvPr>
            <p:cNvSpPr/>
            <p:nvPr/>
          </p:nvSpPr>
          <p:spPr>
            <a:xfrm>
              <a:off x="3780879" y="4246929"/>
              <a:ext cx="804919" cy="512946"/>
            </a:xfrm>
            <a:custGeom>
              <a:avLst/>
              <a:gdLst>
                <a:gd name="connsiteX0" fmla="*/ 166228 w 804919"/>
                <a:gd name="connsiteY0" fmla="*/ 93932 h 512946"/>
                <a:gd name="connsiteX1" fmla="*/ 85382 w 804919"/>
                <a:gd name="connsiteY1" fmla="*/ 273510 h 512946"/>
                <a:gd name="connsiteX2" fmla="*/ 220125 w 804919"/>
                <a:gd name="connsiteY2" fmla="*/ 423157 h 512946"/>
                <a:gd name="connsiteX3" fmla="*/ 660285 w 804919"/>
                <a:gd name="connsiteY3" fmla="*/ 423157 h 512946"/>
                <a:gd name="connsiteX4" fmla="*/ 727656 w 804919"/>
                <a:gd name="connsiteY4" fmla="*/ 243580 h 512946"/>
                <a:gd name="connsiteX5" fmla="*/ 503085 w 804919"/>
                <a:gd name="connsiteY5" fmla="*/ 64003 h 512946"/>
                <a:gd name="connsiteX6" fmla="*/ 166228 w 804919"/>
                <a:gd name="connsiteY6" fmla="*/ 93932 h 512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4919" h="512946">
                  <a:moveTo>
                    <a:pt x="166228" y="93932"/>
                  </a:moveTo>
                  <a:cubicBezTo>
                    <a:pt x="-13429" y="93932"/>
                    <a:pt x="-58343" y="243580"/>
                    <a:pt x="85382" y="273510"/>
                  </a:cubicBezTo>
                  <a:cubicBezTo>
                    <a:pt x="-58343" y="339355"/>
                    <a:pt x="103348" y="483017"/>
                    <a:pt x="220125" y="423157"/>
                  </a:cubicBezTo>
                  <a:cubicBezTo>
                    <a:pt x="300971" y="542876"/>
                    <a:pt x="570456" y="542876"/>
                    <a:pt x="660285" y="423157"/>
                  </a:cubicBezTo>
                  <a:cubicBezTo>
                    <a:pt x="839942" y="423157"/>
                    <a:pt x="839942" y="303439"/>
                    <a:pt x="727656" y="243580"/>
                  </a:cubicBezTo>
                  <a:cubicBezTo>
                    <a:pt x="839942" y="123862"/>
                    <a:pt x="660285" y="4143"/>
                    <a:pt x="503085" y="64003"/>
                  </a:cubicBezTo>
                  <a:cubicBezTo>
                    <a:pt x="390799" y="-25786"/>
                    <a:pt x="211142" y="-25786"/>
                    <a:pt x="166228" y="93932"/>
                  </a:cubicBezTo>
                  <a:close/>
                </a:path>
              </a:pathLst>
            </a:custGeom>
            <a:solidFill>
              <a:srgbClr val="D5E8D4"/>
            </a:solidFill>
            <a:ln w="7478" cap="flat">
              <a:solidFill>
                <a:srgbClr val="82B366"/>
              </a:solidFill>
              <a:prstDash val="solid"/>
              <a:miter/>
            </a:ln>
          </p:spPr>
          <p:txBody>
            <a:bodyPr rtlCol="0" anchor="ctr"/>
            <a:lstStyle/>
            <a:p>
              <a:endParaRPr lang="zh-CN" altLang="en-US"/>
            </a:p>
          </p:txBody>
        </p:sp>
        <p:sp>
          <p:nvSpPr>
            <p:cNvPr id="75" name="文本框 74">
              <a:extLst>
                <a:ext uri="{FF2B5EF4-FFF2-40B4-BE49-F238E27FC236}">
                  <a16:creationId xmlns:a16="http://schemas.microsoft.com/office/drawing/2014/main" id="{9C626743-62E3-4C7B-052F-653CAF265997}"/>
                </a:ext>
              </a:extLst>
            </p:cNvPr>
            <p:cNvSpPr txBox="1"/>
            <p:nvPr/>
          </p:nvSpPr>
          <p:spPr>
            <a:xfrm>
              <a:off x="3753826" y="4403636"/>
              <a:ext cx="864339" cy="230832"/>
            </a:xfrm>
            <a:prstGeom prst="rect">
              <a:avLst/>
            </a:prstGeom>
            <a:noFill/>
          </p:spPr>
          <p:txBody>
            <a:bodyPr wrap="none" rtlCol="0">
              <a:spAutoFit/>
            </a:bodyPr>
            <a:lstStyle/>
            <a:p>
              <a:pPr algn="l"/>
              <a:r>
                <a:rPr lang="zh-CN" altLang="en-US" sz="900" b="1" spc="0" baseline="0" dirty="0">
                  <a:ln/>
                  <a:solidFill>
                    <a:srgbClr val="000000"/>
                  </a:solidFill>
                  <a:latin typeface="Helvetica"/>
                  <a:sym typeface="Helvetica"/>
                  <a:rtl val="0"/>
                </a:rPr>
                <a:t>Architecture</a:t>
              </a:r>
            </a:p>
          </p:txBody>
        </p:sp>
      </p:grpSp>
      <p:sp>
        <p:nvSpPr>
          <p:cNvPr id="77" name="圆角矩形 76">
            <a:extLst>
              <a:ext uri="{FF2B5EF4-FFF2-40B4-BE49-F238E27FC236}">
                <a16:creationId xmlns:a16="http://schemas.microsoft.com/office/drawing/2014/main" id="{75F4E3BD-0D0D-A511-E82A-D8B3BFEFEAED}"/>
              </a:ext>
            </a:extLst>
          </p:cNvPr>
          <p:cNvSpPr/>
          <p:nvPr/>
        </p:nvSpPr>
        <p:spPr>
          <a:xfrm>
            <a:off x="80869" y="3049908"/>
            <a:ext cx="5077244" cy="2949109"/>
          </a:xfrm>
          <a:prstGeom prst="round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zh-CN" altLang="en-US" dirty="0"/>
          </a:p>
        </p:txBody>
      </p:sp>
      <p:grpSp>
        <p:nvGrpSpPr>
          <p:cNvPr id="81" name="图形 78">
            <a:extLst>
              <a:ext uri="{FF2B5EF4-FFF2-40B4-BE49-F238E27FC236}">
                <a16:creationId xmlns:a16="http://schemas.microsoft.com/office/drawing/2014/main" id="{E4CB3FBA-4AE8-E103-FA63-2D77A612774F}"/>
              </a:ext>
            </a:extLst>
          </p:cNvPr>
          <p:cNvGrpSpPr/>
          <p:nvPr/>
        </p:nvGrpSpPr>
        <p:grpSpPr>
          <a:xfrm>
            <a:off x="7166205" y="2650161"/>
            <a:ext cx="4881031" cy="2103562"/>
            <a:chOff x="7166205" y="2650161"/>
            <a:chExt cx="4881031" cy="2103562"/>
          </a:xfrm>
        </p:grpSpPr>
        <p:sp>
          <p:nvSpPr>
            <p:cNvPr id="82" name="任意形状 81">
              <a:extLst>
                <a:ext uri="{FF2B5EF4-FFF2-40B4-BE49-F238E27FC236}">
                  <a16:creationId xmlns:a16="http://schemas.microsoft.com/office/drawing/2014/main" id="{144A4BE2-D7E0-99FE-F74A-07F18083662E}"/>
                </a:ext>
              </a:extLst>
            </p:cNvPr>
            <p:cNvSpPr/>
            <p:nvPr/>
          </p:nvSpPr>
          <p:spPr>
            <a:xfrm>
              <a:off x="7293767" y="2777649"/>
              <a:ext cx="446467" cy="1848585"/>
            </a:xfrm>
            <a:custGeom>
              <a:avLst/>
              <a:gdLst>
                <a:gd name="connsiteX0" fmla="*/ 379497 w 446467"/>
                <a:gd name="connsiteY0" fmla="*/ 0 h 1848585"/>
                <a:gd name="connsiteX1" fmla="*/ 446467 w 446467"/>
                <a:gd name="connsiteY1" fmla="*/ 66932 h 1848585"/>
                <a:gd name="connsiteX2" fmla="*/ 446467 w 446467"/>
                <a:gd name="connsiteY2" fmla="*/ 1781654 h 1848585"/>
                <a:gd name="connsiteX3" fmla="*/ 379497 w 446467"/>
                <a:gd name="connsiteY3" fmla="*/ 1848585 h 1848585"/>
                <a:gd name="connsiteX4" fmla="*/ 66970 w 446467"/>
                <a:gd name="connsiteY4" fmla="*/ 1848585 h 1848585"/>
                <a:gd name="connsiteX5" fmla="*/ 0 w 446467"/>
                <a:gd name="connsiteY5" fmla="*/ 1781654 h 1848585"/>
                <a:gd name="connsiteX6" fmla="*/ 0 w 446467"/>
                <a:gd name="connsiteY6" fmla="*/ 66932 h 1848585"/>
                <a:gd name="connsiteX7" fmla="*/ 66970 w 446467"/>
                <a:gd name="connsiteY7" fmla="*/ 0 h 184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467" h="1848585">
                  <a:moveTo>
                    <a:pt x="379497" y="0"/>
                  </a:moveTo>
                  <a:cubicBezTo>
                    <a:pt x="416484" y="0"/>
                    <a:pt x="446467" y="29966"/>
                    <a:pt x="446467" y="66932"/>
                  </a:cubicBezTo>
                  <a:lnTo>
                    <a:pt x="446467" y="1781654"/>
                  </a:lnTo>
                  <a:cubicBezTo>
                    <a:pt x="446467" y="1818619"/>
                    <a:pt x="416484" y="1848585"/>
                    <a:pt x="379497" y="1848585"/>
                  </a:cubicBezTo>
                  <a:lnTo>
                    <a:pt x="66970" y="1848585"/>
                  </a:lnTo>
                  <a:cubicBezTo>
                    <a:pt x="29984" y="1848585"/>
                    <a:pt x="0" y="1818619"/>
                    <a:pt x="0" y="1781654"/>
                  </a:cubicBezTo>
                  <a:lnTo>
                    <a:pt x="0" y="66932"/>
                  </a:lnTo>
                  <a:cubicBezTo>
                    <a:pt x="0" y="29966"/>
                    <a:pt x="29984" y="0"/>
                    <a:pt x="66970" y="0"/>
                  </a:cubicBezTo>
                  <a:close/>
                </a:path>
              </a:pathLst>
            </a:custGeom>
            <a:solidFill>
              <a:srgbClr val="D5E8D4">
                <a:alpha val="30000"/>
              </a:srgbClr>
            </a:solidFill>
            <a:ln w="6375" cap="flat">
              <a:solidFill>
                <a:srgbClr val="82B366">
                  <a:alpha val="30000"/>
                </a:srgbClr>
              </a:solidFill>
              <a:prstDash val="solid"/>
              <a:miter/>
            </a:ln>
          </p:spPr>
          <p:txBody>
            <a:bodyPr rtlCol="0" anchor="ctr"/>
            <a:lstStyle/>
            <a:p>
              <a:endParaRPr lang="zh-CN" altLang="en-US"/>
            </a:p>
          </p:txBody>
        </p:sp>
        <p:sp>
          <p:nvSpPr>
            <p:cNvPr id="83" name="任意形状 82">
              <a:extLst>
                <a:ext uri="{FF2B5EF4-FFF2-40B4-BE49-F238E27FC236}">
                  <a16:creationId xmlns:a16="http://schemas.microsoft.com/office/drawing/2014/main" id="{2AD9B0F3-672A-4F79-ED5D-4FADEC0DCD51}"/>
                </a:ext>
              </a:extLst>
            </p:cNvPr>
            <p:cNvSpPr/>
            <p:nvPr/>
          </p:nvSpPr>
          <p:spPr>
            <a:xfrm>
              <a:off x="7357548" y="3287604"/>
              <a:ext cx="318905" cy="318721"/>
            </a:xfrm>
            <a:custGeom>
              <a:avLst/>
              <a:gdLst>
                <a:gd name="connsiteX0" fmla="*/ 318905 w 318905"/>
                <a:gd name="connsiteY0" fmla="*/ 159361 h 318721"/>
                <a:gd name="connsiteX1" fmla="*/ 159453 w 318905"/>
                <a:gd name="connsiteY1" fmla="*/ 318722 h 318721"/>
                <a:gd name="connsiteX2" fmla="*/ 0 w 318905"/>
                <a:gd name="connsiteY2" fmla="*/ 159361 h 318721"/>
                <a:gd name="connsiteX3" fmla="*/ 159453 w 318905"/>
                <a:gd name="connsiteY3" fmla="*/ 0 h 318721"/>
                <a:gd name="connsiteX4" fmla="*/ 318905 w 318905"/>
                <a:gd name="connsiteY4" fmla="*/ 159361 h 31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05" h="318721">
                  <a:moveTo>
                    <a:pt x="318905" y="159361"/>
                  </a:moveTo>
                  <a:cubicBezTo>
                    <a:pt x="318905" y="247373"/>
                    <a:pt x="247516" y="318722"/>
                    <a:pt x="159453" y="318722"/>
                  </a:cubicBezTo>
                  <a:cubicBezTo>
                    <a:pt x="71389" y="318722"/>
                    <a:pt x="0" y="247373"/>
                    <a:pt x="0" y="159361"/>
                  </a:cubicBezTo>
                  <a:cubicBezTo>
                    <a:pt x="0" y="71348"/>
                    <a:pt x="71389" y="0"/>
                    <a:pt x="159453" y="0"/>
                  </a:cubicBezTo>
                  <a:cubicBezTo>
                    <a:pt x="247516" y="0"/>
                    <a:pt x="318905" y="71348"/>
                    <a:pt x="318905" y="159361"/>
                  </a:cubicBezTo>
                  <a:close/>
                </a:path>
              </a:pathLst>
            </a:custGeom>
            <a:solidFill>
              <a:srgbClr val="D5E8D4"/>
            </a:solidFill>
            <a:ln w="6375" cap="flat">
              <a:solidFill>
                <a:srgbClr val="82B366"/>
              </a:solidFill>
              <a:prstDash val="solid"/>
              <a:miter/>
            </a:ln>
          </p:spPr>
          <p:txBody>
            <a:bodyPr rtlCol="0" anchor="ctr"/>
            <a:lstStyle/>
            <a:p>
              <a:endParaRPr lang="zh-CN" altLang="en-US"/>
            </a:p>
          </p:txBody>
        </p:sp>
        <p:sp>
          <p:nvSpPr>
            <p:cNvPr id="84" name="任意形状 83">
              <a:extLst>
                <a:ext uri="{FF2B5EF4-FFF2-40B4-BE49-F238E27FC236}">
                  <a16:creationId xmlns:a16="http://schemas.microsoft.com/office/drawing/2014/main" id="{0C672199-D195-0221-4DA2-713F2BBFB712}"/>
                </a:ext>
              </a:extLst>
            </p:cNvPr>
            <p:cNvSpPr/>
            <p:nvPr/>
          </p:nvSpPr>
          <p:spPr>
            <a:xfrm>
              <a:off x="7357548" y="3797558"/>
              <a:ext cx="318905" cy="318721"/>
            </a:xfrm>
            <a:custGeom>
              <a:avLst/>
              <a:gdLst>
                <a:gd name="connsiteX0" fmla="*/ 318905 w 318905"/>
                <a:gd name="connsiteY0" fmla="*/ 159361 h 318721"/>
                <a:gd name="connsiteX1" fmla="*/ 159453 w 318905"/>
                <a:gd name="connsiteY1" fmla="*/ 318722 h 318721"/>
                <a:gd name="connsiteX2" fmla="*/ 0 w 318905"/>
                <a:gd name="connsiteY2" fmla="*/ 159361 h 318721"/>
                <a:gd name="connsiteX3" fmla="*/ 159453 w 318905"/>
                <a:gd name="connsiteY3" fmla="*/ 0 h 318721"/>
                <a:gd name="connsiteX4" fmla="*/ 318905 w 318905"/>
                <a:gd name="connsiteY4" fmla="*/ 159361 h 31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05" h="318721">
                  <a:moveTo>
                    <a:pt x="318905" y="159361"/>
                  </a:moveTo>
                  <a:cubicBezTo>
                    <a:pt x="318905" y="247373"/>
                    <a:pt x="247516" y="318722"/>
                    <a:pt x="159453" y="318722"/>
                  </a:cubicBezTo>
                  <a:cubicBezTo>
                    <a:pt x="71389" y="318722"/>
                    <a:pt x="0" y="247373"/>
                    <a:pt x="0" y="159361"/>
                  </a:cubicBezTo>
                  <a:cubicBezTo>
                    <a:pt x="0" y="71348"/>
                    <a:pt x="71389" y="0"/>
                    <a:pt x="159453" y="0"/>
                  </a:cubicBezTo>
                  <a:cubicBezTo>
                    <a:pt x="247516" y="0"/>
                    <a:pt x="318905" y="71348"/>
                    <a:pt x="318905" y="159361"/>
                  </a:cubicBezTo>
                  <a:close/>
                </a:path>
              </a:pathLst>
            </a:custGeom>
            <a:solidFill>
              <a:srgbClr val="D5E8D4"/>
            </a:solidFill>
            <a:ln w="6375" cap="flat">
              <a:solidFill>
                <a:srgbClr val="82B366"/>
              </a:solidFill>
              <a:prstDash val="solid"/>
              <a:miter/>
            </a:ln>
          </p:spPr>
          <p:txBody>
            <a:bodyPr rtlCol="0" anchor="ctr"/>
            <a:lstStyle/>
            <a:p>
              <a:endParaRPr lang="zh-CN" altLang="en-US"/>
            </a:p>
          </p:txBody>
        </p:sp>
        <p:sp>
          <p:nvSpPr>
            <p:cNvPr id="85" name="任意形状 84">
              <a:extLst>
                <a:ext uri="{FF2B5EF4-FFF2-40B4-BE49-F238E27FC236}">
                  <a16:creationId xmlns:a16="http://schemas.microsoft.com/office/drawing/2014/main" id="{E97AA3DA-39B0-9F89-1294-B5480AB5CD10}"/>
                </a:ext>
              </a:extLst>
            </p:cNvPr>
            <p:cNvSpPr/>
            <p:nvPr/>
          </p:nvSpPr>
          <p:spPr>
            <a:xfrm>
              <a:off x="8186701" y="3542581"/>
              <a:ext cx="318905" cy="318721"/>
            </a:xfrm>
            <a:custGeom>
              <a:avLst/>
              <a:gdLst>
                <a:gd name="connsiteX0" fmla="*/ 318905 w 318905"/>
                <a:gd name="connsiteY0" fmla="*/ 159361 h 318721"/>
                <a:gd name="connsiteX1" fmla="*/ 159453 w 318905"/>
                <a:gd name="connsiteY1" fmla="*/ 318722 h 318721"/>
                <a:gd name="connsiteX2" fmla="*/ 0 w 318905"/>
                <a:gd name="connsiteY2" fmla="*/ 159361 h 318721"/>
                <a:gd name="connsiteX3" fmla="*/ 159453 w 318905"/>
                <a:gd name="connsiteY3" fmla="*/ 0 h 318721"/>
                <a:gd name="connsiteX4" fmla="*/ 318905 w 318905"/>
                <a:gd name="connsiteY4" fmla="*/ 159361 h 31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05" h="318721">
                  <a:moveTo>
                    <a:pt x="318905" y="159361"/>
                  </a:moveTo>
                  <a:cubicBezTo>
                    <a:pt x="318905" y="247373"/>
                    <a:pt x="247516" y="318722"/>
                    <a:pt x="159453" y="318722"/>
                  </a:cubicBezTo>
                  <a:cubicBezTo>
                    <a:pt x="71389" y="318722"/>
                    <a:pt x="0" y="247373"/>
                    <a:pt x="0" y="159361"/>
                  </a:cubicBezTo>
                  <a:cubicBezTo>
                    <a:pt x="0" y="71348"/>
                    <a:pt x="71389" y="0"/>
                    <a:pt x="159453" y="0"/>
                  </a:cubicBezTo>
                  <a:cubicBezTo>
                    <a:pt x="247516" y="0"/>
                    <a:pt x="318905" y="71348"/>
                    <a:pt x="318905" y="159361"/>
                  </a:cubicBezTo>
                  <a:close/>
                </a:path>
              </a:pathLst>
            </a:custGeom>
            <a:solidFill>
              <a:srgbClr val="FFE6CC"/>
            </a:solidFill>
            <a:ln w="6375" cap="flat">
              <a:solidFill>
                <a:srgbClr val="D79B00"/>
              </a:solidFill>
              <a:prstDash val="solid"/>
              <a:miter/>
            </a:ln>
          </p:spPr>
          <p:txBody>
            <a:bodyPr rtlCol="0" anchor="ctr"/>
            <a:lstStyle/>
            <a:p>
              <a:endParaRPr lang="zh-CN" altLang="en-US"/>
            </a:p>
          </p:txBody>
        </p:sp>
        <p:sp>
          <p:nvSpPr>
            <p:cNvPr id="86" name="任意形状 85">
              <a:extLst>
                <a:ext uri="{FF2B5EF4-FFF2-40B4-BE49-F238E27FC236}">
                  <a16:creationId xmlns:a16="http://schemas.microsoft.com/office/drawing/2014/main" id="{DAE9755F-4039-974C-50E6-FA7D38FA8908}"/>
                </a:ext>
              </a:extLst>
            </p:cNvPr>
            <p:cNvSpPr/>
            <p:nvPr/>
          </p:nvSpPr>
          <p:spPr>
            <a:xfrm>
              <a:off x="8186701" y="4052536"/>
              <a:ext cx="318905" cy="318721"/>
            </a:xfrm>
            <a:custGeom>
              <a:avLst/>
              <a:gdLst>
                <a:gd name="connsiteX0" fmla="*/ 318905 w 318905"/>
                <a:gd name="connsiteY0" fmla="*/ 159361 h 318721"/>
                <a:gd name="connsiteX1" fmla="*/ 159453 w 318905"/>
                <a:gd name="connsiteY1" fmla="*/ 318722 h 318721"/>
                <a:gd name="connsiteX2" fmla="*/ 0 w 318905"/>
                <a:gd name="connsiteY2" fmla="*/ 159361 h 318721"/>
                <a:gd name="connsiteX3" fmla="*/ 159453 w 318905"/>
                <a:gd name="connsiteY3" fmla="*/ 0 h 318721"/>
                <a:gd name="connsiteX4" fmla="*/ 318905 w 318905"/>
                <a:gd name="connsiteY4" fmla="*/ 159361 h 31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05" h="318721">
                  <a:moveTo>
                    <a:pt x="318905" y="159361"/>
                  </a:moveTo>
                  <a:cubicBezTo>
                    <a:pt x="318905" y="247373"/>
                    <a:pt x="247516" y="318722"/>
                    <a:pt x="159453" y="318722"/>
                  </a:cubicBezTo>
                  <a:cubicBezTo>
                    <a:pt x="71389" y="318722"/>
                    <a:pt x="0" y="247373"/>
                    <a:pt x="0" y="159361"/>
                  </a:cubicBezTo>
                  <a:cubicBezTo>
                    <a:pt x="0" y="71348"/>
                    <a:pt x="71389" y="0"/>
                    <a:pt x="159453" y="0"/>
                  </a:cubicBezTo>
                  <a:cubicBezTo>
                    <a:pt x="247516" y="0"/>
                    <a:pt x="318905" y="71348"/>
                    <a:pt x="318905" y="159361"/>
                  </a:cubicBezTo>
                  <a:close/>
                </a:path>
              </a:pathLst>
            </a:custGeom>
            <a:solidFill>
              <a:srgbClr val="FFE6CC"/>
            </a:solidFill>
            <a:ln w="6375" cap="flat">
              <a:solidFill>
                <a:srgbClr val="D79B00"/>
              </a:solidFill>
              <a:prstDash val="solid"/>
              <a:miter/>
            </a:ln>
          </p:spPr>
          <p:txBody>
            <a:bodyPr rtlCol="0" anchor="ctr"/>
            <a:lstStyle/>
            <a:p>
              <a:endParaRPr lang="zh-CN" altLang="en-US"/>
            </a:p>
          </p:txBody>
        </p:sp>
        <p:sp>
          <p:nvSpPr>
            <p:cNvPr id="87" name="任意形状 86">
              <a:extLst>
                <a:ext uri="{FF2B5EF4-FFF2-40B4-BE49-F238E27FC236}">
                  <a16:creationId xmlns:a16="http://schemas.microsoft.com/office/drawing/2014/main" id="{C0E224E8-D604-10F3-2CA4-02E37971D025}"/>
                </a:ext>
              </a:extLst>
            </p:cNvPr>
            <p:cNvSpPr/>
            <p:nvPr/>
          </p:nvSpPr>
          <p:spPr>
            <a:xfrm>
              <a:off x="8186701" y="3032626"/>
              <a:ext cx="318905" cy="318721"/>
            </a:xfrm>
            <a:custGeom>
              <a:avLst/>
              <a:gdLst>
                <a:gd name="connsiteX0" fmla="*/ 318905 w 318905"/>
                <a:gd name="connsiteY0" fmla="*/ 159361 h 318721"/>
                <a:gd name="connsiteX1" fmla="*/ 159453 w 318905"/>
                <a:gd name="connsiteY1" fmla="*/ 318722 h 318721"/>
                <a:gd name="connsiteX2" fmla="*/ 0 w 318905"/>
                <a:gd name="connsiteY2" fmla="*/ 159361 h 318721"/>
                <a:gd name="connsiteX3" fmla="*/ 159453 w 318905"/>
                <a:gd name="connsiteY3" fmla="*/ 0 h 318721"/>
                <a:gd name="connsiteX4" fmla="*/ 318905 w 318905"/>
                <a:gd name="connsiteY4" fmla="*/ 159361 h 31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05" h="318721">
                  <a:moveTo>
                    <a:pt x="318905" y="159361"/>
                  </a:moveTo>
                  <a:cubicBezTo>
                    <a:pt x="318905" y="247373"/>
                    <a:pt x="247516" y="318722"/>
                    <a:pt x="159453" y="318722"/>
                  </a:cubicBezTo>
                  <a:cubicBezTo>
                    <a:pt x="71389" y="318722"/>
                    <a:pt x="0" y="247373"/>
                    <a:pt x="0" y="159361"/>
                  </a:cubicBezTo>
                  <a:cubicBezTo>
                    <a:pt x="0" y="71348"/>
                    <a:pt x="71389" y="0"/>
                    <a:pt x="159453" y="0"/>
                  </a:cubicBezTo>
                  <a:cubicBezTo>
                    <a:pt x="247516" y="0"/>
                    <a:pt x="318905" y="71348"/>
                    <a:pt x="318905" y="159361"/>
                  </a:cubicBezTo>
                  <a:close/>
                </a:path>
              </a:pathLst>
            </a:custGeom>
            <a:solidFill>
              <a:srgbClr val="FFE6CC"/>
            </a:solidFill>
            <a:ln w="6375" cap="flat">
              <a:solidFill>
                <a:srgbClr val="D79B00"/>
              </a:solidFill>
              <a:prstDash val="solid"/>
              <a:miter/>
            </a:ln>
          </p:spPr>
          <p:txBody>
            <a:bodyPr rtlCol="0" anchor="ctr"/>
            <a:lstStyle/>
            <a:p>
              <a:endParaRPr lang="zh-CN" altLang="en-US"/>
            </a:p>
          </p:txBody>
        </p:sp>
        <p:sp>
          <p:nvSpPr>
            <p:cNvPr id="88" name="任意形状 87">
              <a:extLst>
                <a:ext uri="{FF2B5EF4-FFF2-40B4-BE49-F238E27FC236}">
                  <a16:creationId xmlns:a16="http://schemas.microsoft.com/office/drawing/2014/main" id="{D775023F-D3A4-A3F8-0814-3CF9DF1B9B78}"/>
                </a:ext>
              </a:extLst>
            </p:cNvPr>
            <p:cNvSpPr/>
            <p:nvPr/>
          </p:nvSpPr>
          <p:spPr>
            <a:xfrm>
              <a:off x="8952073" y="3542581"/>
              <a:ext cx="318905" cy="318721"/>
            </a:xfrm>
            <a:custGeom>
              <a:avLst/>
              <a:gdLst>
                <a:gd name="connsiteX0" fmla="*/ 318905 w 318905"/>
                <a:gd name="connsiteY0" fmla="*/ 159361 h 318721"/>
                <a:gd name="connsiteX1" fmla="*/ 159453 w 318905"/>
                <a:gd name="connsiteY1" fmla="*/ 318722 h 318721"/>
                <a:gd name="connsiteX2" fmla="*/ 0 w 318905"/>
                <a:gd name="connsiteY2" fmla="*/ 159361 h 318721"/>
                <a:gd name="connsiteX3" fmla="*/ 159453 w 318905"/>
                <a:gd name="connsiteY3" fmla="*/ 0 h 318721"/>
                <a:gd name="connsiteX4" fmla="*/ 318905 w 318905"/>
                <a:gd name="connsiteY4" fmla="*/ 159361 h 31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05" h="318721">
                  <a:moveTo>
                    <a:pt x="318905" y="159361"/>
                  </a:moveTo>
                  <a:cubicBezTo>
                    <a:pt x="318905" y="247373"/>
                    <a:pt x="247516" y="318722"/>
                    <a:pt x="159453" y="318722"/>
                  </a:cubicBezTo>
                  <a:cubicBezTo>
                    <a:pt x="71389" y="318722"/>
                    <a:pt x="0" y="247373"/>
                    <a:pt x="0" y="159361"/>
                  </a:cubicBezTo>
                  <a:cubicBezTo>
                    <a:pt x="0" y="71348"/>
                    <a:pt x="71389" y="0"/>
                    <a:pt x="159453" y="0"/>
                  </a:cubicBezTo>
                  <a:cubicBezTo>
                    <a:pt x="247516" y="0"/>
                    <a:pt x="318905" y="71348"/>
                    <a:pt x="318905" y="159361"/>
                  </a:cubicBezTo>
                  <a:close/>
                </a:path>
              </a:pathLst>
            </a:custGeom>
            <a:solidFill>
              <a:srgbClr val="DAE8FC"/>
            </a:solidFill>
            <a:ln w="6375" cap="flat">
              <a:solidFill>
                <a:srgbClr val="6C8EBF"/>
              </a:solidFill>
              <a:prstDash val="solid"/>
              <a:miter/>
            </a:ln>
          </p:spPr>
          <p:txBody>
            <a:bodyPr rtlCol="0" anchor="ctr"/>
            <a:lstStyle/>
            <a:p>
              <a:endParaRPr lang="zh-CN" altLang="en-US"/>
            </a:p>
          </p:txBody>
        </p:sp>
        <p:sp>
          <p:nvSpPr>
            <p:cNvPr id="89" name="任意形状 88">
              <a:extLst>
                <a:ext uri="{FF2B5EF4-FFF2-40B4-BE49-F238E27FC236}">
                  <a16:creationId xmlns:a16="http://schemas.microsoft.com/office/drawing/2014/main" id="{C89DEF47-95EB-8B8B-7EA5-16115451E03B}"/>
                </a:ext>
              </a:extLst>
            </p:cNvPr>
            <p:cNvSpPr/>
            <p:nvPr/>
          </p:nvSpPr>
          <p:spPr>
            <a:xfrm>
              <a:off x="7669628" y="3250823"/>
              <a:ext cx="485309" cy="150054"/>
            </a:xfrm>
            <a:custGeom>
              <a:avLst/>
              <a:gdLst>
                <a:gd name="connsiteX0" fmla="*/ 0 w 485309"/>
                <a:gd name="connsiteY0" fmla="*/ 150054 h 150054"/>
                <a:gd name="connsiteX1" fmla="*/ 485310 w 485309"/>
                <a:gd name="connsiteY1" fmla="*/ 0 h 150054"/>
              </a:gdLst>
              <a:ahLst/>
              <a:cxnLst>
                <a:cxn ang="0">
                  <a:pos x="connsiteX0" y="connsiteY0"/>
                </a:cxn>
                <a:cxn ang="0">
                  <a:pos x="connsiteX1" y="connsiteY1"/>
                </a:cxn>
              </a:cxnLst>
              <a:rect l="l" t="t" r="r" b="b"/>
              <a:pathLst>
                <a:path w="485309" h="150054">
                  <a:moveTo>
                    <a:pt x="0" y="150054"/>
                  </a:moveTo>
                  <a:lnTo>
                    <a:pt x="485310" y="0"/>
                  </a:lnTo>
                </a:path>
              </a:pathLst>
            </a:custGeom>
            <a:noFill/>
            <a:ln w="6375" cap="flat">
              <a:solidFill>
                <a:srgbClr val="000000"/>
              </a:solidFill>
              <a:prstDash val="solid"/>
              <a:miter/>
            </a:ln>
          </p:spPr>
          <p:txBody>
            <a:bodyPr rtlCol="0" anchor="ctr"/>
            <a:lstStyle/>
            <a:p>
              <a:endParaRPr lang="zh-CN" altLang="en-US"/>
            </a:p>
          </p:txBody>
        </p:sp>
        <p:sp>
          <p:nvSpPr>
            <p:cNvPr id="90" name="任意形状 89">
              <a:extLst>
                <a:ext uri="{FF2B5EF4-FFF2-40B4-BE49-F238E27FC236}">
                  <a16:creationId xmlns:a16="http://schemas.microsoft.com/office/drawing/2014/main" id="{32CC95A5-64E9-B269-1C69-1C8F98ABE51D}"/>
                </a:ext>
              </a:extLst>
            </p:cNvPr>
            <p:cNvSpPr/>
            <p:nvPr/>
          </p:nvSpPr>
          <p:spPr>
            <a:xfrm>
              <a:off x="8137717" y="3232847"/>
              <a:ext cx="49238" cy="42644"/>
            </a:xfrm>
            <a:custGeom>
              <a:avLst/>
              <a:gdLst>
                <a:gd name="connsiteX0" fmla="*/ 49239 w 49238"/>
                <a:gd name="connsiteY0" fmla="*/ 8096 h 42644"/>
                <a:gd name="connsiteX1" fmla="*/ 13139 w 49238"/>
                <a:gd name="connsiteY1" fmla="*/ 42645 h 42644"/>
                <a:gd name="connsiteX2" fmla="*/ 17221 w 49238"/>
                <a:gd name="connsiteY2" fmla="*/ 17976 h 42644"/>
                <a:gd name="connsiteX3" fmla="*/ 0 w 49238"/>
                <a:gd name="connsiteY3" fmla="*/ 0 h 42644"/>
              </a:gdLst>
              <a:ahLst/>
              <a:cxnLst>
                <a:cxn ang="0">
                  <a:pos x="connsiteX0" y="connsiteY0"/>
                </a:cxn>
                <a:cxn ang="0">
                  <a:pos x="connsiteX1" y="connsiteY1"/>
                </a:cxn>
                <a:cxn ang="0">
                  <a:pos x="connsiteX2" y="connsiteY2"/>
                </a:cxn>
                <a:cxn ang="0">
                  <a:pos x="connsiteX3" y="connsiteY3"/>
                </a:cxn>
              </a:cxnLst>
              <a:rect l="l" t="t" r="r" b="b"/>
              <a:pathLst>
                <a:path w="49238" h="42644">
                  <a:moveTo>
                    <a:pt x="49239" y="8096"/>
                  </a:moveTo>
                  <a:lnTo>
                    <a:pt x="13139" y="42645"/>
                  </a:lnTo>
                  <a:lnTo>
                    <a:pt x="17221" y="17976"/>
                  </a:lnTo>
                  <a:lnTo>
                    <a:pt x="0" y="0"/>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91" name="任意形状 90">
              <a:extLst>
                <a:ext uri="{FF2B5EF4-FFF2-40B4-BE49-F238E27FC236}">
                  <a16:creationId xmlns:a16="http://schemas.microsoft.com/office/drawing/2014/main" id="{D86867CF-2C81-3BD2-30AE-1F7D295E4BAB}"/>
                </a:ext>
              </a:extLst>
            </p:cNvPr>
            <p:cNvSpPr/>
            <p:nvPr/>
          </p:nvSpPr>
          <p:spPr>
            <a:xfrm>
              <a:off x="7669500" y="3493434"/>
              <a:ext cx="478357" cy="145655"/>
            </a:xfrm>
            <a:custGeom>
              <a:avLst/>
              <a:gdLst>
                <a:gd name="connsiteX0" fmla="*/ 0 w 478357"/>
                <a:gd name="connsiteY0" fmla="*/ 0 h 145655"/>
                <a:gd name="connsiteX1" fmla="*/ 478358 w 478357"/>
                <a:gd name="connsiteY1" fmla="*/ 145656 h 145655"/>
              </a:gdLst>
              <a:ahLst/>
              <a:cxnLst>
                <a:cxn ang="0">
                  <a:pos x="connsiteX0" y="connsiteY0"/>
                </a:cxn>
                <a:cxn ang="0">
                  <a:pos x="connsiteX1" y="connsiteY1"/>
                </a:cxn>
              </a:cxnLst>
              <a:rect l="l" t="t" r="r" b="b"/>
              <a:pathLst>
                <a:path w="478357" h="145655">
                  <a:moveTo>
                    <a:pt x="0" y="0"/>
                  </a:moveTo>
                  <a:lnTo>
                    <a:pt x="478358" y="145656"/>
                  </a:lnTo>
                </a:path>
              </a:pathLst>
            </a:custGeom>
            <a:noFill/>
            <a:ln w="6375" cap="flat">
              <a:solidFill>
                <a:srgbClr val="000000"/>
              </a:solidFill>
              <a:prstDash val="solid"/>
              <a:miter/>
            </a:ln>
          </p:spPr>
          <p:txBody>
            <a:bodyPr rtlCol="0" anchor="ctr"/>
            <a:lstStyle/>
            <a:p>
              <a:endParaRPr lang="zh-CN" altLang="en-US"/>
            </a:p>
          </p:txBody>
        </p:sp>
        <p:sp>
          <p:nvSpPr>
            <p:cNvPr id="92" name="任意形状 91">
              <a:extLst>
                <a:ext uri="{FF2B5EF4-FFF2-40B4-BE49-F238E27FC236}">
                  <a16:creationId xmlns:a16="http://schemas.microsoft.com/office/drawing/2014/main" id="{444F5485-CC2D-E95B-4A49-388ECC04DF8F}"/>
                </a:ext>
              </a:extLst>
            </p:cNvPr>
            <p:cNvSpPr/>
            <p:nvPr/>
          </p:nvSpPr>
          <p:spPr>
            <a:xfrm>
              <a:off x="8130637" y="3614548"/>
              <a:ext cx="49238" cy="42644"/>
            </a:xfrm>
            <a:custGeom>
              <a:avLst/>
              <a:gdLst>
                <a:gd name="connsiteX0" fmla="*/ 49239 w 49238"/>
                <a:gd name="connsiteY0" fmla="*/ 34294 h 42644"/>
                <a:gd name="connsiteX1" fmla="*/ 0 w 49238"/>
                <a:gd name="connsiteY1" fmla="*/ 42645 h 42644"/>
                <a:gd name="connsiteX2" fmla="*/ 17221 w 49238"/>
                <a:gd name="connsiteY2" fmla="*/ 24542 h 42644"/>
                <a:gd name="connsiteX3" fmla="*/ 13011 w 49238"/>
                <a:gd name="connsiteY3" fmla="*/ 0 h 42644"/>
              </a:gdLst>
              <a:ahLst/>
              <a:cxnLst>
                <a:cxn ang="0">
                  <a:pos x="connsiteX0" y="connsiteY0"/>
                </a:cxn>
                <a:cxn ang="0">
                  <a:pos x="connsiteX1" y="connsiteY1"/>
                </a:cxn>
                <a:cxn ang="0">
                  <a:pos x="connsiteX2" y="connsiteY2"/>
                </a:cxn>
                <a:cxn ang="0">
                  <a:pos x="connsiteX3" y="connsiteY3"/>
                </a:cxn>
              </a:cxnLst>
              <a:rect l="l" t="t" r="r" b="b"/>
              <a:pathLst>
                <a:path w="49238" h="42644">
                  <a:moveTo>
                    <a:pt x="49239" y="34294"/>
                  </a:moveTo>
                  <a:lnTo>
                    <a:pt x="0" y="42645"/>
                  </a:lnTo>
                  <a:lnTo>
                    <a:pt x="17221" y="24542"/>
                  </a:lnTo>
                  <a:lnTo>
                    <a:pt x="13011" y="0"/>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93" name="任意形状 92">
              <a:extLst>
                <a:ext uri="{FF2B5EF4-FFF2-40B4-BE49-F238E27FC236}">
                  <a16:creationId xmlns:a16="http://schemas.microsoft.com/office/drawing/2014/main" id="{968BA4F2-A557-43FA-F528-7FC888D1F6AE}"/>
                </a:ext>
              </a:extLst>
            </p:cNvPr>
            <p:cNvSpPr/>
            <p:nvPr/>
          </p:nvSpPr>
          <p:spPr>
            <a:xfrm>
              <a:off x="7669628" y="3760778"/>
              <a:ext cx="485309" cy="150054"/>
            </a:xfrm>
            <a:custGeom>
              <a:avLst/>
              <a:gdLst>
                <a:gd name="connsiteX0" fmla="*/ 0 w 485309"/>
                <a:gd name="connsiteY0" fmla="*/ 150054 h 150054"/>
                <a:gd name="connsiteX1" fmla="*/ 485310 w 485309"/>
                <a:gd name="connsiteY1" fmla="*/ 0 h 150054"/>
              </a:gdLst>
              <a:ahLst/>
              <a:cxnLst>
                <a:cxn ang="0">
                  <a:pos x="connsiteX0" y="connsiteY0"/>
                </a:cxn>
                <a:cxn ang="0">
                  <a:pos x="connsiteX1" y="connsiteY1"/>
                </a:cxn>
              </a:cxnLst>
              <a:rect l="l" t="t" r="r" b="b"/>
              <a:pathLst>
                <a:path w="485309" h="150054">
                  <a:moveTo>
                    <a:pt x="0" y="150054"/>
                  </a:moveTo>
                  <a:lnTo>
                    <a:pt x="485310" y="0"/>
                  </a:lnTo>
                </a:path>
              </a:pathLst>
            </a:custGeom>
            <a:noFill/>
            <a:ln w="6375" cap="flat">
              <a:solidFill>
                <a:srgbClr val="000000"/>
              </a:solidFill>
              <a:prstDash val="solid"/>
              <a:miter/>
            </a:ln>
          </p:spPr>
          <p:txBody>
            <a:bodyPr rtlCol="0" anchor="ctr"/>
            <a:lstStyle/>
            <a:p>
              <a:endParaRPr lang="zh-CN" altLang="en-US"/>
            </a:p>
          </p:txBody>
        </p:sp>
        <p:sp>
          <p:nvSpPr>
            <p:cNvPr id="94" name="任意形状 93">
              <a:extLst>
                <a:ext uri="{FF2B5EF4-FFF2-40B4-BE49-F238E27FC236}">
                  <a16:creationId xmlns:a16="http://schemas.microsoft.com/office/drawing/2014/main" id="{3F008504-C964-B240-C409-14FEAD4A4614}"/>
                </a:ext>
              </a:extLst>
            </p:cNvPr>
            <p:cNvSpPr/>
            <p:nvPr/>
          </p:nvSpPr>
          <p:spPr>
            <a:xfrm>
              <a:off x="8137717" y="3742802"/>
              <a:ext cx="49238" cy="42644"/>
            </a:xfrm>
            <a:custGeom>
              <a:avLst/>
              <a:gdLst>
                <a:gd name="connsiteX0" fmla="*/ 49239 w 49238"/>
                <a:gd name="connsiteY0" fmla="*/ 8095 h 42644"/>
                <a:gd name="connsiteX1" fmla="*/ 13139 w 49238"/>
                <a:gd name="connsiteY1" fmla="*/ 42645 h 42644"/>
                <a:gd name="connsiteX2" fmla="*/ 17221 w 49238"/>
                <a:gd name="connsiteY2" fmla="*/ 17976 h 42644"/>
                <a:gd name="connsiteX3" fmla="*/ 0 w 49238"/>
                <a:gd name="connsiteY3" fmla="*/ 0 h 42644"/>
              </a:gdLst>
              <a:ahLst/>
              <a:cxnLst>
                <a:cxn ang="0">
                  <a:pos x="connsiteX0" y="connsiteY0"/>
                </a:cxn>
                <a:cxn ang="0">
                  <a:pos x="connsiteX1" y="connsiteY1"/>
                </a:cxn>
                <a:cxn ang="0">
                  <a:pos x="connsiteX2" y="connsiteY2"/>
                </a:cxn>
                <a:cxn ang="0">
                  <a:pos x="connsiteX3" y="connsiteY3"/>
                </a:cxn>
              </a:cxnLst>
              <a:rect l="l" t="t" r="r" b="b"/>
              <a:pathLst>
                <a:path w="49238" h="42644">
                  <a:moveTo>
                    <a:pt x="49239" y="8095"/>
                  </a:moveTo>
                  <a:lnTo>
                    <a:pt x="13139" y="42645"/>
                  </a:lnTo>
                  <a:lnTo>
                    <a:pt x="17221" y="17976"/>
                  </a:lnTo>
                  <a:lnTo>
                    <a:pt x="0" y="0"/>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95" name="任意形状 94">
              <a:extLst>
                <a:ext uri="{FF2B5EF4-FFF2-40B4-BE49-F238E27FC236}">
                  <a16:creationId xmlns:a16="http://schemas.microsoft.com/office/drawing/2014/main" id="{C6FA66F3-2BEB-C611-9D13-73A420268A0D}"/>
                </a:ext>
              </a:extLst>
            </p:cNvPr>
            <p:cNvSpPr/>
            <p:nvPr/>
          </p:nvSpPr>
          <p:spPr>
            <a:xfrm>
              <a:off x="7667842" y="4008616"/>
              <a:ext cx="480462" cy="164587"/>
            </a:xfrm>
            <a:custGeom>
              <a:avLst/>
              <a:gdLst>
                <a:gd name="connsiteX0" fmla="*/ 0 w 480462"/>
                <a:gd name="connsiteY0" fmla="*/ 0 h 164587"/>
                <a:gd name="connsiteX1" fmla="*/ 480462 w 480462"/>
                <a:gd name="connsiteY1" fmla="*/ 164588 h 164587"/>
              </a:gdLst>
              <a:ahLst/>
              <a:cxnLst>
                <a:cxn ang="0">
                  <a:pos x="connsiteX0" y="connsiteY0"/>
                </a:cxn>
                <a:cxn ang="0">
                  <a:pos x="connsiteX1" y="connsiteY1"/>
                </a:cxn>
              </a:cxnLst>
              <a:rect l="l" t="t" r="r" b="b"/>
              <a:pathLst>
                <a:path w="480462" h="164587">
                  <a:moveTo>
                    <a:pt x="0" y="0"/>
                  </a:moveTo>
                  <a:lnTo>
                    <a:pt x="480462" y="164588"/>
                  </a:lnTo>
                </a:path>
              </a:pathLst>
            </a:custGeom>
            <a:noFill/>
            <a:ln w="6375" cap="flat">
              <a:solidFill>
                <a:srgbClr val="000000"/>
              </a:solidFill>
              <a:prstDash val="solid"/>
              <a:miter/>
            </a:ln>
          </p:spPr>
          <p:txBody>
            <a:bodyPr rtlCol="0" anchor="ctr"/>
            <a:lstStyle/>
            <a:p>
              <a:endParaRPr lang="zh-CN" altLang="en-US"/>
            </a:p>
          </p:txBody>
        </p:sp>
        <p:sp>
          <p:nvSpPr>
            <p:cNvPr id="96" name="任意形状 95">
              <a:extLst>
                <a:ext uri="{FF2B5EF4-FFF2-40B4-BE49-F238E27FC236}">
                  <a16:creationId xmlns:a16="http://schemas.microsoft.com/office/drawing/2014/main" id="{DE941CBD-E462-BEFA-8D09-5D72975A91E4}"/>
                </a:ext>
              </a:extLst>
            </p:cNvPr>
            <p:cNvSpPr/>
            <p:nvPr/>
          </p:nvSpPr>
          <p:spPr>
            <a:xfrm>
              <a:off x="8130510" y="4148534"/>
              <a:ext cx="49430" cy="42198"/>
            </a:xfrm>
            <a:custGeom>
              <a:avLst/>
              <a:gdLst>
                <a:gd name="connsiteX0" fmla="*/ 49430 w 49430"/>
                <a:gd name="connsiteY0" fmla="*/ 35569 h 42198"/>
                <a:gd name="connsiteX1" fmla="*/ 0 w 49430"/>
                <a:gd name="connsiteY1" fmla="*/ 42199 h 42198"/>
                <a:gd name="connsiteX2" fmla="*/ 17795 w 49430"/>
                <a:gd name="connsiteY2" fmla="*/ 24669 h 42198"/>
                <a:gd name="connsiteX3" fmla="*/ 14478 w 49430"/>
                <a:gd name="connsiteY3" fmla="*/ 0 h 42198"/>
              </a:gdLst>
              <a:ahLst/>
              <a:cxnLst>
                <a:cxn ang="0">
                  <a:pos x="connsiteX0" y="connsiteY0"/>
                </a:cxn>
                <a:cxn ang="0">
                  <a:pos x="connsiteX1" y="connsiteY1"/>
                </a:cxn>
                <a:cxn ang="0">
                  <a:pos x="connsiteX2" y="connsiteY2"/>
                </a:cxn>
                <a:cxn ang="0">
                  <a:pos x="connsiteX3" y="connsiteY3"/>
                </a:cxn>
              </a:cxnLst>
              <a:rect l="l" t="t" r="r" b="b"/>
              <a:pathLst>
                <a:path w="49430" h="42198">
                  <a:moveTo>
                    <a:pt x="49430" y="35569"/>
                  </a:moveTo>
                  <a:lnTo>
                    <a:pt x="0" y="42199"/>
                  </a:lnTo>
                  <a:lnTo>
                    <a:pt x="17795" y="24669"/>
                  </a:lnTo>
                  <a:lnTo>
                    <a:pt x="14478" y="0"/>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97" name="任意形状 96">
              <a:extLst>
                <a:ext uri="{FF2B5EF4-FFF2-40B4-BE49-F238E27FC236}">
                  <a16:creationId xmlns:a16="http://schemas.microsoft.com/office/drawing/2014/main" id="{8A0BAA37-1535-A4F7-5BAD-2D9D27216143}"/>
                </a:ext>
              </a:extLst>
            </p:cNvPr>
            <p:cNvSpPr/>
            <p:nvPr/>
          </p:nvSpPr>
          <p:spPr>
            <a:xfrm>
              <a:off x="7633911" y="3555330"/>
              <a:ext cx="565227" cy="520982"/>
            </a:xfrm>
            <a:custGeom>
              <a:avLst/>
              <a:gdLst>
                <a:gd name="connsiteX0" fmla="*/ 0 w 565227"/>
                <a:gd name="connsiteY0" fmla="*/ 0 h 520982"/>
                <a:gd name="connsiteX1" fmla="*/ 565227 w 565227"/>
                <a:gd name="connsiteY1" fmla="*/ 520982 h 520982"/>
              </a:gdLst>
              <a:ahLst/>
              <a:cxnLst>
                <a:cxn ang="0">
                  <a:pos x="connsiteX0" y="connsiteY0"/>
                </a:cxn>
                <a:cxn ang="0">
                  <a:pos x="connsiteX1" y="connsiteY1"/>
                </a:cxn>
              </a:cxnLst>
              <a:rect l="l" t="t" r="r" b="b"/>
              <a:pathLst>
                <a:path w="565227" h="520982">
                  <a:moveTo>
                    <a:pt x="0" y="0"/>
                  </a:moveTo>
                  <a:lnTo>
                    <a:pt x="565227" y="520982"/>
                  </a:lnTo>
                </a:path>
              </a:pathLst>
            </a:custGeom>
            <a:noFill/>
            <a:ln w="6375" cap="flat">
              <a:solidFill>
                <a:srgbClr val="000000"/>
              </a:solidFill>
              <a:prstDash val="solid"/>
              <a:miter/>
            </a:ln>
          </p:spPr>
          <p:txBody>
            <a:bodyPr rtlCol="0" anchor="ctr"/>
            <a:lstStyle/>
            <a:p>
              <a:endParaRPr lang="zh-CN" altLang="en-US"/>
            </a:p>
          </p:txBody>
        </p:sp>
        <p:sp>
          <p:nvSpPr>
            <p:cNvPr id="98" name="任意形状 97">
              <a:extLst>
                <a:ext uri="{FF2B5EF4-FFF2-40B4-BE49-F238E27FC236}">
                  <a16:creationId xmlns:a16="http://schemas.microsoft.com/office/drawing/2014/main" id="{56EB5AD1-BD4C-11A6-F3D9-17762AEF4900}"/>
                </a:ext>
              </a:extLst>
            </p:cNvPr>
            <p:cNvSpPr/>
            <p:nvPr/>
          </p:nvSpPr>
          <p:spPr>
            <a:xfrm>
              <a:off x="8175794" y="4052344"/>
              <a:ext cx="47963" cy="46660"/>
            </a:xfrm>
            <a:custGeom>
              <a:avLst/>
              <a:gdLst>
                <a:gd name="connsiteX0" fmla="*/ 47963 w 47963"/>
                <a:gd name="connsiteY0" fmla="*/ 46661 h 46660"/>
                <a:gd name="connsiteX1" fmla="*/ 0 w 47963"/>
                <a:gd name="connsiteY1" fmla="*/ 32765 h 46660"/>
                <a:gd name="connsiteX2" fmla="*/ 23344 w 47963"/>
                <a:gd name="connsiteY2" fmla="*/ 23968 h 46660"/>
                <a:gd name="connsiteX3" fmla="*/ 30232 w 47963"/>
                <a:gd name="connsiteY3" fmla="*/ 0 h 46660"/>
              </a:gdLst>
              <a:ahLst/>
              <a:cxnLst>
                <a:cxn ang="0">
                  <a:pos x="connsiteX0" y="connsiteY0"/>
                </a:cxn>
                <a:cxn ang="0">
                  <a:pos x="connsiteX1" y="connsiteY1"/>
                </a:cxn>
                <a:cxn ang="0">
                  <a:pos x="connsiteX2" y="connsiteY2"/>
                </a:cxn>
                <a:cxn ang="0">
                  <a:pos x="connsiteX3" y="connsiteY3"/>
                </a:cxn>
              </a:cxnLst>
              <a:rect l="l" t="t" r="r" b="b"/>
              <a:pathLst>
                <a:path w="47963" h="46660">
                  <a:moveTo>
                    <a:pt x="47963" y="46661"/>
                  </a:moveTo>
                  <a:lnTo>
                    <a:pt x="0" y="32765"/>
                  </a:lnTo>
                  <a:lnTo>
                    <a:pt x="23344" y="23968"/>
                  </a:lnTo>
                  <a:lnTo>
                    <a:pt x="30232" y="0"/>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99" name="任意形状 98">
              <a:extLst>
                <a:ext uri="{FF2B5EF4-FFF2-40B4-BE49-F238E27FC236}">
                  <a16:creationId xmlns:a16="http://schemas.microsoft.com/office/drawing/2014/main" id="{E7E1C24C-2925-9933-9F68-D4AC44FDAEF0}"/>
                </a:ext>
              </a:extLst>
            </p:cNvPr>
            <p:cNvSpPr/>
            <p:nvPr/>
          </p:nvSpPr>
          <p:spPr>
            <a:xfrm>
              <a:off x="7633911" y="3327571"/>
              <a:ext cx="565227" cy="520982"/>
            </a:xfrm>
            <a:custGeom>
              <a:avLst/>
              <a:gdLst>
                <a:gd name="connsiteX0" fmla="*/ 0 w 565227"/>
                <a:gd name="connsiteY0" fmla="*/ 520982 h 520982"/>
                <a:gd name="connsiteX1" fmla="*/ 565227 w 565227"/>
                <a:gd name="connsiteY1" fmla="*/ 0 h 520982"/>
              </a:gdLst>
              <a:ahLst/>
              <a:cxnLst>
                <a:cxn ang="0">
                  <a:pos x="connsiteX0" y="connsiteY0"/>
                </a:cxn>
                <a:cxn ang="0">
                  <a:pos x="connsiteX1" y="connsiteY1"/>
                </a:cxn>
              </a:cxnLst>
              <a:rect l="l" t="t" r="r" b="b"/>
              <a:pathLst>
                <a:path w="565227" h="520982">
                  <a:moveTo>
                    <a:pt x="0" y="520982"/>
                  </a:moveTo>
                  <a:lnTo>
                    <a:pt x="565227" y="0"/>
                  </a:lnTo>
                </a:path>
              </a:pathLst>
            </a:custGeom>
            <a:noFill/>
            <a:ln w="6375" cap="flat">
              <a:solidFill>
                <a:srgbClr val="000000"/>
              </a:solidFill>
              <a:prstDash val="solid"/>
              <a:miter/>
            </a:ln>
          </p:spPr>
          <p:txBody>
            <a:bodyPr rtlCol="0" anchor="ctr"/>
            <a:lstStyle/>
            <a:p>
              <a:endParaRPr lang="zh-CN" altLang="en-US"/>
            </a:p>
          </p:txBody>
        </p:sp>
        <p:sp>
          <p:nvSpPr>
            <p:cNvPr id="100" name="任意形状 99">
              <a:extLst>
                <a:ext uri="{FF2B5EF4-FFF2-40B4-BE49-F238E27FC236}">
                  <a16:creationId xmlns:a16="http://schemas.microsoft.com/office/drawing/2014/main" id="{B4229B15-3725-00C0-20ED-8CE1612E6DD2}"/>
                </a:ext>
              </a:extLst>
            </p:cNvPr>
            <p:cNvSpPr/>
            <p:nvPr/>
          </p:nvSpPr>
          <p:spPr>
            <a:xfrm>
              <a:off x="8175794" y="3304878"/>
              <a:ext cx="47963" cy="46660"/>
            </a:xfrm>
            <a:custGeom>
              <a:avLst/>
              <a:gdLst>
                <a:gd name="connsiteX0" fmla="*/ 47963 w 47963"/>
                <a:gd name="connsiteY0" fmla="*/ 0 h 46660"/>
                <a:gd name="connsiteX1" fmla="*/ 30232 w 47963"/>
                <a:gd name="connsiteY1" fmla="*/ 46661 h 46660"/>
                <a:gd name="connsiteX2" fmla="*/ 23344 w 47963"/>
                <a:gd name="connsiteY2" fmla="*/ 22693 h 46660"/>
                <a:gd name="connsiteX3" fmla="*/ 0 w 47963"/>
                <a:gd name="connsiteY3" fmla="*/ 13896 h 46660"/>
              </a:gdLst>
              <a:ahLst/>
              <a:cxnLst>
                <a:cxn ang="0">
                  <a:pos x="connsiteX0" y="connsiteY0"/>
                </a:cxn>
                <a:cxn ang="0">
                  <a:pos x="connsiteX1" y="connsiteY1"/>
                </a:cxn>
                <a:cxn ang="0">
                  <a:pos x="connsiteX2" y="connsiteY2"/>
                </a:cxn>
                <a:cxn ang="0">
                  <a:pos x="connsiteX3" y="connsiteY3"/>
                </a:cxn>
              </a:cxnLst>
              <a:rect l="l" t="t" r="r" b="b"/>
              <a:pathLst>
                <a:path w="47963" h="46660">
                  <a:moveTo>
                    <a:pt x="47963" y="0"/>
                  </a:moveTo>
                  <a:lnTo>
                    <a:pt x="30232" y="46661"/>
                  </a:lnTo>
                  <a:lnTo>
                    <a:pt x="23344" y="22693"/>
                  </a:lnTo>
                  <a:lnTo>
                    <a:pt x="0" y="13896"/>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101" name="任意形状 100">
              <a:extLst>
                <a:ext uri="{FF2B5EF4-FFF2-40B4-BE49-F238E27FC236}">
                  <a16:creationId xmlns:a16="http://schemas.microsoft.com/office/drawing/2014/main" id="{50653D70-922A-6751-AAD9-E9C9181D89E7}"/>
                </a:ext>
              </a:extLst>
            </p:cNvPr>
            <p:cNvSpPr/>
            <p:nvPr/>
          </p:nvSpPr>
          <p:spPr>
            <a:xfrm>
              <a:off x="8478818" y="3280401"/>
              <a:ext cx="466239" cy="310626"/>
            </a:xfrm>
            <a:custGeom>
              <a:avLst/>
              <a:gdLst>
                <a:gd name="connsiteX0" fmla="*/ 0 w 466239"/>
                <a:gd name="connsiteY0" fmla="*/ 0 h 310626"/>
                <a:gd name="connsiteX1" fmla="*/ 466239 w 466239"/>
                <a:gd name="connsiteY1" fmla="*/ 310626 h 310626"/>
              </a:gdLst>
              <a:ahLst/>
              <a:cxnLst>
                <a:cxn ang="0">
                  <a:pos x="connsiteX0" y="connsiteY0"/>
                </a:cxn>
                <a:cxn ang="0">
                  <a:pos x="connsiteX1" y="connsiteY1"/>
                </a:cxn>
              </a:cxnLst>
              <a:rect l="l" t="t" r="r" b="b"/>
              <a:pathLst>
                <a:path w="466239" h="310626">
                  <a:moveTo>
                    <a:pt x="0" y="0"/>
                  </a:moveTo>
                  <a:lnTo>
                    <a:pt x="466239" y="310626"/>
                  </a:lnTo>
                </a:path>
              </a:pathLst>
            </a:custGeom>
            <a:noFill/>
            <a:ln w="6375" cap="flat">
              <a:solidFill>
                <a:srgbClr val="000000"/>
              </a:solidFill>
              <a:prstDash val="solid"/>
              <a:miter/>
            </a:ln>
          </p:spPr>
          <p:txBody>
            <a:bodyPr rtlCol="0" anchor="ctr"/>
            <a:lstStyle/>
            <a:p>
              <a:endParaRPr lang="zh-CN" altLang="en-US"/>
            </a:p>
          </p:txBody>
        </p:sp>
        <p:sp>
          <p:nvSpPr>
            <p:cNvPr id="102" name="任意形状 101">
              <a:extLst>
                <a:ext uri="{FF2B5EF4-FFF2-40B4-BE49-F238E27FC236}">
                  <a16:creationId xmlns:a16="http://schemas.microsoft.com/office/drawing/2014/main" id="{4169C459-562F-B76C-EF06-C05A7BB37B32}"/>
                </a:ext>
              </a:extLst>
            </p:cNvPr>
            <p:cNvSpPr/>
            <p:nvPr/>
          </p:nvSpPr>
          <p:spPr>
            <a:xfrm>
              <a:off x="8923371" y="3566294"/>
              <a:ext cx="49557" cy="43282"/>
            </a:xfrm>
            <a:custGeom>
              <a:avLst/>
              <a:gdLst>
                <a:gd name="connsiteX0" fmla="*/ 49558 w 49557"/>
                <a:gd name="connsiteY0" fmla="*/ 43282 h 43282"/>
                <a:gd name="connsiteX1" fmla="*/ 0 w 49557"/>
                <a:gd name="connsiteY1" fmla="*/ 37099 h 43282"/>
                <a:gd name="connsiteX2" fmla="*/ 21686 w 49557"/>
                <a:gd name="connsiteY2" fmla="*/ 24733 h 43282"/>
                <a:gd name="connsiteX3" fmla="*/ 24811 w 49557"/>
                <a:gd name="connsiteY3" fmla="*/ 0 h 43282"/>
              </a:gdLst>
              <a:ahLst/>
              <a:cxnLst>
                <a:cxn ang="0">
                  <a:pos x="connsiteX0" y="connsiteY0"/>
                </a:cxn>
                <a:cxn ang="0">
                  <a:pos x="connsiteX1" y="connsiteY1"/>
                </a:cxn>
                <a:cxn ang="0">
                  <a:pos x="connsiteX2" y="connsiteY2"/>
                </a:cxn>
                <a:cxn ang="0">
                  <a:pos x="connsiteX3" y="connsiteY3"/>
                </a:cxn>
              </a:cxnLst>
              <a:rect l="l" t="t" r="r" b="b"/>
              <a:pathLst>
                <a:path w="49557" h="43282">
                  <a:moveTo>
                    <a:pt x="49558" y="43282"/>
                  </a:moveTo>
                  <a:lnTo>
                    <a:pt x="0" y="37099"/>
                  </a:lnTo>
                  <a:lnTo>
                    <a:pt x="21686" y="24733"/>
                  </a:lnTo>
                  <a:lnTo>
                    <a:pt x="24811" y="0"/>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103" name="任意形状 102">
              <a:extLst>
                <a:ext uri="{FF2B5EF4-FFF2-40B4-BE49-F238E27FC236}">
                  <a16:creationId xmlns:a16="http://schemas.microsoft.com/office/drawing/2014/main" id="{B63A2F16-9A71-D075-069B-729C047E431A}"/>
                </a:ext>
              </a:extLst>
            </p:cNvPr>
            <p:cNvSpPr/>
            <p:nvPr/>
          </p:nvSpPr>
          <p:spPr>
            <a:xfrm>
              <a:off x="8478818" y="3812857"/>
              <a:ext cx="466239" cy="310626"/>
            </a:xfrm>
            <a:custGeom>
              <a:avLst/>
              <a:gdLst>
                <a:gd name="connsiteX0" fmla="*/ 0 w 466239"/>
                <a:gd name="connsiteY0" fmla="*/ 310626 h 310626"/>
                <a:gd name="connsiteX1" fmla="*/ 466239 w 466239"/>
                <a:gd name="connsiteY1" fmla="*/ 0 h 310626"/>
              </a:gdLst>
              <a:ahLst/>
              <a:cxnLst>
                <a:cxn ang="0">
                  <a:pos x="connsiteX0" y="connsiteY0"/>
                </a:cxn>
                <a:cxn ang="0">
                  <a:pos x="connsiteX1" y="connsiteY1"/>
                </a:cxn>
              </a:cxnLst>
              <a:rect l="l" t="t" r="r" b="b"/>
              <a:pathLst>
                <a:path w="466239" h="310626">
                  <a:moveTo>
                    <a:pt x="0" y="310626"/>
                  </a:moveTo>
                  <a:lnTo>
                    <a:pt x="466239" y="0"/>
                  </a:lnTo>
                </a:path>
              </a:pathLst>
            </a:custGeom>
            <a:noFill/>
            <a:ln w="6375" cap="flat">
              <a:solidFill>
                <a:srgbClr val="000000"/>
              </a:solidFill>
              <a:prstDash val="solid"/>
              <a:miter/>
            </a:ln>
          </p:spPr>
          <p:txBody>
            <a:bodyPr rtlCol="0" anchor="ctr"/>
            <a:lstStyle/>
            <a:p>
              <a:endParaRPr lang="zh-CN" altLang="en-US"/>
            </a:p>
          </p:txBody>
        </p:sp>
        <p:sp>
          <p:nvSpPr>
            <p:cNvPr id="104" name="任意形状 103">
              <a:extLst>
                <a:ext uri="{FF2B5EF4-FFF2-40B4-BE49-F238E27FC236}">
                  <a16:creationId xmlns:a16="http://schemas.microsoft.com/office/drawing/2014/main" id="{3E6F5E89-9420-04F6-7B1C-554D7359431C}"/>
                </a:ext>
              </a:extLst>
            </p:cNvPr>
            <p:cNvSpPr/>
            <p:nvPr/>
          </p:nvSpPr>
          <p:spPr>
            <a:xfrm>
              <a:off x="8923371" y="3794307"/>
              <a:ext cx="49557" cy="43282"/>
            </a:xfrm>
            <a:custGeom>
              <a:avLst/>
              <a:gdLst>
                <a:gd name="connsiteX0" fmla="*/ 49558 w 49557"/>
                <a:gd name="connsiteY0" fmla="*/ 0 h 43282"/>
                <a:gd name="connsiteX1" fmla="*/ 24811 w 49557"/>
                <a:gd name="connsiteY1" fmla="*/ 43282 h 43282"/>
                <a:gd name="connsiteX2" fmla="*/ 21686 w 49557"/>
                <a:gd name="connsiteY2" fmla="*/ 18550 h 43282"/>
                <a:gd name="connsiteX3" fmla="*/ 0 w 49557"/>
                <a:gd name="connsiteY3" fmla="*/ 6183 h 43282"/>
              </a:gdLst>
              <a:ahLst/>
              <a:cxnLst>
                <a:cxn ang="0">
                  <a:pos x="connsiteX0" y="connsiteY0"/>
                </a:cxn>
                <a:cxn ang="0">
                  <a:pos x="connsiteX1" y="connsiteY1"/>
                </a:cxn>
                <a:cxn ang="0">
                  <a:pos x="connsiteX2" y="connsiteY2"/>
                </a:cxn>
                <a:cxn ang="0">
                  <a:pos x="connsiteX3" y="connsiteY3"/>
                </a:cxn>
              </a:cxnLst>
              <a:rect l="l" t="t" r="r" b="b"/>
              <a:pathLst>
                <a:path w="49557" h="43282">
                  <a:moveTo>
                    <a:pt x="49558" y="0"/>
                  </a:moveTo>
                  <a:lnTo>
                    <a:pt x="24811" y="43282"/>
                  </a:lnTo>
                  <a:lnTo>
                    <a:pt x="21686" y="18550"/>
                  </a:lnTo>
                  <a:lnTo>
                    <a:pt x="0" y="6183"/>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105" name="任意形状 104">
              <a:extLst>
                <a:ext uri="{FF2B5EF4-FFF2-40B4-BE49-F238E27FC236}">
                  <a16:creationId xmlns:a16="http://schemas.microsoft.com/office/drawing/2014/main" id="{506C9A4B-23E5-01CB-8014-135B53E41053}"/>
                </a:ext>
              </a:extLst>
            </p:cNvPr>
            <p:cNvSpPr/>
            <p:nvPr/>
          </p:nvSpPr>
          <p:spPr>
            <a:xfrm>
              <a:off x="8505606" y="3701942"/>
              <a:ext cx="405838" cy="6374"/>
            </a:xfrm>
            <a:custGeom>
              <a:avLst/>
              <a:gdLst>
                <a:gd name="connsiteX0" fmla="*/ 0 w 405838"/>
                <a:gd name="connsiteY0" fmla="*/ 0 h 6374"/>
                <a:gd name="connsiteX1" fmla="*/ 405839 w 405838"/>
                <a:gd name="connsiteY1" fmla="*/ 0 h 6374"/>
              </a:gdLst>
              <a:ahLst/>
              <a:cxnLst>
                <a:cxn ang="0">
                  <a:pos x="connsiteX0" y="connsiteY0"/>
                </a:cxn>
                <a:cxn ang="0">
                  <a:pos x="connsiteX1" y="connsiteY1"/>
                </a:cxn>
              </a:cxnLst>
              <a:rect l="l" t="t" r="r" b="b"/>
              <a:pathLst>
                <a:path w="405838" h="6374">
                  <a:moveTo>
                    <a:pt x="0" y="0"/>
                  </a:moveTo>
                  <a:lnTo>
                    <a:pt x="405839" y="0"/>
                  </a:lnTo>
                </a:path>
              </a:pathLst>
            </a:custGeom>
            <a:noFill/>
            <a:ln w="6375" cap="flat">
              <a:solidFill>
                <a:srgbClr val="000000"/>
              </a:solidFill>
              <a:prstDash val="solid"/>
              <a:miter/>
            </a:ln>
          </p:spPr>
          <p:txBody>
            <a:bodyPr rtlCol="0" anchor="ctr"/>
            <a:lstStyle/>
            <a:p>
              <a:endParaRPr lang="zh-CN" altLang="en-US"/>
            </a:p>
          </p:txBody>
        </p:sp>
        <p:sp>
          <p:nvSpPr>
            <p:cNvPr id="106" name="任意形状 105">
              <a:extLst>
                <a:ext uri="{FF2B5EF4-FFF2-40B4-BE49-F238E27FC236}">
                  <a16:creationId xmlns:a16="http://schemas.microsoft.com/office/drawing/2014/main" id="{8919C1A1-471B-C535-BB01-9EF23D005883}"/>
                </a:ext>
              </a:extLst>
            </p:cNvPr>
            <p:cNvSpPr/>
            <p:nvPr/>
          </p:nvSpPr>
          <p:spPr>
            <a:xfrm>
              <a:off x="8900283" y="3679631"/>
              <a:ext cx="44646" cy="44621"/>
            </a:xfrm>
            <a:custGeom>
              <a:avLst/>
              <a:gdLst>
                <a:gd name="connsiteX0" fmla="*/ 44647 w 44646"/>
                <a:gd name="connsiteY0" fmla="*/ 22311 h 44621"/>
                <a:gd name="connsiteX1" fmla="*/ 0 w 44646"/>
                <a:gd name="connsiteY1" fmla="*/ 44621 h 44621"/>
                <a:gd name="connsiteX2" fmla="*/ 11162 w 44646"/>
                <a:gd name="connsiteY2" fmla="*/ 22311 h 44621"/>
                <a:gd name="connsiteX3" fmla="*/ 0 w 44646"/>
                <a:gd name="connsiteY3" fmla="*/ 0 h 44621"/>
              </a:gdLst>
              <a:ahLst/>
              <a:cxnLst>
                <a:cxn ang="0">
                  <a:pos x="connsiteX0" y="connsiteY0"/>
                </a:cxn>
                <a:cxn ang="0">
                  <a:pos x="connsiteX1" y="connsiteY1"/>
                </a:cxn>
                <a:cxn ang="0">
                  <a:pos x="connsiteX2" y="connsiteY2"/>
                </a:cxn>
                <a:cxn ang="0">
                  <a:pos x="connsiteX3" y="connsiteY3"/>
                </a:cxn>
              </a:cxnLst>
              <a:rect l="l" t="t" r="r" b="b"/>
              <a:pathLst>
                <a:path w="44646" h="44621">
                  <a:moveTo>
                    <a:pt x="44647" y="22311"/>
                  </a:moveTo>
                  <a:lnTo>
                    <a:pt x="0" y="44621"/>
                  </a:lnTo>
                  <a:lnTo>
                    <a:pt x="11162" y="22311"/>
                  </a:lnTo>
                  <a:lnTo>
                    <a:pt x="0" y="0"/>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107" name="任意形状 106">
              <a:extLst>
                <a:ext uri="{FF2B5EF4-FFF2-40B4-BE49-F238E27FC236}">
                  <a16:creationId xmlns:a16="http://schemas.microsoft.com/office/drawing/2014/main" id="{01C61D9D-1BDA-AED0-5483-BED90A403C8F}"/>
                </a:ext>
              </a:extLst>
            </p:cNvPr>
            <p:cNvSpPr/>
            <p:nvPr/>
          </p:nvSpPr>
          <p:spPr>
            <a:xfrm>
              <a:off x="8122920" y="2777649"/>
              <a:ext cx="446467" cy="1848585"/>
            </a:xfrm>
            <a:custGeom>
              <a:avLst/>
              <a:gdLst>
                <a:gd name="connsiteX0" fmla="*/ 379497 w 446467"/>
                <a:gd name="connsiteY0" fmla="*/ 0 h 1848585"/>
                <a:gd name="connsiteX1" fmla="*/ 446467 w 446467"/>
                <a:gd name="connsiteY1" fmla="*/ 66932 h 1848585"/>
                <a:gd name="connsiteX2" fmla="*/ 446467 w 446467"/>
                <a:gd name="connsiteY2" fmla="*/ 1781654 h 1848585"/>
                <a:gd name="connsiteX3" fmla="*/ 379497 w 446467"/>
                <a:gd name="connsiteY3" fmla="*/ 1848585 h 1848585"/>
                <a:gd name="connsiteX4" fmla="*/ 66970 w 446467"/>
                <a:gd name="connsiteY4" fmla="*/ 1848585 h 1848585"/>
                <a:gd name="connsiteX5" fmla="*/ 0 w 446467"/>
                <a:gd name="connsiteY5" fmla="*/ 1781654 h 1848585"/>
                <a:gd name="connsiteX6" fmla="*/ 0 w 446467"/>
                <a:gd name="connsiteY6" fmla="*/ 66932 h 1848585"/>
                <a:gd name="connsiteX7" fmla="*/ 66970 w 446467"/>
                <a:gd name="connsiteY7" fmla="*/ 0 h 184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467" h="1848585">
                  <a:moveTo>
                    <a:pt x="379497" y="0"/>
                  </a:moveTo>
                  <a:cubicBezTo>
                    <a:pt x="416484" y="0"/>
                    <a:pt x="446467" y="29966"/>
                    <a:pt x="446467" y="66932"/>
                  </a:cubicBezTo>
                  <a:lnTo>
                    <a:pt x="446467" y="1781654"/>
                  </a:lnTo>
                  <a:cubicBezTo>
                    <a:pt x="446467" y="1818619"/>
                    <a:pt x="416484" y="1848585"/>
                    <a:pt x="379497" y="1848585"/>
                  </a:cubicBezTo>
                  <a:lnTo>
                    <a:pt x="66970" y="1848585"/>
                  </a:lnTo>
                  <a:cubicBezTo>
                    <a:pt x="29983" y="1848585"/>
                    <a:pt x="0" y="1818619"/>
                    <a:pt x="0" y="1781654"/>
                  </a:cubicBezTo>
                  <a:lnTo>
                    <a:pt x="0" y="66932"/>
                  </a:lnTo>
                  <a:cubicBezTo>
                    <a:pt x="0" y="29966"/>
                    <a:pt x="29983" y="0"/>
                    <a:pt x="66970" y="0"/>
                  </a:cubicBezTo>
                  <a:close/>
                </a:path>
              </a:pathLst>
            </a:custGeom>
            <a:solidFill>
              <a:srgbClr val="FFE6CC">
                <a:alpha val="30000"/>
              </a:srgbClr>
            </a:solidFill>
            <a:ln w="6375" cap="flat">
              <a:solidFill>
                <a:srgbClr val="D79B00">
                  <a:alpha val="30000"/>
                </a:srgbClr>
              </a:solidFill>
              <a:prstDash val="solid"/>
              <a:miter/>
            </a:ln>
          </p:spPr>
          <p:txBody>
            <a:bodyPr rtlCol="0" anchor="ctr"/>
            <a:lstStyle/>
            <a:p>
              <a:endParaRPr lang="zh-CN" altLang="en-US"/>
            </a:p>
          </p:txBody>
        </p:sp>
        <p:sp>
          <p:nvSpPr>
            <p:cNvPr id="108" name="任意形状 107">
              <a:extLst>
                <a:ext uri="{FF2B5EF4-FFF2-40B4-BE49-F238E27FC236}">
                  <a16:creationId xmlns:a16="http://schemas.microsoft.com/office/drawing/2014/main" id="{B0103597-23D1-9AF6-798F-EF620E670261}"/>
                </a:ext>
              </a:extLst>
            </p:cNvPr>
            <p:cNvSpPr/>
            <p:nvPr/>
          </p:nvSpPr>
          <p:spPr>
            <a:xfrm>
              <a:off x="8888292" y="2777649"/>
              <a:ext cx="446467" cy="1848585"/>
            </a:xfrm>
            <a:custGeom>
              <a:avLst/>
              <a:gdLst>
                <a:gd name="connsiteX0" fmla="*/ 379497 w 446467"/>
                <a:gd name="connsiteY0" fmla="*/ 0 h 1848585"/>
                <a:gd name="connsiteX1" fmla="*/ 446467 w 446467"/>
                <a:gd name="connsiteY1" fmla="*/ 66932 h 1848585"/>
                <a:gd name="connsiteX2" fmla="*/ 446467 w 446467"/>
                <a:gd name="connsiteY2" fmla="*/ 1781654 h 1848585"/>
                <a:gd name="connsiteX3" fmla="*/ 379497 w 446467"/>
                <a:gd name="connsiteY3" fmla="*/ 1848585 h 1848585"/>
                <a:gd name="connsiteX4" fmla="*/ 66970 w 446467"/>
                <a:gd name="connsiteY4" fmla="*/ 1848585 h 1848585"/>
                <a:gd name="connsiteX5" fmla="*/ 0 w 446467"/>
                <a:gd name="connsiteY5" fmla="*/ 1781654 h 1848585"/>
                <a:gd name="connsiteX6" fmla="*/ 0 w 446467"/>
                <a:gd name="connsiteY6" fmla="*/ 66932 h 1848585"/>
                <a:gd name="connsiteX7" fmla="*/ 66970 w 446467"/>
                <a:gd name="connsiteY7" fmla="*/ 0 h 184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467" h="1848585">
                  <a:moveTo>
                    <a:pt x="379497" y="0"/>
                  </a:moveTo>
                  <a:cubicBezTo>
                    <a:pt x="416484" y="0"/>
                    <a:pt x="446467" y="29966"/>
                    <a:pt x="446467" y="66932"/>
                  </a:cubicBezTo>
                  <a:lnTo>
                    <a:pt x="446467" y="1781654"/>
                  </a:lnTo>
                  <a:cubicBezTo>
                    <a:pt x="446467" y="1818619"/>
                    <a:pt x="416484" y="1848585"/>
                    <a:pt x="379497" y="1848585"/>
                  </a:cubicBezTo>
                  <a:lnTo>
                    <a:pt x="66970" y="1848585"/>
                  </a:lnTo>
                  <a:cubicBezTo>
                    <a:pt x="29984" y="1848585"/>
                    <a:pt x="0" y="1818619"/>
                    <a:pt x="0" y="1781654"/>
                  </a:cubicBezTo>
                  <a:lnTo>
                    <a:pt x="0" y="66932"/>
                  </a:lnTo>
                  <a:cubicBezTo>
                    <a:pt x="0" y="29966"/>
                    <a:pt x="29984" y="0"/>
                    <a:pt x="66970" y="0"/>
                  </a:cubicBezTo>
                  <a:close/>
                </a:path>
              </a:pathLst>
            </a:custGeom>
            <a:solidFill>
              <a:srgbClr val="DAE8FC">
                <a:alpha val="30000"/>
              </a:srgbClr>
            </a:solidFill>
            <a:ln w="6375" cap="flat">
              <a:solidFill>
                <a:srgbClr val="6C8EBF">
                  <a:alpha val="30000"/>
                </a:srgbClr>
              </a:solidFill>
              <a:prstDash val="solid"/>
              <a:miter/>
            </a:ln>
          </p:spPr>
          <p:txBody>
            <a:bodyPr rtlCol="0" anchor="ctr"/>
            <a:lstStyle/>
            <a:p>
              <a:endParaRPr lang="zh-CN" altLang="en-US"/>
            </a:p>
          </p:txBody>
        </p:sp>
        <p:sp>
          <p:nvSpPr>
            <p:cNvPr id="109" name="任意形状 108">
              <a:extLst>
                <a:ext uri="{FF2B5EF4-FFF2-40B4-BE49-F238E27FC236}">
                  <a16:creationId xmlns:a16="http://schemas.microsoft.com/office/drawing/2014/main" id="{83DA55C5-3A22-5607-057C-9CDB4CB973F6}"/>
                </a:ext>
              </a:extLst>
            </p:cNvPr>
            <p:cNvSpPr/>
            <p:nvPr/>
          </p:nvSpPr>
          <p:spPr>
            <a:xfrm>
              <a:off x="7166205" y="2650161"/>
              <a:ext cx="2359897" cy="6374"/>
            </a:xfrm>
            <a:custGeom>
              <a:avLst/>
              <a:gdLst>
                <a:gd name="connsiteX0" fmla="*/ 0 w 2359897"/>
                <a:gd name="connsiteY0" fmla="*/ 0 h 6374"/>
                <a:gd name="connsiteX1" fmla="*/ 0 w 2359897"/>
                <a:gd name="connsiteY1" fmla="*/ 0 h 6374"/>
                <a:gd name="connsiteX2" fmla="*/ 2359898 w 2359897"/>
                <a:gd name="connsiteY2" fmla="*/ 0 h 6374"/>
                <a:gd name="connsiteX3" fmla="*/ 2359898 w 2359897"/>
                <a:gd name="connsiteY3" fmla="*/ 0 h 6374"/>
              </a:gdLst>
              <a:ahLst/>
              <a:cxnLst>
                <a:cxn ang="0">
                  <a:pos x="connsiteX0" y="connsiteY0"/>
                </a:cxn>
                <a:cxn ang="0">
                  <a:pos x="connsiteX1" y="connsiteY1"/>
                </a:cxn>
                <a:cxn ang="0">
                  <a:pos x="connsiteX2" y="connsiteY2"/>
                </a:cxn>
                <a:cxn ang="0">
                  <a:pos x="connsiteX3" y="connsiteY3"/>
                </a:cxn>
              </a:cxnLst>
              <a:rect l="l" t="t" r="r" b="b"/>
              <a:pathLst>
                <a:path w="2359897" h="6374">
                  <a:moveTo>
                    <a:pt x="0" y="0"/>
                  </a:moveTo>
                  <a:lnTo>
                    <a:pt x="0" y="0"/>
                  </a:lnTo>
                  <a:lnTo>
                    <a:pt x="2359898" y="0"/>
                  </a:lnTo>
                  <a:lnTo>
                    <a:pt x="2359898" y="0"/>
                  </a:lnTo>
                </a:path>
              </a:pathLst>
            </a:custGeom>
            <a:solidFill>
              <a:srgbClr val="FFFFFF"/>
            </a:solidFill>
            <a:ln w="6375" cap="flat">
              <a:solidFill>
                <a:srgbClr val="000000"/>
              </a:solidFill>
              <a:custDash>
                <a:ds d="225000" sp="225000"/>
              </a:custDash>
              <a:miter/>
            </a:ln>
          </p:spPr>
          <p:txBody>
            <a:bodyPr rtlCol="0" anchor="ctr"/>
            <a:lstStyle/>
            <a:p>
              <a:endParaRPr lang="zh-CN" altLang="en-US"/>
            </a:p>
          </p:txBody>
        </p:sp>
        <p:sp>
          <p:nvSpPr>
            <p:cNvPr id="110" name="任意形状 109">
              <a:extLst>
                <a:ext uri="{FF2B5EF4-FFF2-40B4-BE49-F238E27FC236}">
                  <a16:creationId xmlns:a16="http://schemas.microsoft.com/office/drawing/2014/main" id="{AAFB118A-1B48-C635-BBBF-21AC82BD4564}"/>
                </a:ext>
              </a:extLst>
            </p:cNvPr>
            <p:cNvSpPr/>
            <p:nvPr/>
          </p:nvSpPr>
          <p:spPr>
            <a:xfrm>
              <a:off x="7166205" y="2650161"/>
              <a:ext cx="2359897" cy="2103562"/>
            </a:xfrm>
            <a:custGeom>
              <a:avLst/>
              <a:gdLst>
                <a:gd name="connsiteX0" fmla="*/ 0 w 2359897"/>
                <a:gd name="connsiteY0" fmla="*/ 0 h 2103562"/>
                <a:gd name="connsiteX1" fmla="*/ 0 w 2359897"/>
                <a:gd name="connsiteY1" fmla="*/ 2103563 h 2103562"/>
                <a:gd name="connsiteX2" fmla="*/ 2359898 w 2359897"/>
                <a:gd name="connsiteY2" fmla="*/ 2103563 h 2103562"/>
                <a:gd name="connsiteX3" fmla="*/ 2359898 w 2359897"/>
                <a:gd name="connsiteY3" fmla="*/ 0 h 2103562"/>
              </a:gdLst>
              <a:ahLst/>
              <a:cxnLst>
                <a:cxn ang="0">
                  <a:pos x="connsiteX0" y="connsiteY0"/>
                </a:cxn>
                <a:cxn ang="0">
                  <a:pos x="connsiteX1" y="connsiteY1"/>
                </a:cxn>
                <a:cxn ang="0">
                  <a:pos x="connsiteX2" y="connsiteY2"/>
                </a:cxn>
                <a:cxn ang="0">
                  <a:pos x="connsiteX3" y="connsiteY3"/>
                </a:cxn>
              </a:cxnLst>
              <a:rect l="l" t="t" r="r" b="b"/>
              <a:pathLst>
                <a:path w="2359897" h="2103562">
                  <a:moveTo>
                    <a:pt x="0" y="0"/>
                  </a:moveTo>
                  <a:lnTo>
                    <a:pt x="0" y="2103563"/>
                  </a:lnTo>
                  <a:lnTo>
                    <a:pt x="2359898" y="2103563"/>
                  </a:lnTo>
                  <a:lnTo>
                    <a:pt x="2359898" y="0"/>
                  </a:lnTo>
                </a:path>
              </a:pathLst>
            </a:custGeom>
            <a:noFill/>
            <a:ln w="6375" cap="flat">
              <a:solidFill>
                <a:srgbClr val="000000"/>
              </a:solidFill>
              <a:custDash>
                <a:ds d="225000" sp="225000"/>
              </a:custDash>
              <a:miter/>
            </a:ln>
          </p:spPr>
          <p:txBody>
            <a:bodyPr rtlCol="0" anchor="ctr"/>
            <a:lstStyle/>
            <a:p>
              <a:endParaRPr lang="zh-CN" altLang="en-US"/>
            </a:p>
          </p:txBody>
        </p:sp>
        <p:sp>
          <p:nvSpPr>
            <p:cNvPr id="111" name="任意形状 110">
              <a:extLst>
                <a:ext uri="{FF2B5EF4-FFF2-40B4-BE49-F238E27FC236}">
                  <a16:creationId xmlns:a16="http://schemas.microsoft.com/office/drawing/2014/main" id="{6C1314DE-70BB-D645-3067-47B4F859C630}"/>
                </a:ext>
              </a:extLst>
            </p:cNvPr>
            <p:cNvSpPr/>
            <p:nvPr/>
          </p:nvSpPr>
          <p:spPr>
            <a:xfrm>
              <a:off x="10482817" y="3213469"/>
              <a:ext cx="6378" cy="1011176"/>
            </a:xfrm>
            <a:custGeom>
              <a:avLst/>
              <a:gdLst>
                <a:gd name="connsiteX0" fmla="*/ 0 w 6378"/>
                <a:gd name="connsiteY0" fmla="*/ 1011176 h 1011176"/>
                <a:gd name="connsiteX1" fmla="*/ 0 w 6378"/>
                <a:gd name="connsiteY1" fmla="*/ 0 h 1011176"/>
              </a:gdLst>
              <a:ahLst/>
              <a:cxnLst>
                <a:cxn ang="0">
                  <a:pos x="connsiteX0" y="connsiteY0"/>
                </a:cxn>
                <a:cxn ang="0">
                  <a:pos x="connsiteX1" y="connsiteY1"/>
                </a:cxn>
              </a:cxnLst>
              <a:rect l="l" t="t" r="r" b="b"/>
              <a:pathLst>
                <a:path w="6378" h="1011176">
                  <a:moveTo>
                    <a:pt x="0" y="1011176"/>
                  </a:moveTo>
                  <a:lnTo>
                    <a:pt x="0" y="0"/>
                  </a:lnTo>
                </a:path>
              </a:pathLst>
            </a:custGeom>
            <a:noFill/>
            <a:ln w="6375" cap="flat">
              <a:solidFill>
                <a:srgbClr val="000000"/>
              </a:solidFill>
              <a:prstDash val="solid"/>
              <a:miter/>
            </a:ln>
          </p:spPr>
          <p:txBody>
            <a:bodyPr rtlCol="0" anchor="ctr"/>
            <a:lstStyle/>
            <a:p>
              <a:endParaRPr lang="zh-CN" altLang="en-US"/>
            </a:p>
          </p:txBody>
        </p:sp>
        <p:sp>
          <p:nvSpPr>
            <p:cNvPr id="112" name="任意形状 111">
              <a:extLst>
                <a:ext uri="{FF2B5EF4-FFF2-40B4-BE49-F238E27FC236}">
                  <a16:creationId xmlns:a16="http://schemas.microsoft.com/office/drawing/2014/main" id="{77F8DC31-FD22-671E-0505-622D25BFB9B9}"/>
                </a:ext>
              </a:extLst>
            </p:cNvPr>
            <p:cNvSpPr/>
            <p:nvPr/>
          </p:nvSpPr>
          <p:spPr>
            <a:xfrm>
              <a:off x="10460494" y="3180003"/>
              <a:ext cx="44646" cy="44621"/>
            </a:xfrm>
            <a:custGeom>
              <a:avLst/>
              <a:gdLst>
                <a:gd name="connsiteX0" fmla="*/ 22323 w 44646"/>
                <a:gd name="connsiteY0" fmla="*/ 0 h 44621"/>
                <a:gd name="connsiteX1" fmla="*/ 44647 w 44646"/>
                <a:gd name="connsiteY1" fmla="*/ 44621 h 44621"/>
                <a:gd name="connsiteX2" fmla="*/ 22323 w 44646"/>
                <a:gd name="connsiteY2" fmla="*/ 33466 h 44621"/>
                <a:gd name="connsiteX3" fmla="*/ 0 w 44646"/>
                <a:gd name="connsiteY3" fmla="*/ 44621 h 44621"/>
              </a:gdLst>
              <a:ahLst/>
              <a:cxnLst>
                <a:cxn ang="0">
                  <a:pos x="connsiteX0" y="connsiteY0"/>
                </a:cxn>
                <a:cxn ang="0">
                  <a:pos x="connsiteX1" y="connsiteY1"/>
                </a:cxn>
                <a:cxn ang="0">
                  <a:pos x="connsiteX2" y="connsiteY2"/>
                </a:cxn>
                <a:cxn ang="0">
                  <a:pos x="connsiteX3" y="connsiteY3"/>
                </a:cxn>
              </a:cxnLst>
              <a:rect l="l" t="t" r="r" b="b"/>
              <a:pathLst>
                <a:path w="44646" h="44621">
                  <a:moveTo>
                    <a:pt x="22323" y="0"/>
                  </a:moveTo>
                  <a:lnTo>
                    <a:pt x="44647" y="44621"/>
                  </a:lnTo>
                  <a:lnTo>
                    <a:pt x="22323" y="33466"/>
                  </a:lnTo>
                  <a:lnTo>
                    <a:pt x="0" y="44621"/>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113" name="任意形状 112">
              <a:extLst>
                <a:ext uri="{FF2B5EF4-FFF2-40B4-BE49-F238E27FC236}">
                  <a16:creationId xmlns:a16="http://schemas.microsoft.com/office/drawing/2014/main" id="{136A604A-1D25-2E31-935A-AE1AF624BFFC}"/>
                </a:ext>
              </a:extLst>
            </p:cNvPr>
            <p:cNvSpPr/>
            <p:nvPr/>
          </p:nvSpPr>
          <p:spPr>
            <a:xfrm>
              <a:off x="10482817" y="4224645"/>
              <a:ext cx="1298772" cy="6374"/>
            </a:xfrm>
            <a:custGeom>
              <a:avLst/>
              <a:gdLst>
                <a:gd name="connsiteX0" fmla="*/ 0 w 1298772"/>
                <a:gd name="connsiteY0" fmla="*/ 0 h 6374"/>
                <a:gd name="connsiteX1" fmla="*/ 1298773 w 1298772"/>
                <a:gd name="connsiteY1" fmla="*/ 0 h 6374"/>
              </a:gdLst>
              <a:ahLst/>
              <a:cxnLst>
                <a:cxn ang="0">
                  <a:pos x="connsiteX0" y="connsiteY0"/>
                </a:cxn>
                <a:cxn ang="0">
                  <a:pos x="connsiteX1" y="connsiteY1"/>
                </a:cxn>
              </a:cxnLst>
              <a:rect l="l" t="t" r="r" b="b"/>
              <a:pathLst>
                <a:path w="1298772" h="6374">
                  <a:moveTo>
                    <a:pt x="0" y="0"/>
                  </a:moveTo>
                  <a:lnTo>
                    <a:pt x="1298773" y="0"/>
                  </a:lnTo>
                </a:path>
              </a:pathLst>
            </a:custGeom>
            <a:noFill/>
            <a:ln w="6375" cap="flat">
              <a:solidFill>
                <a:srgbClr val="000000"/>
              </a:solidFill>
              <a:prstDash val="solid"/>
              <a:miter/>
            </a:ln>
          </p:spPr>
          <p:txBody>
            <a:bodyPr rtlCol="0" anchor="ctr"/>
            <a:lstStyle/>
            <a:p>
              <a:endParaRPr lang="zh-CN" altLang="en-US"/>
            </a:p>
          </p:txBody>
        </p:sp>
        <p:sp>
          <p:nvSpPr>
            <p:cNvPr id="114" name="任意形状 113">
              <a:extLst>
                <a:ext uri="{FF2B5EF4-FFF2-40B4-BE49-F238E27FC236}">
                  <a16:creationId xmlns:a16="http://schemas.microsoft.com/office/drawing/2014/main" id="{42B32243-32E1-0407-80A9-7058EAAE6C14}"/>
                </a:ext>
              </a:extLst>
            </p:cNvPr>
            <p:cNvSpPr/>
            <p:nvPr/>
          </p:nvSpPr>
          <p:spPr>
            <a:xfrm>
              <a:off x="11770428" y="4202335"/>
              <a:ext cx="44646" cy="44621"/>
            </a:xfrm>
            <a:custGeom>
              <a:avLst/>
              <a:gdLst>
                <a:gd name="connsiteX0" fmla="*/ 44647 w 44646"/>
                <a:gd name="connsiteY0" fmla="*/ 22311 h 44621"/>
                <a:gd name="connsiteX1" fmla="*/ 0 w 44646"/>
                <a:gd name="connsiteY1" fmla="*/ 44621 h 44621"/>
                <a:gd name="connsiteX2" fmla="*/ 11162 w 44646"/>
                <a:gd name="connsiteY2" fmla="*/ 22311 h 44621"/>
                <a:gd name="connsiteX3" fmla="*/ 0 w 44646"/>
                <a:gd name="connsiteY3" fmla="*/ 0 h 44621"/>
              </a:gdLst>
              <a:ahLst/>
              <a:cxnLst>
                <a:cxn ang="0">
                  <a:pos x="connsiteX0" y="connsiteY0"/>
                </a:cxn>
                <a:cxn ang="0">
                  <a:pos x="connsiteX1" y="connsiteY1"/>
                </a:cxn>
                <a:cxn ang="0">
                  <a:pos x="connsiteX2" y="connsiteY2"/>
                </a:cxn>
                <a:cxn ang="0">
                  <a:pos x="connsiteX3" y="connsiteY3"/>
                </a:cxn>
              </a:cxnLst>
              <a:rect l="l" t="t" r="r" b="b"/>
              <a:pathLst>
                <a:path w="44646" h="44621">
                  <a:moveTo>
                    <a:pt x="44647" y="22311"/>
                  </a:moveTo>
                  <a:lnTo>
                    <a:pt x="0" y="44621"/>
                  </a:lnTo>
                  <a:lnTo>
                    <a:pt x="11162" y="22311"/>
                  </a:lnTo>
                  <a:lnTo>
                    <a:pt x="0" y="0"/>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115" name="任意形状 114">
              <a:extLst>
                <a:ext uri="{FF2B5EF4-FFF2-40B4-BE49-F238E27FC236}">
                  <a16:creationId xmlns:a16="http://schemas.microsoft.com/office/drawing/2014/main" id="{E1BB5A8D-88AC-1584-9BC9-95BC02956CD2}"/>
                </a:ext>
              </a:extLst>
            </p:cNvPr>
            <p:cNvSpPr/>
            <p:nvPr/>
          </p:nvSpPr>
          <p:spPr>
            <a:xfrm>
              <a:off x="10610379" y="3561704"/>
              <a:ext cx="1020496" cy="361217"/>
            </a:xfrm>
            <a:custGeom>
              <a:avLst/>
              <a:gdLst>
                <a:gd name="connsiteX0" fmla="*/ 0 w 1020496"/>
                <a:gd name="connsiteY0" fmla="*/ 0 h 361217"/>
                <a:gd name="connsiteX1" fmla="*/ 287015 w 1020496"/>
                <a:gd name="connsiteY1" fmla="*/ 95616 h 361217"/>
                <a:gd name="connsiteX2" fmla="*/ 350796 w 1020496"/>
                <a:gd name="connsiteY2" fmla="*/ 254977 h 361217"/>
                <a:gd name="connsiteX3" fmla="*/ 446467 w 1020496"/>
                <a:gd name="connsiteY3" fmla="*/ 350594 h 361217"/>
                <a:gd name="connsiteX4" fmla="*/ 669701 w 1020496"/>
                <a:gd name="connsiteY4" fmla="*/ 318722 h 361217"/>
                <a:gd name="connsiteX5" fmla="*/ 1020496 w 1020496"/>
                <a:gd name="connsiteY5" fmla="*/ 63744 h 36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0496" h="361217">
                  <a:moveTo>
                    <a:pt x="0" y="0"/>
                  </a:moveTo>
                  <a:cubicBezTo>
                    <a:pt x="170083" y="0"/>
                    <a:pt x="265754" y="31872"/>
                    <a:pt x="287015" y="95616"/>
                  </a:cubicBezTo>
                  <a:cubicBezTo>
                    <a:pt x="308275" y="159361"/>
                    <a:pt x="329535" y="212481"/>
                    <a:pt x="350796" y="254977"/>
                  </a:cubicBezTo>
                  <a:cubicBezTo>
                    <a:pt x="372056" y="297474"/>
                    <a:pt x="403946" y="329346"/>
                    <a:pt x="446467" y="350594"/>
                  </a:cubicBezTo>
                  <a:cubicBezTo>
                    <a:pt x="488988" y="371842"/>
                    <a:pt x="563399" y="361218"/>
                    <a:pt x="669701" y="318722"/>
                  </a:cubicBezTo>
                  <a:cubicBezTo>
                    <a:pt x="776002" y="276225"/>
                    <a:pt x="892934" y="191233"/>
                    <a:pt x="1020496" y="63744"/>
                  </a:cubicBezTo>
                </a:path>
              </a:pathLst>
            </a:custGeom>
            <a:noFill/>
            <a:ln w="6375" cap="flat">
              <a:solidFill>
                <a:srgbClr val="000000"/>
              </a:solidFill>
              <a:prstDash val="solid"/>
              <a:miter/>
            </a:ln>
          </p:spPr>
          <p:txBody>
            <a:bodyPr rtlCol="0" anchor="ctr"/>
            <a:lstStyle/>
            <a:p>
              <a:endParaRPr lang="zh-CN" altLang="en-US"/>
            </a:p>
          </p:txBody>
        </p:sp>
        <p:sp>
          <p:nvSpPr>
            <p:cNvPr id="116" name="文本框 115">
              <a:extLst>
                <a:ext uri="{FF2B5EF4-FFF2-40B4-BE49-F238E27FC236}">
                  <a16:creationId xmlns:a16="http://schemas.microsoft.com/office/drawing/2014/main" id="{D278168E-F3FF-E1CB-6B92-F4267A72B461}"/>
                </a:ext>
              </a:extLst>
            </p:cNvPr>
            <p:cNvSpPr txBox="1"/>
            <p:nvPr/>
          </p:nvSpPr>
          <p:spPr>
            <a:xfrm>
              <a:off x="10295706" y="4194861"/>
              <a:ext cx="274434" cy="230832"/>
            </a:xfrm>
            <a:prstGeom prst="rect">
              <a:avLst/>
            </a:prstGeom>
            <a:noFill/>
          </p:spPr>
          <p:txBody>
            <a:bodyPr wrap="none" rtlCol="0">
              <a:spAutoFit/>
            </a:bodyPr>
            <a:lstStyle/>
            <a:p>
              <a:pPr algn="l"/>
              <a:r>
                <a:rPr lang="zh-CN" altLang="en-US" sz="900" b="1" i="1" spc="0" baseline="0" dirty="0">
                  <a:ln/>
                  <a:solidFill>
                    <a:srgbClr val="000000"/>
                  </a:solidFill>
                  <a:latin typeface="Helvetica"/>
                  <a:sym typeface="Helvetica"/>
                  <a:rtl val="0"/>
                </a:rPr>
                <a:t>O</a:t>
              </a:r>
            </a:p>
          </p:txBody>
        </p:sp>
        <p:sp>
          <p:nvSpPr>
            <p:cNvPr id="117" name="任意形状 116">
              <a:extLst>
                <a:ext uri="{FF2B5EF4-FFF2-40B4-BE49-F238E27FC236}">
                  <a16:creationId xmlns:a16="http://schemas.microsoft.com/office/drawing/2014/main" id="{131AF3D2-092A-5C84-0905-6661F0FEF0E8}"/>
                </a:ext>
              </a:extLst>
            </p:cNvPr>
            <p:cNvSpPr/>
            <p:nvPr/>
          </p:nvSpPr>
          <p:spPr>
            <a:xfrm>
              <a:off x="9624963" y="3601098"/>
              <a:ext cx="776899" cy="197607"/>
            </a:xfrm>
            <a:custGeom>
              <a:avLst/>
              <a:gdLst>
                <a:gd name="connsiteX0" fmla="*/ 0 w 695213"/>
                <a:gd name="connsiteY0" fmla="*/ 130676 h 197607"/>
                <a:gd name="connsiteX1" fmla="*/ 0 w 695213"/>
                <a:gd name="connsiteY1" fmla="*/ 66932 h 197607"/>
                <a:gd name="connsiteX2" fmla="*/ 574029 w 695213"/>
                <a:gd name="connsiteY2" fmla="*/ 66932 h 197607"/>
                <a:gd name="connsiteX3" fmla="*/ 574029 w 695213"/>
                <a:gd name="connsiteY3" fmla="*/ 0 h 197607"/>
                <a:gd name="connsiteX4" fmla="*/ 695213 w 695213"/>
                <a:gd name="connsiteY4" fmla="*/ 98804 h 197607"/>
                <a:gd name="connsiteX5" fmla="*/ 574029 w 695213"/>
                <a:gd name="connsiteY5" fmla="*/ 197607 h 197607"/>
                <a:gd name="connsiteX6" fmla="*/ 574029 w 695213"/>
                <a:gd name="connsiteY6" fmla="*/ 130676 h 19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213" h="197607">
                  <a:moveTo>
                    <a:pt x="0" y="130676"/>
                  </a:moveTo>
                  <a:lnTo>
                    <a:pt x="0" y="66932"/>
                  </a:lnTo>
                  <a:lnTo>
                    <a:pt x="574029" y="66932"/>
                  </a:lnTo>
                  <a:lnTo>
                    <a:pt x="574029" y="0"/>
                  </a:lnTo>
                  <a:lnTo>
                    <a:pt x="695213" y="98804"/>
                  </a:lnTo>
                  <a:lnTo>
                    <a:pt x="574029" y="197607"/>
                  </a:lnTo>
                  <a:lnTo>
                    <a:pt x="574029" y="130676"/>
                  </a:lnTo>
                  <a:close/>
                </a:path>
              </a:pathLst>
            </a:custGeom>
            <a:solidFill>
              <a:srgbClr val="F8CECC"/>
            </a:solidFill>
            <a:ln w="6375" cap="flat">
              <a:solidFill>
                <a:srgbClr val="B85450"/>
              </a:solidFill>
              <a:prstDash val="solid"/>
              <a:miter/>
            </a:ln>
          </p:spPr>
          <p:txBody>
            <a:bodyPr rtlCol="0" anchor="ctr"/>
            <a:lstStyle/>
            <a:p>
              <a:endParaRPr lang="zh-CN" altLang="en-US"/>
            </a:p>
          </p:txBody>
        </p:sp>
        <p:sp>
          <p:nvSpPr>
            <p:cNvPr id="118" name="任意形状 117">
              <a:extLst>
                <a:ext uri="{FF2B5EF4-FFF2-40B4-BE49-F238E27FC236}">
                  <a16:creationId xmlns:a16="http://schemas.microsoft.com/office/drawing/2014/main" id="{5234B32E-23EB-5529-486C-0872F7D5AA25}"/>
                </a:ext>
              </a:extLst>
            </p:cNvPr>
            <p:cNvSpPr/>
            <p:nvPr/>
          </p:nvSpPr>
          <p:spPr>
            <a:xfrm>
              <a:off x="11469701" y="3625449"/>
              <a:ext cx="161174" cy="144954"/>
            </a:xfrm>
            <a:custGeom>
              <a:avLst/>
              <a:gdLst>
                <a:gd name="connsiteX0" fmla="*/ 161175 w 161174"/>
                <a:gd name="connsiteY0" fmla="*/ 0 h 144954"/>
                <a:gd name="connsiteX1" fmla="*/ 0 w 161174"/>
                <a:gd name="connsiteY1" fmla="*/ 144955 h 144954"/>
              </a:gdLst>
              <a:ahLst/>
              <a:cxnLst>
                <a:cxn ang="0">
                  <a:pos x="connsiteX0" y="connsiteY0"/>
                </a:cxn>
                <a:cxn ang="0">
                  <a:pos x="connsiteX1" y="connsiteY1"/>
                </a:cxn>
              </a:cxnLst>
              <a:rect l="l" t="t" r="r" b="b"/>
              <a:pathLst>
                <a:path w="161174" h="144954">
                  <a:moveTo>
                    <a:pt x="161175" y="0"/>
                  </a:moveTo>
                  <a:lnTo>
                    <a:pt x="0" y="144955"/>
                  </a:lnTo>
                </a:path>
              </a:pathLst>
            </a:custGeom>
            <a:noFill/>
            <a:ln w="6375" cap="flat">
              <a:solidFill>
                <a:srgbClr val="6D1F00"/>
              </a:solidFill>
              <a:prstDash val="solid"/>
              <a:miter/>
            </a:ln>
          </p:spPr>
          <p:txBody>
            <a:bodyPr rtlCol="0" anchor="ctr"/>
            <a:lstStyle/>
            <a:p>
              <a:endParaRPr lang="zh-CN" altLang="en-US"/>
            </a:p>
          </p:txBody>
        </p:sp>
        <p:sp>
          <p:nvSpPr>
            <p:cNvPr id="119" name="任意形状 118">
              <a:extLst>
                <a:ext uri="{FF2B5EF4-FFF2-40B4-BE49-F238E27FC236}">
                  <a16:creationId xmlns:a16="http://schemas.microsoft.com/office/drawing/2014/main" id="{605605C1-FC29-0CF4-B600-739D9EFC7BD3}"/>
                </a:ext>
              </a:extLst>
            </p:cNvPr>
            <p:cNvSpPr/>
            <p:nvPr/>
          </p:nvSpPr>
          <p:spPr>
            <a:xfrm>
              <a:off x="11444826" y="3746372"/>
              <a:ext cx="48154" cy="46405"/>
            </a:xfrm>
            <a:custGeom>
              <a:avLst/>
              <a:gdLst>
                <a:gd name="connsiteX0" fmla="*/ 0 w 48154"/>
                <a:gd name="connsiteY0" fmla="*/ 46406 h 46405"/>
                <a:gd name="connsiteX1" fmla="*/ 18241 w 48154"/>
                <a:gd name="connsiteY1" fmla="*/ 0 h 46405"/>
                <a:gd name="connsiteX2" fmla="*/ 24874 w 48154"/>
                <a:gd name="connsiteY2" fmla="*/ 24032 h 46405"/>
                <a:gd name="connsiteX3" fmla="*/ 48155 w 48154"/>
                <a:gd name="connsiteY3" fmla="*/ 33147 h 46405"/>
              </a:gdLst>
              <a:ahLst/>
              <a:cxnLst>
                <a:cxn ang="0">
                  <a:pos x="connsiteX0" y="connsiteY0"/>
                </a:cxn>
                <a:cxn ang="0">
                  <a:pos x="connsiteX1" y="connsiteY1"/>
                </a:cxn>
                <a:cxn ang="0">
                  <a:pos x="connsiteX2" y="connsiteY2"/>
                </a:cxn>
                <a:cxn ang="0">
                  <a:pos x="connsiteX3" y="connsiteY3"/>
                </a:cxn>
              </a:cxnLst>
              <a:rect l="l" t="t" r="r" b="b"/>
              <a:pathLst>
                <a:path w="48154" h="46405">
                  <a:moveTo>
                    <a:pt x="0" y="46406"/>
                  </a:moveTo>
                  <a:lnTo>
                    <a:pt x="18241" y="0"/>
                  </a:lnTo>
                  <a:lnTo>
                    <a:pt x="24874" y="24032"/>
                  </a:lnTo>
                  <a:lnTo>
                    <a:pt x="48155" y="33147"/>
                  </a:lnTo>
                  <a:close/>
                </a:path>
              </a:pathLst>
            </a:custGeom>
            <a:solidFill>
              <a:srgbClr val="6D1F00"/>
            </a:solidFill>
            <a:ln w="6375" cap="flat">
              <a:solidFill>
                <a:srgbClr val="6D1F00"/>
              </a:solidFill>
              <a:prstDash val="solid"/>
              <a:miter/>
            </a:ln>
          </p:spPr>
          <p:txBody>
            <a:bodyPr rtlCol="0" anchor="ctr"/>
            <a:lstStyle/>
            <a:p>
              <a:endParaRPr lang="zh-CN" altLang="en-US"/>
            </a:p>
          </p:txBody>
        </p:sp>
        <p:sp>
          <p:nvSpPr>
            <p:cNvPr id="120" name="任意形状 119">
              <a:extLst>
                <a:ext uri="{FF2B5EF4-FFF2-40B4-BE49-F238E27FC236}">
                  <a16:creationId xmlns:a16="http://schemas.microsoft.com/office/drawing/2014/main" id="{75973769-0650-646F-2F16-7D2FAC8AF738}"/>
                </a:ext>
              </a:extLst>
            </p:cNvPr>
            <p:cNvSpPr/>
            <p:nvPr/>
          </p:nvSpPr>
          <p:spPr>
            <a:xfrm>
              <a:off x="11348326" y="3797558"/>
              <a:ext cx="91206" cy="45577"/>
            </a:xfrm>
            <a:custGeom>
              <a:avLst/>
              <a:gdLst>
                <a:gd name="connsiteX0" fmla="*/ 91207 w 91206"/>
                <a:gd name="connsiteY0" fmla="*/ 0 h 45577"/>
                <a:gd name="connsiteX1" fmla="*/ 0 w 91206"/>
                <a:gd name="connsiteY1" fmla="*/ 45577 h 45577"/>
              </a:gdLst>
              <a:ahLst/>
              <a:cxnLst>
                <a:cxn ang="0">
                  <a:pos x="connsiteX0" y="connsiteY0"/>
                </a:cxn>
                <a:cxn ang="0">
                  <a:pos x="connsiteX1" y="connsiteY1"/>
                </a:cxn>
              </a:cxnLst>
              <a:rect l="l" t="t" r="r" b="b"/>
              <a:pathLst>
                <a:path w="91206" h="45577">
                  <a:moveTo>
                    <a:pt x="91207" y="0"/>
                  </a:moveTo>
                  <a:lnTo>
                    <a:pt x="0" y="45577"/>
                  </a:lnTo>
                </a:path>
              </a:pathLst>
            </a:custGeom>
            <a:noFill/>
            <a:ln w="6375" cap="flat">
              <a:solidFill>
                <a:srgbClr val="6D1F00"/>
              </a:solidFill>
              <a:prstDash val="solid"/>
              <a:miter/>
            </a:ln>
          </p:spPr>
          <p:txBody>
            <a:bodyPr rtlCol="0" anchor="ctr"/>
            <a:lstStyle/>
            <a:p>
              <a:endParaRPr lang="zh-CN" altLang="en-US"/>
            </a:p>
          </p:txBody>
        </p:sp>
        <p:sp>
          <p:nvSpPr>
            <p:cNvPr id="121" name="任意形状 120">
              <a:extLst>
                <a:ext uri="{FF2B5EF4-FFF2-40B4-BE49-F238E27FC236}">
                  <a16:creationId xmlns:a16="http://schemas.microsoft.com/office/drawing/2014/main" id="{0973482C-924D-B075-9250-176E627CD970}"/>
                </a:ext>
              </a:extLst>
            </p:cNvPr>
            <p:cNvSpPr/>
            <p:nvPr/>
          </p:nvSpPr>
          <p:spPr>
            <a:xfrm>
              <a:off x="11318348" y="3818211"/>
              <a:ext cx="49940" cy="39903"/>
            </a:xfrm>
            <a:custGeom>
              <a:avLst/>
              <a:gdLst>
                <a:gd name="connsiteX0" fmla="*/ 0 w 49940"/>
                <a:gd name="connsiteY0" fmla="*/ 39904 h 39903"/>
                <a:gd name="connsiteX1" fmla="*/ 29977 w 49940"/>
                <a:gd name="connsiteY1" fmla="*/ 0 h 39903"/>
                <a:gd name="connsiteX2" fmla="*/ 29977 w 49940"/>
                <a:gd name="connsiteY2" fmla="*/ 24924 h 39903"/>
                <a:gd name="connsiteX3" fmla="*/ 49941 w 49940"/>
                <a:gd name="connsiteY3" fmla="*/ 39904 h 39903"/>
              </a:gdLst>
              <a:ahLst/>
              <a:cxnLst>
                <a:cxn ang="0">
                  <a:pos x="connsiteX0" y="connsiteY0"/>
                </a:cxn>
                <a:cxn ang="0">
                  <a:pos x="connsiteX1" y="connsiteY1"/>
                </a:cxn>
                <a:cxn ang="0">
                  <a:pos x="connsiteX2" y="connsiteY2"/>
                </a:cxn>
                <a:cxn ang="0">
                  <a:pos x="connsiteX3" y="connsiteY3"/>
                </a:cxn>
              </a:cxnLst>
              <a:rect l="l" t="t" r="r" b="b"/>
              <a:pathLst>
                <a:path w="49940" h="39903">
                  <a:moveTo>
                    <a:pt x="0" y="39904"/>
                  </a:moveTo>
                  <a:lnTo>
                    <a:pt x="29977" y="0"/>
                  </a:lnTo>
                  <a:lnTo>
                    <a:pt x="29977" y="24924"/>
                  </a:lnTo>
                  <a:lnTo>
                    <a:pt x="49941" y="39904"/>
                  </a:lnTo>
                  <a:close/>
                </a:path>
              </a:pathLst>
            </a:custGeom>
            <a:solidFill>
              <a:srgbClr val="6D1F00"/>
            </a:solidFill>
            <a:ln w="6375" cap="flat">
              <a:solidFill>
                <a:srgbClr val="6D1F00"/>
              </a:solidFill>
              <a:prstDash val="solid"/>
              <a:miter/>
            </a:ln>
          </p:spPr>
          <p:txBody>
            <a:bodyPr rtlCol="0" anchor="ctr"/>
            <a:lstStyle/>
            <a:p>
              <a:endParaRPr lang="zh-CN" altLang="en-US"/>
            </a:p>
          </p:txBody>
        </p:sp>
        <p:sp>
          <p:nvSpPr>
            <p:cNvPr id="122" name="任意形状 121">
              <a:extLst>
                <a:ext uri="{FF2B5EF4-FFF2-40B4-BE49-F238E27FC236}">
                  <a16:creationId xmlns:a16="http://schemas.microsoft.com/office/drawing/2014/main" id="{3F516FC0-C385-E034-B942-D7FEFFD48BB1}"/>
                </a:ext>
              </a:extLst>
            </p:cNvPr>
            <p:cNvSpPr/>
            <p:nvPr/>
          </p:nvSpPr>
          <p:spPr>
            <a:xfrm>
              <a:off x="11159151" y="3861303"/>
              <a:ext cx="152819" cy="50931"/>
            </a:xfrm>
            <a:custGeom>
              <a:avLst/>
              <a:gdLst>
                <a:gd name="connsiteX0" fmla="*/ 152819 w 152819"/>
                <a:gd name="connsiteY0" fmla="*/ 0 h 50931"/>
                <a:gd name="connsiteX1" fmla="*/ 0 w 152819"/>
                <a:gd name="connsiteY1" fmla="*/ 50932 h 50931"/>
              </a:gdLst>
              <a:ahLst/>
              <a:cxnLst>
                <a:cxn ang="0">
                  <a:pos x="connsiteX0" y="connsiteY0"/>
                </a:cxn>
                <a:cxn ang="0">
                  <a:pos x="connsiteX1" y="connsiteY1"/>
                </a:cxn>
              </a:cxnLst>
              <a:rect l="l" t="t" r="r" b="b"/>
              <a:pathLst>
                <a:path w="152819" h="50931">
                  <a:moveTo>
                    <a:pt x="152819" y="0"/>
                  </a:moveTo>
                  <a:lnTo>
                    <a:pt x="0" y="50932"/>
                  </a:lnTo>
                </a:path>
              </a:pathLst>
            </a:custGeom>
            <a:noFill/>
            <a:ln w="6375" cap="flat">
              <a:solidFill>
                <a:srgbClr val="6D1F00"/>
              </a:solidFill>
              <a:prstDash val="solid"/>
              <a:miter/>
            </a:ln>
          </p:spPr>
          <p:txBody>
            <a:bodyPr rtlCol="0" anchor="ctr"/>
            <a:lstStyle/>
            <a:p>
              <a:endParaRPr lang="zh-CN" altLang="en-US"/>
            </a:p>
          </p:txBody>
        </p:sp>
        <p:sp>
          <p:nvSpPr>
            <p:cNvPr id="123" name="任意形状 122">
              <a:extLst>
                <a:ext uri="{FF2B5EF4-FFF2-40B4-BE49-F238E27FC236}">
                  <a16:creationId xmlns:a16="http://schemas.microsoft.com/office/drawing/2014/main" id="{30C3F37D-9A7F-0858-694F-420F576DC147}"/>
                </a:ext>
              </a:extLst>
            </p:cNvPr>
            <p:cNvSpPr/>
            <p:nvPr/>
          </p:nvSpPr>
          <p:spPr>
            <a:xfrm>
              <a:off x="11127388" y="3887502"/>
              <a:ext cx="49430" cy="42326"/>
            </a:xfrm>
            <a:custGeom>
              <a:avLst/>
              <a:gdLst>
                <a:gd name="connsiteX0" fmla="*/ 0 w 49430"/>
                <a:gd name="connsiteY0" fmla="*/ 35314 h 42326"/>
                <a:gd name="connsiteX1" fmla="*/ 35271 w 49430"/>
                <a:gd name="connsiteY1" fmla="*/ 0 h 42326"/>
                <a:gd name="connsiteX2" fmla="*/ 31763 w 49430"/>
                <a:gd name="connsiteY2" fmla="*/ 24733 h 42326"/>
                <a:gd name="connsiteX3" fmla="*/ 49430 w 49430"/>
                <a:gd name="connsiteY3" fmla="*/ 42326 h 42326"/>
              </a:gdLst>
              <a:ahLst/>
              <a:cxnLst>
                <a:cxn ang="0">
                  <a:pos x="connsiteX0" y="connsiteY0"/>
                </a:cxn>
                <a:cxn ang="0">
                  <a:pos x="connsiteX1" y="connsiteY1"/>
                </a:cxn>
                <a:cxn ang="0">
                  <a:pos x="connsiteX2" y="connsiteY2"/>
                </a:cxn>
                <a:cxn ang="0">
                  <a:pos x="connsiteX3" y="connsiteY3"/>
                </a:cxn>
              </a:cxnLst>
              <a:rect l="l" t="t" r="r" b="b"/>
              <a:pathLst>
                <a:path w="49430" h="42326">
                  <a:moveTo>
                    <a:pt x="0" y="35314"/>
                  </a:moveTo>
                  <a:lnTo>
                    <a:pt x="35271" y="0"/>
                  </a:lnTo>
                  <a:lnTo>
                    <a:pt x="31763" y="24733"/>
                  </a:lnTo>
                  <a:lnTo>
                    <a:pt x="49430" y="42326"/>
                  </a:lnTo>
                  <a:close/>
                </a:path>
              </a:pathLst>
            </a:custGeom>
            <a:solidFill>
              <a:srgbClr val="6D1F00"/>
            </a:solidFill>
            <a:ln w="6375" cap="flat">
              <a:solidFill>
                <a:srgbClr val="6D1F00"/>
              </a:solidFill>
              <a:prstDash val="solid"/>
              <a:miter/>
            </a:ln>
          </p:spPr>
          <p:txBody>
            <a:bodyPr rtlCol="0" anchor="ctr"/>
            <a:lstStyle/>
            <a:p>
              <a:endParaRPr lang="zh-CN" altLang="en-US"/>
            </a:p>
          </p:txBody>
        </p:sp>
        <p:sp>
          <p:nvSpPr>
            <p:cNvPr id="124" name="任意形状 123">
              <a:extLst>
                <a:ext uri="{FF2B5EF4-FFF2-40B4-BE49-F238E27FC236}">
                  <a16:creationId xmlns:a16="http://schemas.microsoft.com/office/drawing/2014/main" id="{4F441B3E-9723-B2C2-2F7B-F0CE9E5C4DBF}"/>
                </a:ext>
              </a:extLst>
            </p:cNvPr>
            <p:cNvSpPr/>
            <p:nvPr/>
          </p:nvSpPr>
          <p:spPr>
            <a:xfrm flipV="1">
              <a:off x="11107871" y="3912298"/>
              <a:ext cx="25512" cy="25497"/>
            </a:xfrm>
            <a:custGeom>
              <a:avLst/>
              <a:gdLst>
                <a:gd name="connsiteX0" fmla="*/ 25512 w 25512"/>
                <a:gd name="connsiteY0" fmla="*/ 12749 h 25497"/>
                <a:gd name="connsiteX1" fmla="*/ 12756 w 25512"/>
                <a:gd name="connsiteY1" fmla="*/ 25498 h 25497"/>
                <a:gd name="connsiteX2" fmla="*/ 0 w 25512"/>
                <a:gd name="connsiteY2" fmla="*/ 12749 h 25497"/>
                <a:gd name="connsiteX3" fmla="*/ 12756 w 25512"/>
                <a:gd name="connsiteY3" fmla="*/ 0 h 25497"/>
                <a:gd name="connsiteX4" fmla="*/ 25512 w 25512"/>
                <a:gd name="connsiteY4" fmla="*/ 12749 h 25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2" h="25497">
                  <a:moveTo>
                    <a:pt x="25512" y="12749"/>
                  </a:moveTo>
                  <a:cubicBezTo>
                    <a:pt x="25512" y="19790"/>
                    <a:pt x="19801" y="25498"/>
                    <a:pt x="12756" y="25498"/>
                  </a:cubicBezTo>
                  <a:cubicBezTo>
                    <a:pt x="5711" y="25498"/>
                    <a:pt x="0" y="19790"/>
                    <a:pt x="0" y="12749"/>
                  </a:cubicBezTo>
                  <a:cubicBezTo>
                    <a:pt x="0" y="5708"/>
                    <a:pt x="5711" y="0"/>
                    <a:pt x="12756" y="0"/>
                  </a:cubicBezTo>
                  <a:cubicBezTo>
                    <a:pt x="19801" y="0"/>
                    <a:pt x="25512" y="5708"/>
                    <a:pt x="25512" y="12749"/>
                  </a:cubicBezTo>
                  <a:close/>
                </a:path>
              </a:pathLst>
            </a:custGeom>
            <a:solidFill>
              <a:srgbClr val="E51400"/>
            </a:solidFill>
            <a:ln w="6375" cap="flat">
              <a:noFill/>
              <a:prstDash val="solid"/>
              <a:miter/>
            </a:ln>
          </p:spPr>
          <p:txBody>
            <a:bodyPr rtlCol="0" anchor="ctr"/>
            <a:lstStyle/>
            <a:p>
              <a:endParaRPr lang="zh-CN" altLang="en-US"/>
            </a:p>
          </p:txBody>
        </p:sp>
        <p:sp>
          <p:nvSpPr>
            <p:cNvPr id="125" name="文本框 124">
              <a:extLst>
                <a:ext uri="{FF2B5EF4-FFF2-40B4-BE49-F238E27FC236}">
                  <a16:creationId xmlns:a16="http://schemas.microsoft.com/office/drawing/2014/main" id="{EB6A5029-522D-A03A-FE30-01718C09ADD8}"/>
                </a:ext>
              </a:extLst>
            </p:cNvPr>
            <p:cNvSpPr txBox="1"/>
            <p:nvPr/>
          </p:nvSpPr>
          <p:spPr>
            <a:xfrm>
              <a:off x="10087595" y="3066125"/>
              <a:ext cx="453970" cy="230832"/>
            </a:xfrm>
            <a:prstGeom prst="rect">
              <a:avLst/>
            </a:prstGeom>
            <a:noFill/>
          </p:spPr>
          <p:txBody>
            <a:bodyPr wrap="none" rtlCol="0">
              <a:spAutoFit/>
            </a:bodyPr>
            <a:lstStyle/>
            <a:p>
              <a:pPr algn="l"/>
              <a:r>
                <a:rPr lang="zh-CN" altLang="en-US" sz="900" b="1" i="1" spc="0" baseline="0" dirty="0">
                  <a:ln/>
                  <a:solidFill>
                    <a:srgbClr val="000000"/>
                  </a:solidFill>
                  <a:latin typeface="Helvetica"/>
                  <a:sym typeface="Helvetica"/>
                  <a:rtl val="0"/>
                </a:rPr>
                <a:t>Loss</a:t>
              </a:r>
            </a:p>
          </p:txBody>
        </p:sp>
        <p:sp>
          <p:nvSpPr>
            <p:cNvPr id="126" name="文本框 125">
              <a:extLst>
                <a:ext uri="{FF2B5EF4-FFF2-40B4-BE49-F238E27FC236}">
                  <a16:creationId xmlns:a16="http://schemas.microsoft.com/office/drawing/2014/main" id="{525DE805-A0D5-1ACC-177B-7293D263B376}"/>
                </a:ext>
              </a:extLst>
            </p:cNvPr>
            <p:cNvSpPr txBox="1"/>
            <p:nvPr/>
          </p:nvSpPr>
          <p:spPr>
            <a:xfrm>
              <a:off x="11599678" y="4221284"/>
              <a:ext cx="447558" cy="230832"/>
            </a:xfrm>
            <a:prstGeom prst="rect">
              <a:avLst/>
            </a:prstGeom>
            <a:noFill/>
          </p:spPr>
          <p:txBody>
            <a:bodyPr wrap="none" rtlCol="0">
              <a:spAutoFit/>
            </a:bodyPr>
            <a:lstStyle/>
            <a:p>
              <a:pPr algn="l"/>
              <a:r>
                <a:rPr lang="zh-CN" altLang="en-US" sz="900" b="1" i="1" spc="0" baseline="0" dirty="0">
                  <a:ln/>
                  <a:solidFill>
                    <a:srgbClr val="000000"/>
                  </a:solidFill>
                  <a:latin typeface="Helvetica"/>
                  <a:sym typeface="Helvetica"/>
                  <a:rtl val="0"/>
                </a:rPr>
                <a:t>Arch</a:t>
              </a:r>
            </a:p>
          </p:txBody>
        </p:sp>
        <p:sp>
          <p:nvSpPr>
            <p:cNvPr id="127" name="文本框 126">
              <a:extLst>
                <a:ext uri="{FF2B5EF4-FFF2-40B4-BE49-F238E27FC236}">
                  <a16:creationId xmlns:a16="http://schemas.microsoft.com/office/drawing/2014/main" id="{B6BC61EB-40B0-9026-BD9D-14A0AE17DF57}"/>
                </a:ext>
              </a:extLst>
            </p:cNvPr>
            <p:cNvSpPr txBox="1"/>
            <p:nvPr/>
          </p:nvSpPr>
          <p:spPr>
            <a:xfrm>
              <a:off x="9608638" y="3475013"/>
              <a:ext cx="710451" cy="230832"/>
            </a:xfrm>
            <a:prstGeom prst="rect">
              <a:avLst/>
            </a:prstGeom>
            <a:noFill/>
          </p:spPr>
          <p:txBody>
            <a:bodyPr wrap="none" rtlCol="0">
              <a:spAutoFit/>
            </a:bodyPr>
            <a:lstStyle/>
            <a:p>
              <a:pPr algn="l"/>
              <a:r>
                <a:rPr lang="zh-CN" altLang="en-US" sz="900" b="1" spc="0" baseline="0" dirty="0">
                  <a:ln/>
                  <a:solidFill>
                    <a:srgbClr val="000000"/>
                  </a:solidFill>
                  <a:latin typeface="Helvetica"/>
                  <a:sym typeface="Helvetica"/>
                  <a:rtl val="0"/>
                </a:rPr>
                <a:t>Encoding</a:t>
              </a:r>
            </a:p>
          </p:txBody>
        </p:sp>
      </p:grpSp>
    </p:spTree>
    <p:extLst>
      <p:ext uri="{BB962C8B-B14F-4D97-AF65-F5344CB8AC3E}">
        <p14:creationId xmlns:p14="http://schemas.microsoft.com/office/powerpoint/2010/main" val="28208276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选题背景：</a:t>
            </a:r>
            <a:r>
              <a:rPr lang="en-US" altLang="zh-CN" dirty="0"/>
              <a:t>JavaScript </a:t>
            </a:r>
            <a:r>
              <a:rPr lang="zh-CN" altLang="en-US" dirty="0"/>
              <a:t>引擎漏洞</a:t>
            </a:r>
          </a:p>
        </p:txBody>
      </p:sp>
      <p:grpSp>
        <p:nvGrpSpPr>
          <p:cNvPr id="6" name="íṣḷïḑe"/>
          <p:cNvGrpSpPr/>
          <p:nvPr/>
        </p:nvGrpSpPr>
        <p:grpSpPr>
          <a:xfrm>
            <a:off x="655375" y="2250142"/>
            <a:ext cx="5710624" cy="2167912"/>
            <a:chOff x="655375" y="2489484"/>
            <a:chExt cx="5080157" cy="1928569"/>
          </a:xfrm>
        </p:grpSpPr>
        <p:sp>
          <p:nvSpPr>
            <p:cNvPr id="12" name="îśḷïḋè"/>
            <p:cNvSpPr/>
            <p:nvPr/>
          </p:nvSpPr>
          <p:spPr>
            <a:xfrm>
              <a:off x="2231169" y="2489484"/>
              <a:ext cx="1928569" cy="1928569"/>
            </a:xfrm>
            <a:prstGeom prst="ellipse">
              <a:avLst/>
            </a:prstGeom>
            <a:solidFill>
              <a:schemeClr val="tx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rmAutofit/>
            </a:bodyPr>
            <a:lstStyle/>
            <a:p>
              <a:pPr algn="ctr"/>
              <a:r>
                <a:rPr lang="en-US" altLang="zh-CN" sz="3200" dirty="0">
                  <a:solidFill>
                    <a:schemeClr val="tx1"/>
                  </a:solidFill>
                </a:rPr>
                <a:t>69</a:t>
              </a:r>
              <a:r>
                <a:rPr lang="zh-CN" altLang="en-US" sz="3200" dirty="0">
                  <a:solidFill>
                    <a:schemeClr val="tx1"/>
                  </a:solidFill>
                </a:rPr>
                <a:t>个</a:t>
              </a:r>
            </a:p>
          </p:txBody>
        </p:sp>
        <p:sp>
          <p:nvSpPr>
            <p:cNvPr id="13" name="îṥḻïḑè"/>
            <p:cNvSpPr/>
            <p:nvPr/>
          </p:nvSpPr>
          <p:spPr>
            <a:xfrm>
              <a:off x="3806963" y="2489484"/>
              <a:ext cx="1928569" cy="1928569"/>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rmAutofit/>
            </a:bodyPr>
            <a:lstStyle/>
            <a:p>
              <a:pPr algn="ctr"/>
              <a:r>
                <a:rPr lang="en-US" altLang="zh-CN" sz="3200" dirty="0">
                  <a:solidFill>
                    <a:schemeClr val="tx1"/>
                  </a:solidFill>
                </a:rPr>
                <a:t>55</a:t>
              </a:r>
              <a:r>
                <a:rPr lang="zh-CN" altLang="en-US" sz="3200" dirty="0">
                  <a:solidFill>
                    <a:schemeClr val="tx1"/>
                  </a:solidFill>
                </a:rPr>
                <a:t>个</a:t>
              </a:r>
            </a:p>
          </p:txBody>
        </p:sp>
        <p:sp>
          <p:nvSpPr>
            <p:cNvPr id="14" name="íṩľîḍé"/>
            <p:cNvSpPr/>
            <p:nvPr/>
          </p:nvSpPr>
          <p:spPr>
            <a:xfrm>
              <a:off x="655375" y="2489484"/>
              <a:ext cx="1928569" cy="1928569"/>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rmAutofit/>
            </a:bodyPr>
            <a:lstStyle/>
            <a:p>
              <a:pPr algn="ctr"/>
              <a:r>
                <a:rPr lang="en-US" altLang="zh-CN" sz="3200" dirty="0">
                  <a:solidFill>
                    <a:schemeClr val="tx1"/>
                  </a:solidFill>
                </a:rPr>
                <a:t>27</a:t>
              </a:r>
              <a:r>
                <a:rPr lang="zh-CN" altLang="en-US" sz="3200" dirty="0">
                  <a:solidFill>
                    <a:schemeClr val="tx1"/>
                  </a:solidFill>
                </a:rPr>
                <a:t>个</a:t>
              </a:r>
            </a:p>
          </p:txBody>
        </p:sp>
      </p:grpSp>
      <p:grpSp>
        <p:nvGrpSpPr>
          <p:cNvPr id="16" name="组合 15"/>
          <p:cNvGrpSpPr/>
          <p:nvPr/>
        </p:nvGrpSpPr>
        <p:grpSpPr>
          <a:xfrm>
            <a:off x="7131000" y="2446575"/>
            <a:ext cx="4405625" cy="2096851"/>
            <a:chOff x="7131000" y="2446575"/>
            <a:chExt cx="4405625" cy="2096851"/>
          </a:xfrm>
        </p:grpSpPr>
        <p:sp>
          <p:nvSpPr>
            <p:cNvPr id="7" name="îs1îďê"/>
            <p:cNvSpPr txBox="1"/>
            <p:nvPr/>
          </p:nvSpPr>
          <p:spPr bwMode="auto">
            <a:xfrm>
              <a:off x="7131000" y="2446575"/>
              <a:ext cx="4405625" cy="441805"/>
            </a:xfrm>
            <a:prstGeom prst="rect">
              <a:avLst/>
            </a:prstGeom>
            <a:solidFill>
              <a:schemeClr val="accent1"/>
            </a:solidFill>
            <a:ln>
              <a:noFill/>
            </a:ln>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a:t>JavaScript </a:t>
              </a:r>
              <a:r>
                <a:rPr lang="zh-CN" altLang="en-US" sz="2000" b="1" dirty="0"/>
                <a:t>引擎漏洞</a:t>
              </a:r>
              <a:endParaRPr lang="en-US" altLang="zh-CN" sz="2000" b="1" dirty="0"/>
            </a:p>
          </p:txBody>
        </p:sp>
        <p:sp>
          <p:nvSpPr>
            <p:cNvPr id="8" name="îSlïḋé"/>
            <p:cNvSpPr/>
            <p:nvPr/>
          </p:nvSpPr>
          <p:spPr bwMode="auto">
            <a:xfrm>
              <a:off x="7131000" y="2897907"/>
              <a:ext cx="4405625" cy="164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zh-CN" altLang="en-US" dirty="0"/>
                <a:t>分析复杂</a:t>
              </a:r>
              <a:r>
                <a:rPr lang="en-US" altLang="zh-CN" dirty="0"/>
                <a:t> </a:t>
              </a:r>
            </a:p>
            <a:p>
              <a:pPr marL="171450" indent="-171450">
                <a:lnSpc>
                  <a:spcPct val="150000"/>
                </a:lnSpc>
                <a:buFont typeface="Arial" panose="020B0604020202090204" pitchFamily="34" charset="0"/>
                <a:buChar char="•"/>
              </a:pPr>
              <a:r>
                <a:rPr lang="zh-CN" altLang="en-US" dirty="0"/>
                <a:t>难以调试</a:t>
              </a:r>
              <a:endParaRPr lang="en-US" altLang="zh-CN" dirty="0"/>
            </a:p>
            <a:p>
              <a:pPr marL="171450" indent="-171450">
                <a:lnSpc>
                  <a:spcPct val="150000"/>
                </a:lnSpc>
                <a:buFont typeface="Arial" panose="020B0604020202090204" pitchFamily="34" charset="0"/>
                <a:buChar char="•"/>
              </a:pPr>
              <a:r>
                <a:rPr lang="zh-CN" altLang="en-US" dirty="0"/>
                <a:t>攻击效果明显</a:t>
              </a:r>
              <a:endParaRPr lang="en-US" altLang="zh-CN" dirty="0"/>
            </a:p>
            <a:p>
              <a:pPr marL="171450" indent="-171450">
                <a:lnSpc>
                  <a:spcPct val="150000"/>
                </a:lnSpc>
                <a:buFont typeface="Arial" panose="020B0604020202090204" pitchFamily="34" charset="0"/>
                <a:buChar char="•"/>
              </a:pPr>
              <a:endParaRPr lang="en-US" altLang="zh-CN" sz="1100" dirty="0"/>
            </a:p>
          </p:txBody>
        </p:sp>
      </p:grpSp>
      <p:sp>
        <p:nvSpPr>
          <p:cNvPr id="9" name="îṥḻiḓè"/>
          <p:cNvSpPr/>
          <p:nvPr/>
        </p:nvSpPr>
        <p:spPr bwMode="auto">
          <a:xfrm>
            <a:off x="876173" y="4522951"/>
            <a:ext cx="1726316" cy="84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en-US" altLang="zh-CN" sz="2000" dirty="0"/>
              <a:t>2016</a:t>
            </a:r>
            <a:r>
              <a:rPr lang="zh-CN" altLang="en-US" sz="2000" dirty="0"/>
              <a:t>年</a:t>
            </a:r>
            <a:endParaRPr lang="en-US" altLang="zh-CN" sz="2000" dirty="0"/>
          </a:p>
        </p:txBody>
      </p:sp>
      <p:sp>
        <p:nvSpPr>
          <p:cNvPr id="10" name="îṥḻiďè"/>
          <p:cNvSpPr/>
          <p:nvPr/>
        </p:nvSpPr>
        <p:spPr bwMode="auto">
          <a:xfrm>
            <a:off x="2647529" y="4522951"/>
            <a:ext cx="1726316" cy="84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en-US" altLang="zh-CN" sz="2000" dirty="0"/>
              <a:t>2017</a:t>
            </a:r>
            <a:r>
              <a:rPr lang="zh-CN" altLang="en-US" sz="2000" dirty="0"/>
              <a:t>年</a:t>
            </a:r>
            <a:endParaRPr lang="en-US" altLang="zh-CN" sz="2000" dirty="0"/>
          </a:p>
        </p:txBody>
      </p:sp>
      <p:sp>
        <p:nvSpPr>
          <p:cNvPr id="11" name="íṡlidé"/>
          <p:cNvSpPr/>
          <p:nvPr/>
        </p:nvSpPr>
        <p:spPr bwMode="auto">
          <a:xfrm>
            <a:off x="4418885" y="4522951"/>
            <a:ext cx="1726316" cy="84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en-US" altLang="zh-CN" sz="2000" dirty="0"/>
              <a:t>2018</a:t>
            </a:r>
            <a:r>
              <a:rPr lang="zh-CN" altLang="en-US" sz="2000" dirty="0"/>
              <a:t>年</a:t>
            </a:r>
            <a:endParaRPr lang="en-US" altLang="zh-CN" sz="2000" dirty="0"/>
          </a:p>
        </p:txBody>
      </p:sp>
      <p:sp>
        <p:nvSpPr>
          <p:cNvPr id="3" name="灯片编号占位符 2">
            <a:extLst>
              <a:ext uri="{FF2B5EF4-FFF2-40B4-BE49-F238E27FC236}">
                <a16:creationId xmlns:a16="http://schemas.microsoft.com/office/drawing/2014/main" id="{F8AE12DE-0AE8-48A6-AF3F-C916DA37B1AD}"/>
              </a:ext>
            </a:extLst>
          </p:cNvPr>
          <p:cNvSpPr>
            <a:spLocks noGrp="1"/>
          </p:cNvSpPr>
          <p:nvPr>
            <p:ph type="sldNum" sz="quarter" idx="12"/>
          </p:nvPr>
        </p:nvSpPr>
        <p:spPr/>
        <p:txBody>
          <a:bodyPr/>
          <a:lstStyle/>
          <a:p>
            <a:fld id="{5DD3DB80-B894-403A-B48E-6FDC1A72010E}" type="slidenum">
              <a:rPr lang="zh-CN" altLang="en-US" smtClean="0"/>
              <a:t>40</a:t>
            </a:fld>
            <a:endParaRPr lang="zh-CN" altLang="en-US"/>
          </a:p>
        </p:txBody>
      </p:sp>
    </p:spTree>
    <p:extLst>
      <p:ext uri="{BB962C8B-B14F-4D97-AF65-F5344CB8AC3E}">
        <p14:creationId xmlns:p14="http://schemas.microsoft.com/office/powerpoint/2010/main" val="2774491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šliḓê"/>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lîď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p:cNvSpPr>
            <a:spLocks noGrp="1"/>
          </p:cNvSpPr>
          <p:nvPr>
            <p:ph type="title"/>
          </p:nvPr>
        </p:nvSpPr>
        <p:spPr/>
        <p:txBody>
          <a:bodyPr/>
          <a:lstStyle/>
          <a:p>
            <a:r>
              <a:rPr lang="zh-CN" altLang="en-US" dirty="0"/>
              <a:t>选题背景：漏洞类别及检测方法</a:t>
            </a:r>
          </a:p>
        </p:txBody>
      </p:sp>
      <p:graphicFrame>
        <p:nvGraphicFramePr>
          <p:cNvPr id="4" name="表格 3"/>
          <p:cNvGraphicFramePr>
            <a:graphicFrameLocks noGrp="1"/>
          </p:cNvGraphicFramePr>
          <p:nvPr/>
        </p:nvGraphicFramePr>
        <p:xfrm>
          <a:off x="669924" y="2605362"/>
          <a:ext cx="4902202" cy="1483360"/>
        </p:xfrm>
        <a:graphic>
          <a:graphicData uri="http://schemas.openxmlformats.org/drawingml/2006/table">
            <a:tbl>
              <a:tblPr bandRow="1">
                <a:tableStyleId>{5C22544A-7EE6-4342-B048-85BDC9FD1C3A}</a:tableStyleId>
              </a:tblPr>
              <a:tblGrid>
                <a:gridCol w="1482726">
                  <a:extLst>
                    <a:ext uri="{9D8B030D-6E8A-4147-A177-3AD203B41FA5}">
                      <a16:colId xmlns:a16="http://schemas.microsoft.com/office/drawing/2014/main" val="3396257194"/>
                    </a:ext>
                  </a:extLst>
                </a:gridCol>
                <a:gridCol w="3419476">
                  <a:extLst>
                    <a:ext uri="{9D8B030D-6E8A-4147-A177-3AD203B41FA5}">
                      <a16:colId xmlns:a16="http://schemas.microsoft.com/office/drawing/2014/main" val="2401760109"/>
                    </a:ext>
                  </a:extLst>
                </a:gridCol>
              </a:tblGrid>
              <a:tr h="370840">
                <a:tc>
                  <a:txBody>
                    <a:bodyPr/>
                    <a:lstStyle/>
                    <a:p>
                      <a:r>
                        <a:rPr lang="zh-CN" altLang="en-US" dirty="0"/>
                        <a:t>缓冲区溢出</a:t>
                      </a:r>
                    </a:p>
                  </a:txBody>
                  <a:tcPr/>
                </a:tc>
                <a:tc>
                  <a:txBody>
                    <a:bodyPr/>
                    <a:lstStyle/>
                    <a:p>
                      <a:r>
                        <a:rPr lang="zh-CN" altLang="en-US" dirty="0"/>
                        <a:t>改写栈堆数据，劫持程序控制流</a:t>
                      </a:r>
                    </a:p>
                  </a:txBody>
                  <a:tcPr/>
                </a:tc>
                <a:extLst>
                  <a:ext uri="{0D108BD9-81ED-4DB2-BD59-A6C34878D82A}">
                    <a16:rowId xmlns:a16="http://schemas.microsoft.com/office/drawing/2014/main" val="349558878"/>
                  </a:ext>
                </a:extLst>
              </a:tr>
              <a:tr h="370840">
                <a:tc>
                  <a:txBody>
                    <a:bodyPr/>
                    <a:lstStyle/>
                    <a:p>
                      <a:r>
                        <a:rPr lang="zh-CN" altLang="en-US" dirty="0"/>
                        <a:t>释放后重用</a:t>
                      </a:r>
                    </a:p>
                  </a:txBody>
                  <a:tcPr/>
                </a:tc>
                <a:tc>
                  <a:txBody>
                    <a:bodyPr/>
                    <a:lstStyle/>
                    <a:p>
                      <a:r>
                        <a:rPr lang="zh-CN" altLang="en-US" dirty="0"/>
                        <a:t>改写堆数据，    劫持程序控制流</a:t>
                      </a:r>
                    </a:p>
                  </a:txBody>
                  <a:tcPr/>
                </a:tc>
                <a:extLst>
                  <a:ext uri="{0D108BD9-81ED-4DB2-BD59-A6C34878D82A}">
                    <a16:rowId xmlns:a16="http://schemas.microsoft.com/office/drawing/2014/main" val="1244663348"/>
                  </a:ext>
                </a:extLst>
              </a:tr>
              <a:tr h="370840">
                <a:tc>
                  <a:txBody>
                    <a:bodyPr/>
                    <a:lstStyle/>
                    <a:p>
                      <a:r>
                        <a:rPr lang="zh-CN" altLang="en-US" dirty="0"/>
                        <a:t>条件竞争</a:t>
                      </a:r>
                    </a:p>
                  </a:txBody>
                  <a:tcPr/>
                </a:tc>
                <a:tc>
                  <a:txBody>
                    <a:bodyPr/>
                    <a:lstStyle/>
                    <a:p>
                      <a:r>
                        <a:rPr lang="zh-CN" altLang="en-US" dirty="0"/>
                        <a:t>任意地址读写，执行任意代码</a:t>
                      </a:r>
                      <a:endParaRPr lang="en-US" altLang="zh-CN" dirty="0"/>
                    </a:p>
                  </a:txBody>
                  <a:tcPr/>
                </a:tc>
                <a:extLst>
                  <a:ext uri="{0D108BD9-81ED-4DB2-BD59-A6C34878D82A}">
                    <a16:rowId xmlns:a16="http://schemas.microsoft.com/office/drawing/2014/main" val="2965759438"/>
                  </a:ext>
                </a:extLst>
              </a:tr>
              <a:tr h="370840">
                <a:tc>
                  <a:txBody>
                    <a:bodyPr/>
                    <a:lstStyle/>
                    <a:p>
                      <a:r>
                        <a:rPr lang="zh-CN" altLang="en-US" dirty="0"/>
                        <a:t>类型混淆</a:t>
                      </a:r>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zh-CN" altLang="en-US" dirty="0"/>
                        <a:t>任意地址读写，执行任意代码</a:t>
                      </a:r>
                      <a:endParaRPr lang="en-US" altLang="zh-CN" dirty="0"/>
                    </a:p>
                  </a:txBody>
                  <a:tcPr/>
                </a:tc>
                <a:extLst>
                  <a:ext uri="{0D108BD9-81ED-4DB2-BD59-A6C34878D82A}">
                    <a16:rowId xmlns:a16="http://schemas.microsoft.com/office/drawing/2014/main" val="2513907578"/>
                  </a:ext>
                </a:extLst>
              </a:tr>
            </a:tbl>
          </a:graphicData>
        </a:graphic>
      </p:graphicFrame>
      <p:grpSp>
        <p:nvGrpSpPr>
          <p:cNvPr id="8" name="组合 7"/>
          <p:cNvGrpSpPr/>
          <p:nvPr/>
        </p:nvGrpSpPr>
        <p:grpSpPr>
          <a:xfrm>
            <a:off x="6679250" y="1510285"/>
            <a:ext cx="4405625" cy="1925165"/>
            <a:chOff x="7131000" y="2446575"/>
            <a:chExt cx="4405625" cy="1925165"/>
          </a:xfrm>
        </p:grpSpPr>
        <p:sp>
          <p:nvSpPr>
            <p:cNvPr id="9" name="îs1îďê"/>
            <p:cNvSpPr txBox="1"/>
            <p:nvPr/>
          </p:nvSpPr>
          <p:spPr bwMode="auto">
            <a:xfrm>
              <a:off x="7131000" y="2446575"/>
              <a:ext cx="4405625" cy="441805"/>
            </a:xfrm>
            <a:prstGeom prst="rect">
              <a:avLst/>
            </a:prstGeom>
            <a:solidFill>
              <a:schemeClr val="accent1"/>
            </a:solidFill>
            <a:ln>
              <a:noFill/>
            </a:ln>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zh-CN" altLang="en-US" sz="2000" b="1" dirty="0"/>
                <a:t>基于静态代码分析</a:t>
              </a:r>
              <a:endParaRPr lang="en-US" altLang="zh-CN" sz="2000" b="1" dirty="0"/>
            </a:p>
          </p:txBody>
        </p:sp>
        <p:sp>
          <p:nvSpPr>
            <p:cNvPr id="10" name="îSlïḋé"/>
            <p:cNvSpPr/>
            <p:nvPr/>
          </p:nvSpPr>
          <p:spPr bwMode="auto">
            <a:xfrm>
              <a:off x="7131000" y="2897907"/>
              <a:ext cx="4405625" cy="147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zh-CN" altLang="en-US" dirty="0"/>
                <a:t>形式化漏洞触发模式</a:t>
              </a:r>
              <a:endParaRPr lang="en-US" altLang="zh-CN" dirty="0"/>
            </a:p>
            <a:p>
              <a:pPr marL="171450" indent="-171450">
                <a:lnSpc>
                  <a:spcPct val="150000"/>
                </a:lnSpc>
                <a:buFont typeface="Arial" panose="020B0604020202090204" pitchFamily="34" charset="0"/>
                <a:buChar char="•"/>
              </a:pPr>
              <a:r>
                <a:rPr lang="zh-CN" altLang="en-US" dirty="0"/>
                <a:t>模式匹配程序潜在漏洞</a:t>
              </a:r>
              <a:r>
                <a:rPr lang="en-US" altLang="zh-CN" dirty="0"/>
                <a:t> </a:t>
              </a:r>
            </a:p>
            <a:p>
              <a:pPr marL="171450" indent="-171450">
                <a:lnSpc>
                  <a:spcPct val="150000"/>
                </a:lnSpc>
                <a:buFont typeface="Arial" panose="020B0604020202090204" pitchFamily="34" charset="0"/>
                <a:buChar char="•"/>
              </a:pPr>
              <a:r>
                <a:rPr lang="zh-CN" altLang="en-US" dirty="0"/>
                <a:t>找到满足漏洞触发条件的输入</a:t>
              </a:r>
              <a:endParaRPr lang="en-US" altLang="zh-CN" dirty="0"/>
            </a:p>
          </p:txBody>
        </p:sp>
      </p:grpSp>
      <p:grpSp>
        <p:nvGrpSpPr>
          <p:cNvPr id="11" name="组合 10"/>
          <p:cNvGrpSpPr/>
          <p:nvPr/>
        </p:nvGrpSpPr>
        <p:grpSpPr>
          <a:xfrm>
            <a:off x="6679250" y="3874993"/>
            <a:ext cx="4405625" cy="2096851"/>
            <a:chOff x="7131000" y="2446575"/>
            <a:chExt cx="4405625" cy="2096851"/>
          </a:xfrm>
        </p:grpSpPr>
        <p:sp>
          <p:nvSpPr>
            <p:cNvPr id="12" name="îs1îďê"/>
            <p:cNvSpPr txBox="1"/>
            <p:nvPr/>
          </p:nvSpPr>
          <p:spPr bwMode="auto">
            <a:xfrm>
              <a:off x="7131000" y="2446575"/>
              <a:ext cx="4405625" cy="441805"/>
            </a:xfrm>
            <a:prstGeom prst="rect">
              <a:avLst/>
            </a:prstGeom>
            <a:solidFill>
              <a:schemeClr val="accent1"/>
            </a:solidFill>
            <a:ln>
              <a:noFill/>
            </a:ln>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zh-CN" altLang="en-US" sz="2000" b="1" dirty="0"/>
                <a:t>基于动态程序执行</a:t>
              </a:r>
              <a:endParaRPr lang="en-US" altLang="zh-CN" sz="2000" b="1" dirty="0"/>
            </a:p>
          </p:txBody>
        </p:sp>
        <p:sp>
          <p:nvSpPr>
            <p:cNvPr id="13" name="îSlïḋé"/>
            <p:cNvSpPr/>
            <p:nvPr/>
          </p:nvSpPr>
          <p:spPr bwMode="auto">
            <a:xfrm>
              <a:off x="7131000" y="2897907"/>
              <a:ext cx="4405625" cy="164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zh-CN" altLang="en-US" dirty="0"/>
                <a:t>构造测试实例</a:t>
              </a:r>
              <a:endParaRPr lang="en-US" altLang="zh-CN" dirty="0"/>
            </a:p>
            <a:p>
              <a:pPr marL="171450" indent="-171450">
                <a:lnSpc>
                  <a:spcPct val="150000"/>
                </a:lnSpc>
                <a:buFont typeface="Arial" panose="020B0604020202090204" pitchFamily="34" charset="0"/>
                <a:buChar char="•"/>
              </a:pPr>
              <a:r>
                <a:rPr lang="zh-CN" altLang="en-US" dirty="0"/>
                <a:t>运行待检测程序</a:t>
              </a:r>
              <a:endParaRPr lang="en-US" altLang="zh-CN" dirty="0"/>
            </a:p>
            <a:p>
              <a:pPr marL="171450" indent="-171450">
                <a:lnSpc>
                  <a:spcPct val="150000"/>
                </a:lnSpc>
                <a:buFont typeface="Arial" panose="020B0604020202090204" pitchFamily="34" charset="0"/>
                <a:buChar char="•"/>
              </a:pPr>
              <a:r>
                <a:rPr lang="zh-CN" altLang="en-US" dirty="0"/>
                <a:t>检查运行结果与预期的差距</a:t>
              </a:r>
              <a:endParaRPr lang="en-US" altLang="zh-CN" dirty="0"/>
            </a:p>
          </p:txBody>
        </p:sp>
      </p:grpSp>
      <p:sp>
        <p:nvSpPr>
          <p:cNvPr id="3" name="灯片编号占位符 2">
            <a:extLst>
              <a:ext uri="{FF2B5EF4-FFF2-40B4-BE49-F238E27FC236}">
                <a16:creationId xmlns:a16="http://schemas.microsoft.com/office/drawing/2014/main" id="{1D43855F-31C3-49CC-AAA1-2B102FD33119}"/>
              </a:ext>
            </a:extLst>
          </p:cNvPr>
          <p:cNvSpPr>
            <a:spLocks noGrp="1"/>
          </p:cNvSpPr>
          <p:nvPr>
            <p:ph type="sldNum" sz="quarter" idx="12"/>
          </p:nvPr>
        </p:nvSpPr>
        <p:spPr/>
        <p:txBody>
          <a:bodyPr/>
          <a:lstStyle/>
          <a:p>
            <a:fld id="{5DD3DB80-B894-403A-B48E-6FDC1A72010E}" type="slidenum">
              <a:rPr lang="zh-CN" altLang="en-US" smtClean="0"/>
              <a:t>41</a:t>
            </a:fld>
            <a:endParaRPr lang="zh-CN" altLang="en-US"/>
          </a:p>
        </p:txBody>
      </p:sp>
    </p:spTree>
    <p:extLst>
      <p:ext uri="{BB962C8B-B14F-4D97-AF65-F5344CB8AC3E}">
        <p14:creationId xmlns:p14="http://schemas.microsoft.com/office/powerpoint/2010/main" val="2429815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867400" y="1733550"/>
            <a:ext cx="2886075" cy="1676400"/>
            <a:chOff x="1028700" y="1733550"/>
            <a:chExt cx="2886075" cy="1676400"/>
          </a:xfrm>
        </p:grpSpPr>
        <p:sp>
          <p:nvSpPr>
            <p:cNvPr id="22" name="矩形 21"/>
            <p:cNvSpPr/>
            <p:nvPr/>
          </p:nvSpPr>
          <p:spPr>
            <a:xfrm>
              <a:off x="1028700" y="1733550"/>
              <a:ext cx="2886075" cy="167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771649" y="1876425"/>
              <a:ext cx="1404937" cy="369332"/>
            </a:xfrm>
            <a:prstGeom prst="rect">
              <a:avLst/>
            </a:prstGeom>
            <a:noFill/>
          </p:spPr>
          <p:txBody>
            <a:bodyPr wrap="square" rtlCol="0">
              <a:spAutoFit/>
            </a:bodyPr>
            <a:lstStyle/>
            <a:p>
              <a:pPr algn="ctr"/>
              <a:r>
                <a:rPr lang="zh-CN" altLang="en-US" dirty="0"/>
                <a:t>运行程序</a:t>
              </a:r>
            </a:p>
          </p:txBody>
        </p:sp>
      </p:grpSp>
      <p:sp>
        <p:nvSpPr>
          <p:cNvPr id="6" name="išliḓê"/>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lîď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p:cNvSpPr>
            <a:spLocks noGrp="1"/>
          </p:cNvSpPr>
          <p:nvPr>
            <p:ph type="title"/>
          </p:nvPr>
        </p:nvSpPr>
        <p:spPr/>
        <p:txBody>
          <a:bodyPr/>
          <a:lstStyle/>
          <a:p>
            <a:r>
              <a:rPr lang="zh-CN" altLang="en-US" dirty="0"/>
              <a:t>选题背景：类型混淆漏洞</a:t>
            </a:r>
          </a:p>
        </p:txBody>
      </p:sp>
      <p:grpSp>
        <p:nvGrpSpPr>
          <p:cNvPr id="15" name="组合 14"/>
          <p:cNvGrpSpPr/>
          <p:nvPr/>
        </p:nvGrpSpPr>
        <p:grpSpPr>
          <a:xfrm>
            <a:off x="1028700" y="1733550"/>
            <a:ext cx="2886075" cy="1676400"/>
            <a:chOff x="1028700" y="1733550"/>
            <a:chExt cx="2886075" cy="1676400"/>
          </a:xfrm>
        </p:grpSpPr>
        <p:sp>
          <p:nvSpPr>
            <p:cNvPr id="9" name="矩形 8"/>
            <p:cNvSpPr/>
            <p:nvPr/>
          </p:nvSpPr>
          <p:spPr>
            <a:xfrm>
              <a:off x="1028700" y="1733550"/>
              <a:ext cx="2886075" cy="167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771649" y="1876425"/>
              <a:ext cx="1404937" cy="369332"/>
            </a:xfrm>
            <a:prstGeom prst="rect">
              <a:avLst/>
            </a:prstGeom>
            <a:noFill/>
          </p:spPr>
          <p:txBody>
            <a:bodyPr wrap="square" rtlCol="0">
              <a:spAutoFit/>
            </a:bodyPr>
            <a:lstStyle/>
            <a:p>
              <a:pPr algn="ctr"/>
              <a:r>
                <a:rPr lang="zh-CN" altLang="en-US" dirty="0"/>
                <a:t>运行程序</a:t>
              </a:r>
            </a:p>
          </p:txBody>
        </p:sp>
      </p:grpSp>
      <p:grpSp>
        <p:nvGrpSpPr>
          <p:cNvPr id="14" name="组合 13"/>
          <p:cNvGrpSpPr/>
          <p:nvPr/>
        </p:nvGrpSpPr>
        <p:grpSpPr>
          <a:xfrm>
            <a:off x="1771649" y="2324100"/>
            <a:ext cx="1404937" cy="822155"/>
            <a:chOff x="1771649" y="2324100"/>
            <a:chExt cx="1404937" cy="822155"/>
          </a:xfrm>
        </p:grpSpPr>
        <p:sp>
          <p:nvSpPr>
            <p:cNvPr id="10" name="矩形 9"/>
            <p:cNvSpPr/>
            <p:nvPr/>
          </p:nvSpPr>
          <p:spPr>
            <a:xfrm>
              <a:off x="1771649" y="2324100"/>
              <a:ext cx="1404937" cy="822155"/>
            </a:xfrm>
            <a:prstGeom prst="rect">
              <a:avLst/>
            </a:prstGeom>
            <a:solidFill>
              <a:srgbClr val="F68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28824" y="2550511"/>
              <a:ext cx="885825" cy="369332"/>
            </a:xfrm>
            <a:prstGeom prst="rect">
              <a:avLst/>
            </a:prstGeom>
            <a:noFill/>
          </p:spPr>
          <p:txBody>
            <a:bodyPr wrap="square" rtlCol="0">
              <a:spAutoFit/>
            </a:bodyPr>
            <a:lstStyle/>
            <a:p>
              <a:pPr algn="ctr"/>
              <a:r>
                <a:rPr lang="zh-CN" altLang="en-US" dirty="0"/>
                <a:t>变量</a:t>
              </a:r>
              <a:r>
                <a:rPr lang="en-US" altLang="zh-CN" dirty="0"/>
                <a:t>A</a:t>
              </a:r>
              <a:endParaRPr lang="zh-CN" altLang="en-US" dirty="0"/>
            </a:p>
          </p:txBody>
        </p:sp>
      </p:grpSp>
      <p:sp>
        <p:nvSpPr>
          <p:cNvPr id="26" name="右箭头 25"/>
          <p:cNvSpPr/>
          <p:nvPr/>
        </p:nvSpPr>
        <p:spPr>
          <a:xfrm>
            <a:off x="3914775" y="2308100"/>
            <a:ext cx="1952625" cy="526064"/>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4162424" y="1867254"/>
            <a:ext cx="1457325" cy="461665"/>
          </a:xfrm>
          <a:prstGeom prst="rect">
            <a:avLst/>
          </a:prstGeom>
          <a:noFill/>
        </p:spPr>
        <p:txBody>
          <a:bodyPr wrap="square" rtlCol="0">
            <a:spAutoFit/>
          </a:bodyPr>
          <a:lstStyle/>
          <a:p>
            <a:r>
              <a:rPr lang="zh-CN" altLang="en-US" sz="2400" dirty="0"/>
              <a:t>类型转换</a:t>
            </a:r>
          </a:p>
        </p:txBody>
      </p:sp>
      <p:sp>
        <p:nvSpPr>
          <p:cNvPr id="28" name="矩形 27"/>
          <p:cNvSpPr/>
          <p:nvPr/>
        </p:nvSpPr>
        <p:spPr>
          <a:xfrm>
            <a:off x="6605589" y="2320707"/>
            <a:ext cx="1404937" cy="8221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6610349" y="2324100"/>
            <a:ext cx="1404937" cy="822155"/>
            <a:chOff x="6610349" y="2324100"/>
            <a:chExt cx="1404937" cy="822155"/>
          </a:xfrm>
        </p:grpSpPr>
        <p:sp>
          <p:nvSpPr>
            <p:cNvPr id="25" name="椭圆 24"/>
            <p:cNvSpPr/>
            <p:nvPr/>
          </p:nvSpPr>
          <p:spPr>
            <a:xfrm>
              <a:off x="6610349" y="2324100"/>
              <a:ext cx="1404937" cy="822155"/>
            </a:xfrm>
            <a:prstGeom prst="ellipse">
              <a:avLst/>
            </a:prstGeom>
            <a:solidFill>
              <a:srgbClr val="5C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867524" y="2550511"/>
              <a:ext cx="885825" cy="369332"/>
            </a:xfrm>
            <a:prstGeom prst="rect">
              <a:avLst/>
            </a:prstGeom>
            <a:noFill/>
          </p:spPr>
          <p:txBody>
            <a:bodyPr wrap="square" rtlCol="0">
              <a:spAutoFit/>
            </a:bodyPr>
            <a:lstStyle/>
            <a:p>
              <a:pPr algn="ctr"/>
              <a:r>
                <a:rPr lang="zh-CN" altLang="en-US" dirty="0"/>
                <a:t>变量</a:t>
              </a:r>
              <a:r>
                <a:rPr lang="en-US" altLang="zh-CN" dirty="0"/>
                <a:t>A</a:t>
              </a:r>
              <a:endParaRPr lang="zh-CN" altLang="en-US" dirty="0"/>
            </a:p>
          </p:txBody>
        </p:sp>
      </p:grpSp>
      <p:sp>
        <p:nvSpPr>
          <p:cNvPr id="30" name="文本框 29"/>
          <p:cNvSpPr txBox="1"/>
          <p:nvPr/>
        </p:nvSpPr>
        <p:spPr>
          <a:xfrm>
            <a:off x="9083840" y="1970967"/>
            <a:ext cx="2319337" cy="1200329"/>
          </a:xfrm>
          <a:prstGeom prst="rect">
            <a:avLst/>
          </a:prstGeom>
          <a:noFill/>
        </p:spPr>
        <p:txBody>
          <a:bodyPr wrap="square" rtlCol="0">
            <a:spAutoFit/>
          </a:bodyPr>
          <a:lstStyle/>
          <a:p>
            <a:r>
              <a:rPr lang="zh-CN" altLang="en-US" sz="2400" dirty="0"/>
              <a:t>程序未检测到</a:t>
            </a:r>
            <a:endParaRPr lang="en-US" altLang="zh-CN" sz="2400" dirty="0"/>
          </a:p>
          <a:p>
            <a:r>
              <a:rPr lang="zh-CN" altLang="en-US" sz="2400" dirty="0"/>
              <a:t>继续运行</a:t>
            </a:r>
            <a:endParaRPr lang="en-US" altLang="zh-CN" sz="2400" dirty="0"/>
          </a:p>
          <a:p>
            <a:r>
              <a:rPr lang="zh-CN" altLang="en-US" sz="2400" dirty="0"/>
              <a:t>导致出错</a:t>
            </a:r>
            <a:r>
              <a:rPr lang="zh-CN" altLang="en-US" dirty="0"/>
              <a:t>！</a:t>
            </a:r>
          </a:p>
        </p:txBody>
      </p:sp>
      <p:grpSp>
        <p:nvGrpSpPr>
          <p:cNvPr id="31" name="组合 30"/>
          <p:cNvGrpSpPr/>
          <p:nvPr/>
        </p:nvGrpSpPr>
        <p:grpSpPr>
          <a:xfrm>
            <a:off x="3892392" y="4236126"/>
            <a:ext cx="4405625" cy="2096851"/>
            <a:chOff x="7131000" y="2446575"/>
            <a:chExt cx="4405625" cy="2096851"/>
          </a:xfrm>
        </p:grpSpPr>
        <p:sp>
          <p:nvSpPr>
            <p:cNvPr id="32" name="îs1îďê"/>
            <p:cNvSpPr txBox="1"/>
            <p:nvPr/>
          </p:nvSpPr>
          <p:spPr bwMode="auto">
            <a:xfrm>
              <a:off x="7131000" y="2446575"/>
              <a:ext cx="4405625" cy="441805"/>
            </a:xfrm>
            <a:prstGeom prst="rect">
              <a:avLst/>
            </a:prstGeom>
            <a:solidFill>
              <a:schemeClr val="accent1"/>
            </a:solidFill>
            <a:ln>
              <a:noFill/>
            </a:ln>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zh-CN" altLang="en-US" sz="2000" b="1" dirty="0"/>
                <a:t>安全漏洞年报统计</a:t>
              </a:r>
              <a:endParaRPr lang="en-US" altLang="zh-CN" sz="2000" b="1" dirty="0"/>
            </a:p>
          </p:txBody>
        </p:sp>
        <p:sp>
          <p:nvSpPr>
            <p:cNvPr id="33" name="îSlïḋé"/>
            <p:cNvSpPr/>
            <p:nvPr/>
          </p:nvSpPr>
          <p:spPr bwMode="auto">
            <a:xfrm>
              <a:off x="7131000" y="2897907"/>
              <a:ext cx="4405625" cy="164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90204" pitchFamily="34" charset="0"/>
                <a:buChar char="•"/>
              </a:pPr>
              <a:r>
                <a:rPr lang="zh-CN" altLang="en-US" dirty="0"/>
                <a:t>以内存破坏性漏洞、程序逻辑漏洞为主</a:t>
              </a:r>
              <a:endParaRPr lang="en-US" altLang="zh-CN" dirty="0"/>
            </a:p>
            <a:p>
              <a:pPr marL="171450" indent="-171450">
                <a:lnSpc>
                  <a:spcPct val="150000"/>
                </a:lnSpc>
                <a:buFont typeface="Arial" panose="020B0604020202090204" pitchFamily="34" charset="0"/>
                <a:buChar char="•"/>
              </a:pPr>
              <a:r>
                <a:rPr lang="zh-CN" altLang="en-US" dirty="0"/>
                <a:t>大部分漏洞都是由于</a:t>
              </a:r>
              <a:r>
                <a:rPr lang="en-US" altLang="zh-CN" dirty="0"/>
                <a:t>JIT</a:t>
              </a:r>
              <a:r>
                <a:rPr lang="zh-CN" altLang="en-US" dirty="0"/>
                <a:t>优化导致变量类型混淆</a:t>
              </a:r>
              <a:endParaRPr lang="en-US" altLang="zh-CN" dirty="0"/>
            </a:p>
          </p:txBody>
        </p:sp>
      </p:grpSp>
      <p:sp>
        <p:nvSpPr>
          <p:cNvPr id="3" name="灯片编号占位符 2">
            <a:extLst>
              <a:ext uri="{FF2B5EF4-FFF2-40B4-BE49-F238E27FC236}">
                <a16:creationId xmlns:a16="http://schemas.microsoft.com/office/drawing/2014/main" id="{E1FCA4D4-FF84-4E1F-8C00-DBB67111A893}"/>
              </a:ext>
            </a:extLst>
          </p:cNvPr>
          <p:cNvSpPr>
            <a:spLocks noGrp="1"/>
          </p:cNvSpPr>
          <p:nvPr>
            <p:ph type="sldNum" sz="quarter" idx="12"/>
          </p:nvPr>
        </p:nvSpPr>
        <p:spPr/>
        <p:txBody>
          <a:bodyPr/>
          <a:lstStyle/>
          <a:p>
            <a:fld id="{5DD3DB80-B894-403A-B48E-6FDC1A72010E}" type="slidenum">
              <a:rPr lang="zh-CN" altLang="en-US" smtClean="0"/>
              <a:t>42</a:t>
            </a:fld>
            <a:endParaRPr lang="zh-CN" altLang="en-US"/>
          </a:p>
        </p:txBody>
      </p:sp>
    </p:spTree>
    <p:extLst>
      <p:ext uri="{BB962C8B-B14F-4D97-AF65-F5344CB8AC3E}">
        <p14:creationId xmlns:p14="http://schemas.microsoft.com/office/powerpoint/2010/main" val="409221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选题背景：相关工作</a:t>
            </a:r>
          </a:p>
        </p:txBody>
      </p:sp>
      <p:grpSp>
        <p:nvGrpSpPr>
          <p:cNvPr id="5" name="fd479647-3895-4f99-8de4-af4ce66e0f6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19141" y="1700808"/>
            <a:ext cx="10753718" cy="4442817"/>
            <a:chOff x="719141" y="1700808"/>
            <a:chExt cx="10753718" cy="4442817"/>
          </a:xfrm>
        </p:grpSpPr>
        <p:grpSp>
          <p:nvGrpSpPr>
            <p:cNvPr id="6" name="i$ľiḓe"/>
            <p:cNvGrpSpPr/>
            <p:nvPr/>
          </p:nvGrpSpPr>
          <p:grpSpPr>
            <a:xfrm>
              <a:off x="719141" y="1700808"/>
              <a:ext cx="10753718" cy="1987797"/>
              <a:chOff x="13592" y="1127001"/>
              <a:chExt cx="11695776" cy="4451258"/>
            </a:xfrm>
          </p:grpSpPr>
          <p:sp>
            <p:nvSpPr>
              <p:cNvPr id="18" name="iS1íḓé"/>
              <p:cNvSpPr/>
              <p:nvPr/>
            </p:nvSpPr>
            <p:spPr>
              <a:xfrm>
                <a:off x="13592" y="1127001"/>
                <a:ext cx="4209613" cy="3645023"/>
              </a:xfrm>
              <a:prstGeom prst="parallelogram">
                <a:avLst/>
              </a:prstGeom>
              <a:blipFill>
                <a:blip r:embed="rId3"/>
                <a:stretch>
                  <a:fillRect t="-29489" b="-29033"/>
                </a:stretch>
              </a:blip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iṣľîďè"/>
              <p:cNvSpPr/>
              <p:nvPr/>
            </p:nvSpPr>
            <p:spPr>
              <a:xfrm>
                <a:off x="7499755" y="1127001"/>
                <a:ext cx="4209613" cy="3645023"/>
              </a:xfrm>
              <a:prstGeom prst="parallelogram">
                <a:avLst/>
              </a:prstGeom>
              <a:blipFill>
                <a:blip r:embed="rId4"/>
                <a:stretch>
                  <a:fillRect t="-17010" b="-16744"/>
                </a:stretch>
              </a:blip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íšḷïḓé"/>
              <p:cNvSpPr/>
              <p:nvPr/>
            </p:nvSpPr>
            <p:spPr>
              <a:xfrm>
                <a:off x="3756675" y="1127001"/>
                <a:ext cx="4209613" cy="3645023"/>
              </a:xfrm>
              <a:prstGeom prst="parallelogram">
                <a:avLst/>
              </a:prstGeom>
              <a:blipFill>
                <a:blip r:embed="rId5"/>
                <a:stretch>
                  <a:fillRect t="-28990" b="-28542"/>
                </a:stretch>
              </a:blip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îṧḷïḓè"/>
              <p:cNvSpPr/>
              <p:nvPr/>
            </p:nvSpPr>
            <p:spPr>
              <a:xfrm>
                <a:off x="3065713" y="1933236"/>
                <a:ext cx="1639261" cy="3645023"/>
              </a:xfrm>
              <a:prstGeom prst="parallelogram">
                <a:avLst>
                  <a:gd name="adj" fmla="val 35011"/>
                </a:avLst>
              </a:prstGeom>
              <a:solidFill>
                <a:schemeClr val="accent1">
                  <a:alpha val="9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endParaRPr sz="1400" dirty="0"/>
              </a:p>
            </p:txBody>
          </p:sp>
          <p:sp>
            <p:nvSpPr>
              <p:cNvPr id="22" name="iSlide"/>
              <p:cNvSpPr/>
              <p:nvPr/>
            </p:nvSpPr>
            <p:spPr>
              <a:xfrm>
                <a:off x="6680124" y="1933235"/>
                <a:ext cx="1639261" cy="3645024"/>
              </a:xfrm>
              <a:prstGeom prst="parallelogram">
                <a:avLst>
                  <a:gd name="adj" fmla="val 35011"/>
                </a:avLst>
              </a:prstGeom>
              <a:solidFill>
                <a:schemeClr val="accent2">
                  <a:alpha val="9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endParaRPr sz="1400" dirty="0"/>
              </a:p>
            </p:txBody>
          </p:sp>
        </p:grpSp>
        <p:cxnSp>
          <p:nvCxnSpPr>
            <p:cNvPr id="10" name="直接连接符 9"/>
            <p:cNvCxnSpPr/>
            <p:nvPr/>
          </p:nvCxnSpPr>
          <p:spPr>
            <a:xfrm flipH="1">
              <a:off x="3310947" y="1700808"/>
              <a:ext cx="1278736" cy="4442817"/>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752536" y="1700808"/>
              <a:ext cx="1278736" cy="4442817"/>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3" name="文本框 22"/>
          <p:cNvSpPr txBox="1"/>
          <p:nvPr/>
        </p:nvSpPr>
        <p:spPr>
          <a:xfrm>
            <a:off x="719141" y="3762375"/>
            <a:ext cx="2895600" cy="1754326"/>
          </a:xfrm>
          <a:prstGeom prst="rect">
            <a:avLst/>
          </a:prstGeom>
          <a:noFill/>
        </p:spPr>
        <p:txBody>
          <a:bodyPr wrap="square" rtlCol="0">
            <a:spAutoFit/>
          </a:bodyPr>
          <a:lstStyle/>
          <a:p>
            <a:r>
              <a:rPr lang="en-US" altLang="zh-CN" dirty="0"/>
              <a:t>Efficient detection for type confusion errors for </a:t>
            </a:r>
            <a:r>
              <a:rPr lang="en-US" altLang="zh-CN" dirty="0" err="1"/>
              <a:t>c++</a:t>
            </a:r>
            <a:endParaRPr lang="en-US" altLang="zh-CN" dirty="0"/>
          </a:p>
          <a:p>
            <a:pPr marL="285750" indent="-285750">
              <a:buFont typeface="Arial" panose="020B0604020202020204" pitchFamily="34" charset="0"/>
              <a:buChar char="•"/>
            </a:pPr>
            <a:r>
              <a:rPr lang="zh-CN" altLang="zh-CN" dirty="0"/>
              <a:t>大量软件存在类型混淆漏洞</a:t>
            </a:r>
            <a:endParaRPr lang="en-US" altLang="zh-CN" dirty="0"/>
          </a:p>
          <a:p>
            <a:pPr marL="285750" indent="-285750">
              <a:buFont typeface="Arial" panose="020B0604020202020204" pitchFamily="34" charset="0"/>
              <a:buChar char="•"/>
            </a:pPr>
            <a:r>
              <a:rPr lang="zh-CN" altLang="zh-CN" dirty="0"/>
              <a:t>提出了一个在</a:t>
            </a:r>
            <a:r>
              <a:rPr lang="en-US" altLang="zh-CN" dirty="0"/>
              <a:t>C++</a:t>
            </a:r>
            <a:r>
              <a:rPr lang="zh-CN" altLang="zh-CN" dirty="0"/>
              <a:t>语言中的检测方法</a:t>
            </a:r>
            <a:endParaRPr lang="zh-CN" altLang="en-US" dirty="0"/>
          </a:p>
        </p:txBody>
      </p:sp>
      <p:sp>
        <p:nvSpPr>
          <p:cNvPr id="24" name="文本框 23"/>
          <p:cNvSpPr txBox="1"/>
          <p:nvPr/>
        </p:nvSpPr>
        <p:spPr>
          <a:xfrm>
            <a:off x="4160730" y="3762375"/>
            <a:ext cx="2895600" cy="1477328"/>
          </a:xfrm>
          <a:prstGeom prst="rect">
            <a:avLst/>
          </a:prstGeom>
          <a:noFill/>
        </p:spPr>
        <p:txBody>
          <a:bodyPr wrap="square" rtlCol="0">
            <a:spAutoFit/>
          </a:bodyPr>
          <a:lstStyle/>
          <a:p>
            <a:r>
              <a:rPr lang="en-US" altLang="zh-CN" dirty="0"/>
              <a:t>《JavaScript</a:t>
            </a:r>
            <a:r>
              <a:rPr lang="zh-CN" altLang="en-US" dirty="0"/>
              <a:t>引擎漏洞检测方法综述</a:t>
            </a:r>
            <a:r>
              <a:rPr lang="en-US" altLang="zh-CN" dirty="0"/>
              <a:t>》</a:t>
            </a:r>
          </a:p>
          <a:p>
            <a:pPr marL="285750" indent="-285750">
              <a:buFont typeface="Arial" panose="020B0604020202020204" pitchFamily="34" charset="0"/>
              <a:buChar char="•"/>
            </a:pPr>
            <a:r>
              <a:rPr lang="zh-CN" altLang="en-US" dirty="0"/>
              <a:t>提出了针对</a:t>
            </a:r>
            <a:r>
              <a:rPr lang="en-US" altLang="zh-CN" dirty="0" err="1"/>
              <a:t>JavaScripty</a:t>
            </a:r>
            <a:r>
              <a:rPr lang="zh-CN" altLang="en-US" dirty="0"/>
              <a:t>引擎漏洞的检测基本框架</a:t>
            </a:r>
            <a:endParaRPr lang="en-US" altLang="zh-CN" dirty="0"/>
          </a:p>
        </p:txBody>
      </p:sp>
      <p:sp>
        <p:nvSpPr>
          <p:cNvPr id="25" name="文本框 24"/>
          <p:cNvSpPr txBox="1"/>
          <p:nvPr/>
        </p:nvSpPr>
        <p:spPr>
          <a:xfrm>
            <a:off x="7602317" y="3762375"/>
            <a:ext cx="2895600" cy="1200329"/>
          </a:xfrm>
          <a:prstGeom prst="rect">
            <a:avLst/>
          </a:prstGeom>
          <a:noFill/>
        </p:spPr>
        <p:txBody>
          <a:bodyPr wrap="square" rtlCol="0">
            <a:spAutoFit/>
          </a:bodyPr>
          <a:lstStyle/>
          <a:p>
            <a:r>
              <a:rPr lang="en-US" altLang="zh-CN" dirty="0"/>
              <a:t>Common Vulnerabilities &amp; Exposures</a:t>
            </a:r>
          </a:p>
          <a:p>
            <a:pPr marL="285750" indent="-285750">
              <a:buFont typeface="Arial" panose="020B0604020202020204" pitchFamily="34" charset="0"/>
              <a:buChar char="•"/>
            </a:pPr>
            <a:r>
              <a:rPr lang="zh-CN" altLang="en-US" dirty="0"/>
              <a:t>实时入侵检测和漏洞扫描评估</a:t>
            </a:r>
          </a:p>
        </p:txBody>
      </p:sp>
      <p:sp>
        <p:nvSpPr>
          <p:cNvPr id="3" name="灯片编号占位符 2">
            <a:extLst>
              <a:ext uri="{FF2B5EF4-FFF2-40B4-BE49-F238E27FC236}">
                <a16:creationId xmlns:a16="http://schemas.microsoft.com/office/drawing/2014/main" id="{9776F4D2-2B35-40C3-B5BF-C8E2A1AE66A9}"/>
              </a:ext>
            </a:extLst>
          </p:cNvPr>
          <p:cNvSpPr>
            <a:spLocks noGrp="1"/>
          </p:cNvSpPr>
          <p:nvPr>
            <p:ph type="sldNum" sz="quarter" idx="12"/>
          </p:nvPr>
        </p:nvSpPr>
        <p:spPr/>
        <p:txBody>
          <a:bodyPr/>
          <a:lstStyle/>
          <a:p>
            <a:fld id="{5DD3DB80-B894-403A-B48E-6FDC1A72010E}" type="slidenum">
              <a:rPr lang="zh-CN" altLang="en-US" smtClean="0"/>
              <a:t>43</a:t>
            </a:fld>
            <a:endParaRPr lang="zh-CN" altLang="en-US"/>
          </a:p>
        </p:txBody>
      </p:sp>
    </p:spTree>
    <p:extLst>
      <p:ext uri="{BB962C8B-B14F-4D97-AF65-F5344CB8AC3E}">
        <p14:creationId xmlns:p14="http://schemas.microsoft.com/office/powerpoint/2010/main" val="24681251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išliḓê">
            <a:extLst>
              <a:ext uri="{FF2B5EF4-FFF2-40B4-BE49-F238E27FC236}">
                <a16:creationId xmlns:a16="http://schemas.microsoft.com/office/drawing/2014/main" id="{0C1230EA-686B-EA44-8576-A591542E7353}"/>
              </a:ext>
            </a:extLst>
          </p:cNvPr>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6" name="ï$lîďe">
            <a:extLst>
              <a:ext uri="{FF2B5EF4-FFF2-40B4-BE49-F238E27FC236}">
                <a16:creationId xmlns:a16="http://schemas.microsoft.com/office/drawing/2014/main" id="{61D2C738-3F7B-914E-A30F-6F32CE68336C}"/>
              </a:ext>
            </a:extLst>
          </p:cNvPr>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p:cNvSpPr>
            <a:spLocks noGrp="1"/>
          </p:cNvSpPr>
          <p:nvPr>
            <p:ph type="title"/>
          </p:nvPr>
        </p:nvSpPr>
        <p:spPr/>
        <p:txBody>
          <a:bodyPr/>
          <a:lstStyle/>
          <a:p>
            <a:r>
              <a:rPr lang="zh-CN" altLang="en-US" dirty="0"/>
              <a:t>选题背景：</a:t>
            </a:r>
            <a:r>
              <a:rPr lang="en-US" altLang="zh-CN" dirty="0"/>
              <a:t> JavaScript</a:t>
            </a:r>
            <a:r>
              <a:rPr lang="zh-CN" altLang="zh-CN" dirty="0"/>
              <a:t>语言的应用范围越来越广泛</a:t>
            </a:r>
            <a:endParaRPr lang="zh-CN" altLang="en-US" dirty="0"/>
          </a:p>
        </p:txBody>
      </p:sp>
      <p:grpSp>
        <p:nvGrpSpPr>
          <p:cNvPr id="57" name="组合 56">
            <a:extLst>
              <a:ext uri="{FF2B5EF4-FFF2-40B4-BE49-F238E27FC236}">
                <a16:creationId xmlns:a16="http://schemas.microsoft.com/office/drawing/2014/main" id="{B3662AC0-B6EF-DD45-8F90-AA3AF9D8EB7A}"/>
              </a:ext>
            </a:extLst>
          </p:cNvPr>
          <p:cNvGrpSpPr/>
          <p:nvPr/>
        </p:nvGrpSpPr>
        <p:grpSpPr>
          <a:xfrm>
            <a:off x="748538" y="2665501"/>
            <a:ext cx="10693332" cy="2700655"/>
            <a:chOff x="759064" y="1409450"/>
            <a:chExt cx="10693332" cy="2700655"/>
          </a:xfrm>
        </p:grpSpPr>
        <p:grpSp>
          <p:nvGrpSpPr>
            <p:cNvPr id="42" name="íṩļiḑe"/>
            <p:cNvGrpSpPr/>
            <p:nvPr/>
          </p:nvGrpSpPr>
          <p:grpSpPr>
            <a:xfrm>
              <a:off x="759064" y="1409450"/>
              <a:ext cx="2272017" cy="2700655"/>
              <a:chOff x="898488" y="1755251"/>
              <a:chExt cx="2448156" cy="2910018"/>
            </a:xfrm>
          </p:grpSpPr>
          <p:sp>
            <p:nvSpPr>
              <p:cNvPr id="46" name="ïṩľîde"/>
              <p:cNvSpPr/>
              <p:nvPr/>
            </p:nvSpPr>
            <p:spPr>
              <a:xfrm rot="10800000">
                <a:off x="898488" y="2980372"/>
                <a:ext cx="2448154" cy="106052"/>
              </a:xfrm>
              <a:prstGeom prst="trapezoid">
                <a:avLst>
                  <a:gd name="adj" fmla="val 75086"/>
                </a:avLst>
              </a:prstGeom>
              <a:pattFill prst="dkDnDiag">
                <a:fgClr>
                  <a:schemeClr val="accent1">
                    <a:lumMod val="50000"/>
                  </a:schemeClr>
                </a:fgClr>
                <a:bgClr>
                  <a:schemeClr val="accent1">
                    <a:lumMod val="75000"/>
                  </a:schemeClr>
                </a:bgClr>
              </a:pattFill>
              <a:ln w="3175">
                <a:noFill/>
              </a:ln>
            </p:spPr>
            <p:txBody>
              <a:bodyPr anchor="ctr"/>
              <a:lstStyle/>
              <a:p>
                <a:pPr algn="ctr"/>
                <a:endParaRPr/>
              </a:p>
            </p:txBody>
          </p:sp>
          <p:sp>
            <p:nvSpPr>
              <p:cNvPr id="47" name="îśḷîdé"/>
              <p:cNvSpPr/>
              <p:nvPr/>
            </p:nvSpPr>
            <p:spPr>
              <a:xfrm rot="10800000">
                <a:off x="1354262" y="4559217"/>
                <a:ext cx="1549106" cy="106052"/>
              </a:xfrm>
              <a:prstGeom prst="trapezoid">
                <a:avLst>
                  <a:gd name="adj" fmla="val 75086"/>
                </a:avLst>
              </a:prstGeom>
              <a:pattFill prst="dkDnDiag">
                <a:fgClr>
                  <a:schemeClr val="accent1">
                    <a:lumMod val="50000"/>
                  </a:schemeClr>
                </a:fgClr>
                <a:bgClr>
                  <a:schemeClr val="accent1">
                    <a:lumMod val="75000"/>
                  </a:schemeClr>
                </a:bgClr>
              </a:pattFill>
              <a:ln w="3175">
                <a:noFill/>
              </a:ln>
            </p:spPr>
            <p:txBody>
              <a:bodyPr anchor="ctr"/>
              <a:lstStyle/>
              <a:p>
                <a:pPr algn="ctr"/>
                <a:endParaRPr/>
              </a:p>
            </p:txBody>
          </p:sp>
          <p:sp>
            <p:nvSpPr>
              <p:cNvPr id="48" name="íṩļiḓê"/>
              <p:cNvSpPr/>
              <p:nvPr/>
            </p:nvSpPr>
            <p:spPr>
              <a:xfrm>
                <a:off x="898490" y="1755251"/>
                <a:ext cx="2448154" cy="2801165"/>
              </a:xfrm>
              <a:prstGeom prst="upArrow">
                <a:avLst>
                  <a:gd name="adj1" fmla="val 63377"/>
                  <a:gd name="adj2" fmla="val 50000"/>
                </a:avLst>
              </a:prstGeom>
              <a:solidFill>
                <a:schemeClr val="accent1"/>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9" name="íṣļïḑe"/>
              <p:cNvSpPr/>
              <p:nvPr/>
            </p:nvSpPr>
            <p:spPr bwMode="auto">
              <a:xfrm>
                <a:off x="1818993" y="2487757"/>
                <a:ext cx="607144" cy="404762"/>
              </a:xfrm>
              <a:custGeom>
                <a:avLst/>
                <a:gdLst>
                  <a:gd name="T0" fmla="*/ 271245842 w 21600"/>
                  <a:gd name="T1" fmla="*/ 0 h 21600"/>
                  <a:gd name="T2" fmla="*/ 23038200 w 21600"/>
                  <a:gd name="T3" fmla="*/ 0 h 21600"/>
                  <a:gd name="T4" fmla="*/ 0 w 21600"/>
                  <a:gd name="T5" fmla="*/ 6760360 h 21600"/>
                  <a:gd name="T6" fmla="*/ 0 w 21600"/>
                  <a:gd name="T7" fmla="*/ 51369316 h 21600"/>
                  <a:gd name="T8" fmla="*/ 23038200 w 21600"/>
                  <a:gd name="T9" fmla="*/ 58129677 h 21600"/>
                  <a:gd name="T10" fmla="*/ 271245842 w 21600"/>
                  <a:gd name="T11" fmla="*/ 58129677 h 21600"/>
                  <a:gd name="T12" fmla="*/ 294284053 w 21600"/>
                  <a:gd name="T13" fmla="*/ 51369316 h 21600"/>
                  <a:gd name="T14" fmla="*/ 294284053 w 21600"/>
                  <a:gd name="T15" fmla="*/ 6760360 h 21600"/>
                  <a:gd name="T16" fmla="*/ 271245842 w 21600"/>
                  <a:gd name="T17" fmla="*/ 0 h 21600"/>
                  <a:gd name="T18" fmla="*/ 23038200 w 21600"/>
                  <a:gd name="T19" fmla="*/ 5366279 h 21600"/>
                  <a:gd name="T20" fmla="*/ 271245842 w 21600"/>
                  <a:gd name="T21" fmla="*/ 5366279 h 21600"/>
                  <a:gd name="T22" fmla="*/ 275999976 w 21600"/>
                  <a:gd name="T23" fmla="*/ 6760360 h 21600"/>
                  <a:gd name="T24" fmla="*/ 275999976 w 21600"/>
                  <a:gd name="T25" fmla="*/ 11677128 h 21600"/>
                  <a:gd name="T26" fmla="*/ 18284077 w 21600"/>
                  <a:gd name="T27" fmla="*/ 11677128 h 21600"/>
                  <a:gd name="T28" fmla="*/ 18284077 w 21600"/>
                  <a:gd name="T29" fmla="*/ 6760360 h 21600"/>
                  <a:gd name="T30" fmla="*/ 23038200 w 21600"/>
                  <a:gd name="T31" fmla="*/ 5366279 h 21600"/>
                  <a:gd name="T32" fmla="*/ 271245842 w 21600"/>
                  <a:gd name="T33" fmla="*/ 52763398 h 21600"/>
                  <a:gd name="T34" fmla="*/ 23038200 w 21600"/>
                  <a:gd name="T35" fmla="*/ 52763398 h 21600"/>
                  <a:gd name="T36" fmla="*/ 18284077 w 21600"/>
                  <a:gd name="T37" fmla="*/ 51371967 h 21600"/>
                  <a:gd name="T38" fmla="*/ 18284077 w 21600"/>
                  <a:gd name="T39" fmla="*/ 24535697 h 21600"/>
                  <a:gd name="T40" fmla="*/ 275999976 w 21600"/>
                  <a:gd name="T41" fmla="*/ 24535697 h 21600"/>
                  <a:gd name="T42" fmla="*/ 275999976 w 21600"/>
                  <a:gd name="T43" fmla="*/ 51371967 h 21600"/>
                  <a:gd name="T44" fmla="*/ 271245842 w 21600"/>
                  <a:gd name="T45" fmla="*/ 52763398 h 21600"/>
                  <a:gd name="T46" fmla="*/ 271245842 w 21600"/>
                  <a:gd name="T47" fmla="*/ 52763398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9909" y="0"/>
                    </a:moveTo>
                    <a:lnTo>
                      <a:pt x="1691" y="0"/>
                    </a:lnTo>
                    <a:cubicBezTo>
                      <a:pt x="761" y="0"/>
                      <a:pt x="0" y="1131"/>
                      <a:pt x="0" y="2512"/>
                    </a:cubicBezTo>
                    <a:lnTo>
                      <a:pt x="0" y="19088"/>
                    </a:lnTo>
                    <a:cubicBezTo>
                      <a:pt x="0" y="20469"/>
                      <a:pt x="761" y="21600"/>
                      <a:pt x="1691" y="21600"/>
                    </a:cubicBezTo>
                    <a:lnTo>
                      <a:pt x="19909" y="21600"/>
                    </a:lnTo>
                    <a:cubicBezTo>
                      <a:pt x="20840" y="21600"/>
                      <a:pt x="21600" y="20469"/>
                      <a:pt x="21600" y="19088"/>
                    </a:cubicBezTo>
                    <a:lnTo>
                      <a:pt x="21600" y="2512"/>
                    </a:lnTo>
                    <a:cubicBezTo>
                      <a:pt x="21600" y="1131"/>
                      <a:pt x="20839" y="0"/>
                      <a:pt x="19909" y="0"/>
                    </a:cubicBezTo>
                    <a:close/>
                    <a:moveTo>
                      <a:pt x="1691" y="1994"/>
                    </a:moveTo>
                    <a:lnTo>
                      <a:pt x="19909" y="1994"/>
                    </a:lnTo>
                    <a:cubicBezTo>
                      <a:pt x="20098" y="1994"/>
                      <a:pt x="20258" y="2232"/>
                      <a:pt x="20258" y="2512"/>
                    </a:cubicBezTo>
                    <a:lnTo>
                      <a:pt x="20258" y="4339"/>
                    </a:lnTo>
                    <a:lnTo>
                      <a:pt x="1342" y="4339"/>
                    </a:lnTo>
                    <a:lnTo>
                      <a:pt x="1342" y="2512"/>
                    </a:lnTo>
                    <a:cubicBezTo>
                      <a:pt x="1342" y="2232"/>
                      <a:pt x="1502" y="1994"/>
                      <a:pt x="1691" y="1994"/>
                    </a:cubicBezTo>
                    <a:close/>
                    <a:moveTo>
                      <a:pt x="19909" y="19606"/>
                    </a:moveTo>
                    <a:lnTo>
                      <a:pt x="1691" y="19606"/>
                    </a:lnTo>
                    <a:cubicBezTo>
                      <a:pt x="1502" y="19606"/>
                      <a:pt x="1342" y="19369"/>
                      <a:pt x="1342" y="19089"/>
                    </a:cubicBezTo>
                    <a:lnTo>
                      <a:pt x="1342" y="9117"/>
                    </a:lnTo>
                    <a:lnTo>
                      <a:pt x="20258" y="9117"/>
                    </a:lnTo>
                    <a:lnTo>
                      <a:pt x="20258" y="19089"/>
                    </a:lnTo>
                    <a:cubicBezTo>
                      <a:pt x="20258" y="19368"/>
                      <a:pt x="20098" y="19606"/>
                      <a:pt x="19909" y="19606"/>
                    </a:cubicBezTo>
                    <a:close/>
                    <a:moveTo>
                      <a:pt x="19909" y="19606"/>
                    </a:moveTo>
                  </a:path>
                </a:pathLst>
              </a:custGeom>
              <a:solidFill>
                <a:srgbClr val="FFFFFF"/>
              </a:solidFill>
              <a:ln>
                <a:noFill/>
              </a:ln>
            </p:spPr>
            <p:txBody>
              <a:bodyPr anchor="ctr"/>
              <a:lstStyle/>
              <a:p>
                <a:pPr algn="ctr"/>
                <a:endParaRPr/>
              </a:p>
            </p:txBody>
          </p:sp>
          <p:sp>
            <p:nvSpPr>
              <p:cNvPr id="50" name="ïšlíḋe"/>
              <p:cNvSpPr/>
              <p:nvPr/>
            </p:nvSpPr>
            <p:spPr>
              <a:xfrm>
                <a:off x="1354261" y="3524732"/>
                <a:ext cx="1549107" cy="309659"/>
              </a:xfrm>
              <a:prstGeom prst="rect">
                <a:avLst/>
              </a:prstGeom>
            </p:spPr>
            <p:txBody>
              <a:bodyPr wrap="none" lIns="90000" tIns="46800" rIns="90000" bIns="46800">
                <a:normAutofit fontScale="92500" lnSpcReduction="20000"/>
              </a:bodyPr>
              <a:lstStyle/>
              <a:p>
                <a:pPr algn="ctr"/>
                <a:r>
                  <a:rPr lang="zh-CN" altLang="en-US" sz="1600" b="1" dirty="0">
                    <a:solidFill>
                      <a:schemeClr val="bg1"/>
                    </a:solidFill>
                  </a:rPr>
                  <a:t>网页开发</a:t>
                </a:r>
              </a:p>
            </p:txBody>
          </p:sp>
        </p:grpSp>
        <p:grpSp>
          <p:nvGrpSpPr>
            <p:cNvPr id="31" name="ïŝļîḑe"/>
            <p:cNvGrpSpPr/>
            <p:nvPr/>
          </p:nvGrpSpPr>
          <p:grpSpPr>
            <a:xfrm>
              <a:off x="3566169" y="1409450"/>
              <a:ext cx="2272017" cy="2700655"/>
              <a:chOff x="3547433" y="1755251"/>
              <a:chExt cx="2448156" cy="2910018"/>
            </a:xfrm>
          </p:grpSpPr>
          <p:sp>
            <p:nvSpPr>
              <p:cNvPr id="35" name="í$ḻíḋê"/>
              <p:cNvSpPr/>
              <p:nvPr/>
            </p:nvSpPr>
            <p:spPr>
              <a:xfrm rot="10800000">
                <a:off x="3547433" y="2980372"/>
                <a:ext cx="2448154" cy="106052"/>
              </a:xfrm>
              <a:prstGeom prst="trapezoid">
                <a:avLst>
                  <a:gd name="adj" fmla="val 75086"/>
                </a:avLst>
              </a:prstGeom>
              <a:pattFill prst="dkDnDiag">
                <a:fgClr>
                  <a:schemeClr val="accent2">
                    <a:lumMod val="50000"/>
                  </a:schemeClr>
                </a:fgClr>
                <a:bgClr>
                  <a:schemeClr val="accent2">
                    <a:lumMod val="75000"/>
                  </a:schemeClr>
                </a:bgClr>
              </a:pattFill>
              <a:ln w="3175">
                <a:noFill/>
              </a:ln>
            </p:spPr>
            <p:txBody>
              <a:bodyPr anchor="ctr"/>
              <a:lstStyle/>
              <a:p>
                <a:pPr algn="ctr"/>
                <a:endParaRPr/>
              </a:p>
            </p:txBody>
          </p:sp>
          <p:sp>
            <p:nvSpPr>
              <p:cNvPr id="36" name="ïṧļiḋe"/>
              <p:cNvSpPr/>
              <p:nvPr/>
            </p:nvSpPr>
            <p:spPr>
              <a:xfrm rot="10800000">
                <a:off x="4003207" y="4559217"/>
                <a:ext cx="1549106" cy="106052"/>
              </a:xfrm>
              <a:prstGeom prst="trapezoid">
                <a:avLst>
                  <a:gd name="adj" fmla="val 75086"/>
                </a:avLst>
              </a:prstGeom>
              <a:pattFill prst="dkDnDiag">
                <a:fgClr>
                  <a:schemeClr val="accent2">
                    <a:lumMod val="50000"/>
                  </a:schemeClr>
                </a:fgClr>
                <a:bgClr>
                  <a:schemeClr val="accent2">
                    <a:lumMod val="75000"/>
                  </a:schemeClr>
                </a:bgClr>
              </a:pattFill>
              <a:ln w="3175">
                <a:noFill/>
              </a:ln>
            </p:spPr>
            <p:txBody>
              <a:bodyPr anchor="ctr"/>
              <a:lstStyle/>
              <a:p>
                <a:pPr algn="ctr"/>
                <a:endParaRPr/>
              </a:p>
            </p:txBody>
          </p:sp>
          <p:sp>
            <p:nvSpPr>
              <p:cNvPr id="37" name="ïşḻíḓe"/>
              <p:cNvSpPr/>
              <p:nvPr/>
            </p:nvSpPr>
            <p:spPr>
              <a:xfrm>
                <a:off x="3547435" y="1755251"/>
                <a:ext cx="2448154" cy="2801165"/>
              </a:xfrm>
              <a:prstGeom prst="upArrow">
                <a:avLst>
                  <a:gd name="adj1" fmla="val 63377"/>
                  <a:gd name="adj2" fmla="val 50000"/>
                </a:avLst>
              </a:prstGeom>
              <a:solidFill>
                <a:schemeClr val="accent2"/>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8" name="ïsļiḓe"/>
              <p:cNvGrpSpPr/>
              <p:nvPr/>
            </p:nvGrpSpPr>
            <p:grpSpPr bwMode="auto">
              <a:xfrm>
                <a:off x="4470004" y="2483094"/>
                <a:ext cx="603010" cy="379981"/>
                <a:chOff x="0" y="0"/>
                <a:chExt cx="575" cy="363"/>
              </a:xfrm>
              <a:solidFill>
                <a:srgbClr val="FFFFFF"/>
              </a:solidFill>
            </p:grpSpPr>
            <p:sp>
              <p:nvSpPr>
                <p:cNvPr id="40" name="ïṡḻîḓe"/>
                <p:cNvSpPr/>
                <p:nvPr/>
              </p:nvSpPr>
              <p:spPr bwMode="auto">
                <a:xfrm>
                  <a:off x="0" y="104"/>
                  <a:ext cx="205" cy="259"/>
                </a:xfrm>
                <a:custGeom>
                  <a:avLst/>
                  <a:gdLst>
                    <a:gd name="T0" fmla="*/ 0 w 21470"/>
                    <a:gd name="T1" fmla="*/ 0 h 21600"/>
                    <a:gd name="T2" fmla="*/ 0 w 21470"/>
                    <a:gd name="T3" fmla="*/ 0 h 21600"/>
                    <a:gd name="T4" fmla="*/ 0 w 21470"/>
                    <a:gd name="T5" fmla="*/ 0 h 21600"/>
                    <a:gd name="T6" fmla="*/ 0 w 21470"/>
                    <a:gd name="T7" fmla="*/ 0 h 21600"/>
                    <a:gd name="T8" fmla="*/ 0 w 21470"/>
                    <a:gd name="T9" fmla="*/ 0 h 21600"/>
                    <a:gd name="T10" fmla="*/ 0 w 21470"/>
                    <a:gd name="T11" fmla="*/ 0 h 21600"/>
                    <a:gd name="T12" fmla="*/ 0 w 21470"/>
                    <a:gd name="T13" fmla="*/ 0 h 21600"/>
                    <a:gd name="T14" fmla="*/ 0 w 21470"/>
                    <a:gd name="T15" fmla="*/ 0 h 21600"/>
                    <a:gd name="T16" fmla="*/ 0 w 21470"/>
                    <a:gd name="T17" fmla="*/ 0 h 21600"/>
                    <a:gd name="T18" fmla="*/ 0 w 21470"/>
                    <a:gd name="T19" fmla="*/ 0 h 21600"/>
                    <a:gd name="T20" fmla="*/ 0 w 21470"/>
                    <a:gd name="T21" fmla="*/ 0 h 21600"/>
                    <a:gd name="T22" fmla="*/ 0 w 21470"/>
                    <a:gd name="T23" fmla="*/ 0 h 21600"/>
                    <a:gd name="T24" fmla="*/ 0 w 21470"/>
                    <a:gd name="T25" fmla="*/ 0 h 21600"/>
                    <a:gd name="T26" fmla="*/ 0 w 21470"/>
                    <a:gd name="T27" fmla="*/ 0 h 21600"/>
                    <a:gd name="T28" fmla="*/ 0 w 21470"/>
                    <a:gd name="T29" fmla="*/ 0 h 21600"/>
                    <a:gd name="T30" fmla="*/ 0 w 21470"/>
                    <a:gd name="T31" fmla="*/ 0 h 21600"/>
                    <a:gd name="T32" fmla="*/ 0 w 21470"/>
                    <a:gd name="T33" fmla="*/ 0 h 21600"/>
                    <a:gd name="T34" fmla="*/ 0 w 21470"/>
                    <a:gd name="T35" fmla="*/ 0 h 21600"/>
                    <a:gd name="T36" fmla="*/ 0 w 2147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70" h="2160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100"/>
                      </a:lnTo>
                      <a:lnTo>
                        <a:pt x="13940" y="18089"/>
                      </a:lnTo>
                      <a:lnTo>
                        <a:pt x="13938" y="18089"/>
                      </a:lnTo>
                      <a:close/>
                      <a:moveTo>
                        <a:pt x="13938" y="18089"/>
                      </a:moveTo>
                    </a:path>
                  </a:pathLst>
                </a:custGeom>
                <a:grpFill/>
                <a:ln>
                  <a:noFill/>
                </a:ln>
              </p:spPr>
              <p:txBody>
                <a:bodyPr anchor="ctr"/>
                <a:lstStyle/>
                <a:p>
                  <a:pPr algn="ctr"/>
                  <a:endParaRPr/>
                </a:p>
              </p:txBody>
            </p:sp>
            <p:sp>
              <p:nvSpPr>
                <p:cNvPr id="41" name="íš1íḑê"/>
                <p:cNvSpPr/>
                <p:nvPr/>
              </p:nvSpPr>
              <p:spPr bwMode="auto">
                <a:xfrm>
                  <a:off x="168" y="0"/>
                  <a:ext cx="407" cy="3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moveTo>
                        <a:pt x="18895" y="16182"/>
                      </a:moveTo>
                    </a:path>
                  </a:pathLst>
                </a:custGeom>
                <a:grpFill/>
                <a:ln>
                  <a:noFill/>
                </a:ln>
              </p:spPr>
              <p:txBody>
                <a:bodyPr anchor="ctr"/>
                <a:lstStyle/>
                <a:p>
                  <a:pPr algn="ctr"/>
                  <a:endParaRPr/>
                </a:p>
              </p:txBody>
            </p:sp>
          </p:grpSp>
          <p:sp>
            <p:nvSpPr>
              <p:cNvPr id="39" name="î$ľîḍè"/>
              <p:cNvSpPr/>
              <p:nvPr/>
            </p:nvSpPr>
            <p:spPr>
              <a:xfrm>
                <a:off x="4003206" y="3524732"/>
                <a:ext cx="1549107" cy="309659"/>
              </a:xfrm>
              <a:prstGeom prst="rect">
                <a:avLst/>
              </a:prstGeom>
            </p:spPr>
            <p:txBody>
              <a:bodyPr wrap="none" lIns="90000" tIns="46800" rIns="90000" bIns="46800">
                <a:normAutofit fontScale="92500" lnSpcReduction="20000"/>
              </a:bodyPr>
              <a:lstStyle/>
              <a:p>
                <a:pPr algn="ctr"/>
                <a:r>
                  <a:rPr lang="zh-CN" altLang="en-US" sz="1600" b="1" dirty="0">
                    <a:solidFill>
                      <a:schemeClr val="bg1"/>
                    </a:solidFill>
                  </a:rPr>
                  <a:t>桌面开发</a:t>
                </a:r>
              </a:p>
            </p:txBody>
          </p:sp>
        </p:grpSp>
        <p:grpSp>
          <p:nvGrpSpPr>
            <p:cNvPr id="19" name="î$ľiḍe"/>
            <p:cNvGrpSpPr/>
            <p:nvPr/>
          </p:nvGrpSpPr>
          <p:grpSpPr>
            <a:xfrm>
              <a:off x="6373274" y="1409450"/>
              <a:ext cx="2272017" cy="2700655"/>
              <a:chOff x="6196379" y="1755251"/>
              <a:chExt cx="2448156" cy="2910018"/>
            </a:xfrm>
          </p:grpSpPr>
          <p:sp>
            <p:nvSpPr>
              <p:cNvPr id="23" name="i$1iḋê"/>
              <p:cNvSpPr/>
              <p:nvPr/>
            </p:nvSpPr>
            <p:spPr>
              <a:xfrm rot="10800000">
                <a:off x="6196379" y="2980372"/>
                <a:ext cx="2448154" cy="106052"/>
              </a:xfrm>
              <a:prstGeom prst="trapezoid">
                <a:avLst>
                  <a:gd name="adj" fmla="val 75086"/>
                </a:avLst>
              </a:prstGeom>
              <a:pattFill prst="dkDnDiag">
                <a:fgClr>
                  <a:schemeClr val="accent3">
                    <a:lumMod val="50000"/>
                  </a:schemeClr>
                </a:fgClr>
                <a:bgClr>
                  <a:schemeClr val="accent3">
                    <a:lumMod val="75000"/>
                  </a:schemeClr>
                </a:bgClr>
              </a:pattFill>
              <a:ln w="3175">
                <a:noFill/>
              </a:ln>
            </p:spPr>
            <p:txBody>
              <a:bodyPr anchor="ctr"/>
              <a:lstStyle/>
              <a:p>
                <a:pPr algn="ctr"/>
                <a:endParaRPr/>
              </a:p>
            </p:txBody>
          </p:sp>
          <p:sp>
            <p:nvSpPr>
              <p:cNvPr id="24" name="ïṧľïdè"/>
              <p:cNvSpPr/>
              <p:nvPr/>
            </p:nvSpPr>
            <p:spPr>
              <a:xfrm rot="10800000">
                <a:off x="6652153" y="4559217"/>
                <a:ext cx="1549106" cy="106052"/>
              </a:xfrm>
              <a:prstGeom prst="trapezoid">
                <a:avLst>
                  <a:gd name="adj" fmla="val 75086"/>
                </a:avLst>
              </a:prstGeom>
              <a:pattFill prst="dkDnDiag">
                <a:fgClr>
                  <a:schemeClr val="accent3">
                    <a:lumMod val="50000"/>
                  </a:schemeClr>
                </a:fgClr>
                <a:bgClr>
                  <a:schemeClr val="accent3">
                    <a:lumMod val="75000"/>
                  </a:schemeClr>
                </a:bgClr>
              </a:pattFill>
              <a:ln w="3175">
                <a:noFill/>
              </a:ln>
            </p:spPr>
            <p:txBody>
              <a:bodyPr anchor="ctr"/>
              <a:lstStyle/>
              <a:p>
                <a:pPr algn="ctr"/>
                <a:endParaRPr/>
              </a:p>
            </p:txBody>
          </p:sp>
          <p:sp>
            <p:nvSpPr>
              <p:cNvPr id="25" name="ïṥlïḑe"/>
              <p:cNvSpPr/>
              <p:nvPr/>
            </p:nvSpPr>
            <p:spPr>
              <a:xfrm>
                <a:off x="6196381" y="1755251"/>
                <a:ext cx="2448154" cy="2801165"/>
              </a:xfrm>
              <a:prstGeom prst="upArrow">
                <a:avLst>
                  <a:gd name="adj1" fmla="val 63377"/>
                  <a:gd name="adj2" fmla="val 50000"/>
                </a:avLst>
              </a:prstGeom>
              <a:solidFill>
                <a:schemeClr val="accent3"/>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6" name="ïSľiḑe"/>
              <p:cNvGrpSpPr/>
              <p:nvPr/>
            </p:nvGrpSpPr>
            <p:grpSpPr bwMode="auto">
              <a:xfrm>
                <a:off x="7169570" y="2456843"/>
                <a:ext cx="501771" cy="501771"/>
                <a:chOff x="0" y="0"/>
                <a:chExt cx="576" cy="576"/>
              </a:xfrm>
              <a:solidFill>
                <a:srgbClr val="FFFFFF"/>
              </a:solidFill>
            </p:grpSpPr>
            <p:sp>
              <p:nvSpPr>
                <p:cNvPr id="28" name="îsļîdè"/>
                <p:cNvSpPr/>
                <p:nvPr/>
              </p:nvSpPr>
              <p:spPr bwMode="auto">
                <a:xfrm>
                  <a:off x="0" y="0"/>
                  <a:ext cx="344" cy="344"/>
                </a:xfrm>
                <a:custGeom>
                  <a:avLst/>
                  <a:gdLst>
                    <a:gd name="T0" fmla="*/ 0 w 20573"/>
                    <a:gd name="T1" fmla="*/ 0 h 20574"/>
                    <a:gd name="T2" fmla="*/ 0 w 20573"/>
                    <a:gd name="T3" fmla="*/ 0 h 20574"/>
                    <a:gd name="T4" fmla="*/ 0 w 20573"/>
                    <a:gd name="T5" fmla="*/ 0 h 20574"/>
                    <a:gd name="T6" fmla="*/ 0 w 20573"/>
                    <a:gd name="T7" fmla="*/ 0 h 20574"/>
                    <a:gd name="T8" fmla="*/ 0 w 20573"/>
                    <a:gd name="T9" fmla="*/ 0 h 20574"/>
                    <a:gd name="T10" fmla="*/ 0 w 20573"/>
                    <a:gd name="T11" fmla="*/ 0 h 20574"/>
                    <a:gd name="T12" fmla="*/ 0 w 20573"/>
                    <a:gd name="T13" fmla="*/ 0 h 20574"/>
                    <a:gd name="T14" fmla="*/ 0 w 20573"/>
                    <a:gd name="T15" fmla="*/ 0 h 20574"/>
                    <a:gd name="T16" fmla="*/ 0 w 20573"/>
                    <a:gd name="T17" fmla="*/ 0 h 20574"/>
                    <a:gd name="T18" fmla="*/ 0 w 20573"/>
                    <a:gd name="T19" fmla="*/ 0 h 20574"/>
                    <a:gd name="T20" fmla="*/ 0 w 20573"/>
                    <a:gd name="T21" fmla="*/ 0 h 20574"/>
                    <a:gd name="T22" fmla="*/ 0 w 20573"/>
                    <a:gd name="T23" fmla="*/ 0 h 20574"/>
                    <a:gd name="T24" fmla="*/ 0 w 20573"/>
                    <a:gd name="T25" fmla="*/ 0 h 20574"/>
                    <a:gd name="T26" fmla="*/ 0 w 20573"/>
                    <a:gd name="T27" fmla="*/ 0 h 20574"/>
                    <a:gd name="T28" fmla="*/ 0 w 20573"/>
                    <a:gd name="T29" fmla="*/ 0 h 20574"/>
                    <a:gd name="T30" fmla="*/ 0 w 20573"/>
                    <a:gd name="T31" fmla="*/ 0 h 20574"/>
                    <a:gd name="T32" fmla="*/ 0 w 20573"/>
                    <a:gd name="T33" fmla="*/ 0 h 20574"/>
                    <a:gd name="T34" fmla="*/ 0 w 20573"/>
                    <a:gd name="T35" fmla="*/ 0 h 205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573" h="20574">
                      <a:moveTo>
                        <a:pt x="11769" y="16478"/>
                      </a:moveTo>
                      <a:cubicBezTo>
                        <a:pt x="11279" y="16703"/>
                        <a:pt x="10682" y="16620"/>
                        <a:pt x="10279" y="16217"/>
                      </a:cubicBezTo>
                      <a:lnTo>
                        <a:pt x="4359" y="10297"/>
                      </a:lnTo>
                      <a:cubicBezTo>
                        <a:pt x="3843" y="9781"/>
                        <a:pt x="3843" y="8941"/>
                        <a:pt x="4359" y="8424"/>
                      </a:cubicBezTo>
                      <a:lnTo>
                        <a:pt x="8424" y="4359"/>
                      </a:lnTo>
                      <a:cubicBezTo>
                        <a:pt x="8941" y="3843"/>
                        <a:pt x="9781" y="3843"/>
                        <a:pt x="10296" y="4359"/>
                      </a:cubicBezTo>
                      <a:lnTo>
                        <a:pt x="16216" y="10279"/>
                      </a:lnTo>
                      <a:cubicBezTo>
                        <a:pt x="16630" y="10692"/>
                        <a:pt x="16705" y="11311"/>
                        <a:pt x="16459" y="11806"/>
                      </a:cubicBezTo>
                      <a:lnTo>
                        <a:pt x="19303" y="14651"/>
                      </a:lnTo>
                      <a:cubicBezTo>
                        <a:pt x="21083" y="12571"/>
                        <a:pt x="20993" y="9440"/>
                        <a:pt x="19025" y="7471"/>
                      </a:cubicBezTo>
                      <a:lnTo>
                        <a:pt x="13105" y="1551"/>
                      </a:lnTo>
                      <a:cubicBezTo>
                        <a:pt x="11036" y="-517"/>
                        <a:pt x="7684" y="-517"/>
                        <a:pt x="5617" y="1551"/>
                      </a:cubicBezTo>
                      <a:lnTo>
                        <a:pt x="1552" y="5617"/>
                      </a:lnTo>
                      <a:cubicBezTo>
                        <a:pt x="-517" y="7684"/>
                        <a:pt x="-517" y="11037"/>
                        <a:pt x="1552" y="13105"/>
                      </a:cubicBezTo>
                      <a:lnTo>
                        <a:pt x="7471" y="19025"/>
                      </a:lnTo>
                      <a:cubicBezTo>
                        <a:pt x="9430" y="20984"/>
                        <a:pt x="12541" y="21083"/>
                        <a:pt x="14621" y="19330"/>
                      </a:cubicBezTo>
                      <a:lnTo>
                        <a:pt x="11769" y="16478"/>
                      </a:lnTo>
                      <a:close/>
                      <a:moveTo>
                        <a:pt x="11769" y="16478"/>
                      </a:moveTo>
                    </a:path>
                  </a:pathLst>
                </a:custGeom>
                <a:grpFill/>
                <a:ln>
                  <a:noFill/>
                </a:ln>
              </p:spPr>
              <p:txBody>
                <a:bodyPr anchor="ctr"/>
                <a:lstStyle/>
                <a:p>
                  <a:pPr algn="ctr"/>
                  <a:endParaRPr/>
                </a:p>
              </p:txBody>
            </p:sp>
            <p:sp>
              <p:nvSpPr>
                <p:cNvPr id="29" name="îṥ1íḋe"/>
                <p:cNvSpPr/>
                <p:nvPr/>
              </p:nvSpPr>
              <p:spPr bwMode="auto">
                <a:xfrm>
                  <a:off x="231" y="231"/>
                  <a:ext cx="345" cy="345"/>
                </a:xfrm>
                <a:custGeom>
                  <a:avLst/>
                  <a:gdLst>
                    <a:gd name="T0" fmla="*/ 0 w 20573"/>
                    <a:gd name="T1" fmla="*/ 0 h 20573"/>
                    <a:gd name="T2" fmla="*/ 0 w 20573"/>
                    <a:gd name="T3" fmla="*/ 0 h 20573"/>
                    <a:gd name="T4" fmla="*/ 0 w 20573"/>
                    <a:gd name="T5" fmla="*/ 0 h 20573"/>
                    <a:gd name="T6" fmla="*/ 0 w 20573"/>
                    <a:gd name="T7" fmla="*/ 0 h 20573"/>
                    <a:gd name="T8" fmla="*/ 0 w 20573"/>
                    <a:gd name="T9" fmla="*/ 0 h 20573"/>
                    <a:gd name="T10" fmla="*/ 0 w 20573"/>
                    <a:gd name="T11" fmla="*/ 0 h 20573"/>
                    <a:gd name="T12" fmla="*/ 0 w 20573"/>
                    <a:gd name="T13" fmla="*/ 0 h 20573"/>
                    <a:gd name="T14" fmla="*/ 0 w 20573"/>
                    <a:gd name="T15" fmla="*/ 0 h 20573"/>
                    <a:gd name="T16" fmla="*/ 0 w 20573"/>
                    <a:gd name="T17" fmla="*/ 0 h 20573"/>
                    <a:gd name="T18" fmla="*/ 0 w 20573"/>
                    <a:gd name="T19" fmla="*/ 0 h 20573"/>
                    <a:gd name="T20" fmla="*/ 0 w 20573"/>
                    <a:gd name="T21" fmla="*/ 0 h 20573"/>
                    <a:gd name="T22" fmla="*/ 0 w 20573"/>
                    <a:gd name="T23" fmla="*/ 0 h 20573"/>
                    <a:gd name="T24" fmla="*/ 0 w 20573"/>
                    <a:gd name="T25" fmla="*/ 0 h 20573"/>
                    <a:gd name="T26" fmla="*/ 0 w 20573"/>
                    <a:gd name="T27" fmla="*/ 0 h 20573"/>
                    <a:gd name="T28" fmla="*/ 0 w 20573"/>
                    <a:gd name="T29" fmla="*/ 0 h 20573"/>
                    <a:gd name="T30" fmla="*/ 0 w 20573"/>
                    <a:gd name="T31" fmla="*/ 0 h 20573"/>
                    <a:gd name="T32" fmla="*/ 0 w 20573"/>
                    <a:gd name="T33" fmla="*/ 0 h 20573"/>
                    <a:gd name="T34" fmla="*/ 0 w 20573"/>
                    <a:gd name="T35" fmla="*/ 0 h 205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573" h="20573">
                      <a:moveTo>
                        <a:pt x="14956" y="19022"/>
                      </a:moveTo>
                      <a:lnTo>
                        <a:pt x="19023" y="14957"/>
                      </a:lnTo>
                      <a:cubicBezTo>
                        <a:pt x="21090" y="12888"/>
                        <a:pt x="21090" y="9536"/>
                        <a:pt x="19023" y="7469"/>
                      </a:cubicBezTo>
                      <a:lnTo>
                        <a:pt x="13103" y="1549"/>
                      </a:lnTo>
                      <a:cubicBezTo>
                        <a:pt x="11134" y="-420"/>
                        <a:pt x="8003" y="-510"/>
                        <a:pt x="5922" y="1270"/>
                      </a:cubicBezTo>
                      <a:lnTo>
                        <a:pt x="8767" y="4115"/>
                      </a:lnTo>
                      <a:cubicBezTo>
                        <a:pt x="9263" y="3867"/>
                        <a:pt x="9881" y="3944"/>
                        <a:pt x="10295" y="4357"/>
                      </a:cubicBezTo>
                      <a:lnTo>
                        <a:pt x="16214" y="10277"/>
                      </a:lnTo>
                      <a:cubicBezTo>
                        <a:pt x="16730" y="10793"/>
                        <a:pt x="16730" y="11633"/>
                        <a:pt x="16214" y="12149"/>
                      </a:cubicBezTo>
                      <a:lnTo>
                        <a:pt x="12149" y="16214"/>
                      </a:lnTo>
                      <a:cubicBezTo>
                        <a:pt x="11632" y="16730"/>
                        <a:pt x="10792" y="16730"/>
                        <a:pt x="10277" y="16214"/>
                      </a:cubicBezTo>
                      <a:lnTo>
                        <a:pt x="4357" y="10295"/>
                      </a:lnTo>
                      <a:cubicBezTo>
                        <a:pt x="3954" y="9892"/>
                        <a:pt x="3870" y="9294"/>
                        <a:pt x="4096" y="8805"/>
                      </a:cubicBezTo>
                      <a:lnTo>
                        <a:pt x="1243" y="5952"/>
                      </a:lnTo>
                      <a:cubicBezTo>
                        <a:pt x="-510" y="8032"/>
                        <a:pt x="-410" y="11143"/>
                        <a:pt x="1549" y="13102"/>
                      </a:cubicBezTo>
                      <a:lnTo>
                        <a:pt x="7469" y="19022"/>
                      </a:lnTo>
                      <a:cubicBezTo>
                        <a:pt x="9536" y="21090"/>
                        <a:pt x="12889" y="21090"/>
                        <a:pt x="14956" y="19022"/>
                      </a:cubicBezTo>
                      <a:close/>
                      <a:moveTo>
                        <a:pt x="14956" y="19022"/>
                      </a:moveTo>
                    </a:path>
                  </a:pathLst>
                </a:custGeom>
                <a:grpFill/>
                <a:ln>
                  <a:noFill/>
                </a:ln>
              </p:spPr>
              <p:txBody>
                <a:bodyPr anchor="ctr"/>
                <a:lstStyle/>
                <a:p>
                  <a:pPr algn="ctr"/>
                  <a:endParaRPr/>
                </a:p>
              </p:txBody>
            </p:sp>
            <p:sp>
              <p:nvSpPr>
                <p:cNvPr id="30" name="iślîḋè"/>
                <p:cNvSpPr/>
                <p:nvPr/>
              </p:nvSpPr>
              <p:spPr bwMode="auto">
                <a:xfrm>
                  <a:off x="152" y="151"/>
                  <a:ext cx="269" cy="270"/>
                </a:xfrm>
                <a:custGeom>
                  <a:avLst/>
                  <a:gdLst>
                    <a:gd name="T0" fmla="*/ 0 w 21091"/>
                    <a:gd name="T1" fmla="*/ 0 h 21090"/>
                    <a:gd name="T2" fmla="*/ 0 w 21091"/>
                    <a:gd name="T3" fmla="*/ 0 h 21090"/>
                    <a:gd name="T4" fmla="*/ 0 w 21091"/>
                    <a:gd name="T5" fmla="*/ 0 h 21090"/>
                    <a:gd name="T6" fmla="*/ 0 w 21091"/>
                    <a:gd name="T7" fmla="*/ 0 h 21090"/>
                    <a:gd name="T8" fmla="*/ 0 w 21091"/>
                    <a:gd name="T9" fmla="*/ 0 h 21090"/>
                    <a:gd name="T10" fmla="*/ 0 w 21091"/>
                    <a:gd name="T11" fmla="*/ 0 h 21090"/>
                    <a:gd name="T12" fmla="*/ 0 w 21091"/>
                    <a:gd name="T13" fmla="*/ 0 h 21090"/>
                    <a:gd name="T14" fmla="*/ 0 w 21091"/>
                    <a:gd name="T15" fmla="*/ 0 h 210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091" h="21090">
                      <a:moveTo>
                        <a:pt x="763" y="763"/>
                      </a:moveTo>
                      <a:cubicBezTo>
                        <a:pt x="-254" y="1780"/>
                        <a:pt x="-254" y="3428"/>
                        <a:pt x="762" y="4445"/>
                      </a:cubicBezTo>
                      <a:lnTo>
                        <a:pt x="16645" y="20328"/>
                      </a:lnTo>
                      <a:cubicBezTo>
                        <a:pt x="17663" y="21344"/>
                        <a:pt x="19312" y="21346"/>
                        <a:pt x="20329" y="20329"/>
                      </a:cubicBezTo>
                      <a:cubicBezTo>
                        <a:pt x="21346" y="19312"/>
                        <a:pt x="21345" y="17663"/>
                        <a:pt x="20328" y="16646"/>
                      </a:cubicBezTo>
                      <a:lnTo>
                        <a:pt x="4444" y="763"/>
                      </a:lnTo>
                      <a:cubicBezTo>
                        <a:pt x="3428" y="-254"/>
                        <a:pt x="1780" y="-253"/>
                        <a:pt x="763" y="763"/>
                      </a:cubicBezTo>
                      <a:close/>
                      <a:moveTo>
                        <a:pt x="763" y="763"/>
                      </a:moveTo>
                    </a:path>
                  </a:pathLst>
                </a:custGeom>
                <a:grpFill/>
                <a:ln>
                  <a:noFill/>
                </a:ln>
              </p:spPr>
              <p:txBody>
                <a:bodyPr anchor="ctr"/>
                <a:lstStyle/>
                <a:p>
                  <a:pPr algn="ctr"/>
                  <a:endParaRPr/>
                </a:p>
              </p:txBody>
            </p:sp>
          </p:grpSp>
          <p:sp>
            <p:nvSpPr>
              <p:cNvPr id="27" name="îṣḻíḓé"/>
              <p:cNvSpPr/>
              <p:nvPr/>
            </p:nvSpPr>
            <p:spPr>
              <a:xfrm>
                <a:off x="6652151" y="3524732"/>
                <a:ext cx="1549107" cy="309659"/>
              </a:xfrm>
              <a:prstGeom prst="rect">
                <a:avLst/>
              </a:prstGeom>
            </p:spPr>
            <p:txBody>
              <a:bodyPr wrap="none" lIns="90000" tIns="46800" rIns="90000" bIns="46800">
                <a:normAutofit fontScale="92500" lnSpcReduction="20000"/>
              </a:bodyPr>
              <a:lstStyle/>
              <a:p>
                <a:pPr algn="ctr"/>
                <a:r>
                  <a:rPr lang="zh-CN" altLang="en-US" sz="1600" b="1" dirty="0">
                    <a:solidFill>
                      <a:schemeClr val="bg1"/>
                    </a:solidFill>
                  </a:rPr>
                  <a:t>移动开发</a:t>
                </a:r>
              </a:p>
            </p:txBody>
          </p:sp>
        </p:grpSp>
        <p:grpSp>
          <p:nvGrpSpPr>
            <p:cNvPr id="10" name="íṥļïde"/>
            <p:cNvGrpSpPr/>
            <p:nvPr/>
          </p:nvGrpSpPr>
          <p:grpSpPr>
            <a:xfrm>
              <a:off x="9180379" y="1409450"/>
              <a:ext cx="2272017" cy="2700655"/>
              <a:chOff x="8845325" y="1755251"/>
              <a:chExt cx="2448156" cy="2910018"/>
            </a:xfrm>
          </p:grpSpPr>
          <p:sp>
            <p:nvSpPr>
              <p:cNvPr id="14" name="ïṣ1îḍê"/>
              <p:cNvSpPr/>
              <p:nvPr/>
            </p:nvSpPr>
            <p:spPr>
              <a:xfrm rot="10800000">
                <a:off x="8845325" y="2980372"/>
                <a:ext cx="2448154" cy="106052"/>
              </a:xfrm>
              <a:prstGeom prst="trapezoid">
                <a:avLst>
                  <a:gd name="adj" fmla="val 75086"/>
                </a:avLst>
              </a:prstGeom>
              <a:pattFill prst="dkDnDiag">
                <a:fgClr>
                  <a:schemeClr val="accent4">
                    <a:lumMod val="50000"/>
                  </a:schemeClr>
                </a:fgClr>
                <a:bgClr>
                  <a:schemeClr val="accent4">
                    <a:lumMod val="75000"/>
                  </a:schemeClr>
                </a:bgClr>
              </a:pattFill>
              <a:ln w="3175">
                <a:noFill/>
              </a:ln>
            </p:spPr>
            <p:txBody>
              <a:bodyPr anchor="ctr"/>
              <a:lstStyle/>
              <a:p>
                <a:pPr algn="ctr"/>
                <a:endParaRPr/>
              </a:p>
            </p:txBody>
          </p:sp>
          <p:sp>
            <p:nvSpPr>
              <p:cNvPr id="15" name="ïṥļíḓê"/>
              <p:cNvSpPr/>
              <p:nvPr/>
            </p:nvSpPr>
            <p:spPr>
              <a:xfrm rot="10800000">
                <a:off x="9301099" y="4559217"/>
                <a:ext cx="1549106" cy="106052"/>
              </a:xfrm>
              <a:prstGeom prst="trapezoid">
                <a:avLst>
                  <a:gd name="adj" fmla="val 75086"/>
                </a:avLst>
              </a:prstGeom>
              <a:pattFill prst="dkDnDiag">
                <a:fgClr>
                  <a:schemeClr val="accent4">
                    <a:lumMod val="50000"/>
                  </a:schemeClr>
                </a:fgClr>
                <a:bgClr>
                  <a:schemeClr val="accent4">
                    <a:lumMod val="75000"/>
                  </a:schemeClr>
                </a:bgClr>
              </a:pattFill>
              <a:ln w="3175">
                <a:noFill/>
              </a:ln>
            </p:spPr>
            <p:txBody>
              <a:bodyPr anchor="ctr"/>
              <a:lstStyle/>
              <a:p>
                <a:pPr algn="ctr"/>
                <a:endParaRPr/>
              </a:p>
            </p:txBody>
          </p:sp>
          <p:sp>
            <p:nvSpPr>
              <p:cNvPr id="16" name="íśľïdê"/>
              <p:cNvSpPr/>
              <p:nvPr/>
            </p:nvSpPr>
            <p:spPr>
              <a:xfrm>
                <a:off x="8845327" y="1755251"/>
                <a:ext cx="2448154" cy="2801165"/>
              </a:xfrm>
              <a:prstGeom prst="upArrow">
                <a:avLst>
                  <a:gd name="adj1" fmla="val 63377"/>
                  <a:gd name="adj2" fmla="val 50000"/>
                </a:avLst>
              </a:prstGeom>
              <a:solidFill>
                <a:schemeClr val="accent4"/>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iśľïḓê"/>
              <p:cNvSpPr/>
              <p:nvPr/>
            </p:nvSpPr>
            <p:spPr bwMode="auto">
              <a:xfrm>
                <a:off x="9767895" y="2518501"/>
                <a:ext cx="603010" cy="379981"/>
              </a:xfrm>
              <a:custGeom>
                <a:avLst/>
                <a:gdLst>
                  <a:gd name="T0" fmla="*/ 205817445 w 21600"/>
                  <a:gd name="T1" fmla="*/ 12896655 h 21600"/>
                  <a:gd name="T2" fmla="*/ 205817445 w 21600"/>
                  <a:gd name="T3" fmla="*/ 3873124 h 21600"/>
                  <a:gd name="T4" fmla="*/ 190413453 w 21600"/>
                  <a:gd name="T5" fmla="*/ 0 h 21600"/>
                  <a:gd name="T6" fmla="*/ 15405247 w 21600"/>
                  <a:gd name="T7" fmla="*/ 0 h 21600"/>
                  <a:gd name="T8" fmla="*/ 0 w 21600"/>
                  <a:gd name="T9" fmla="*/ 3873124 h 21600"/>
                  <a:gd name="T10" fmla="*/ 0 w 21600"/>
                  <a:gd name="T11" fmla="*/ 41275556 h 21600"/>
                  <a:gd name="T12" fmla="*/ 15405247 w 21600"/>
                  <a:gd name="T13" fmla="*/ 45148680 h 21600"/>
                  <a:gd name="T14" fmla="*/ 190413453 w 21600"/>
                  <a:gd name="T15" fmla="*/ 45148680 h 21600"/>
                  <a:gd name="T16" fmla="*/ 205817445 w 21600"/>
                  <a:gd name="T17" fmla="*/ 41275556 h 21600"/>
                  <a:gd name="T18" fmla="*/ 205817445 w 21600"/>
                  <a:gd name="T19" fmla="*/ 32367006 h 21600"/>
                  <a:gd name="T20" fmla="*/ 205817445 w 21600"/>
                  <a:gd name="T21" fmla="*/ 32488207 h 21600"/>
                  <a:gd name="T22" fmla="*/ 286355233 w 21600"/>
                  <a:gd name="T23" fmla="*/ 41984108 h 21600"/>
                  <a:gd name="T24" fmla="*/ 286355233 w 21600"/>
                  <a:gd name="T25" fmla="*/ 3315119 h 21600"/>
                  <a:gd name="T26" fmla="*/ 205817445 w 21600"/>
                  <a:gd name="T27" fmla="*/ 12896655 h 21600"/>
                  <a:gd name="T28" fmla="*/ 205817445 w 21600"/>
                  <a:gd name="T29" fmla="*/ 12896655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5525" y="6170"/>
                    </a:moveTo>
                    <a:lnTo>
                      <a:pt x="15525" y="1853"/>
                    </a:lnTo>
                    <a:cubicBezTo>
                      <a:pt x="15525" y="834"/>
                      <a:pt x="15002" y="0"/>
                      <a:pt x="14363" y="0"/>
                    </a:cubicBezTo>
                    <a:lnTo>
                      <a:pt x="1162" y="0"/>
                    </a:lnTo>
                    <a:cubicBezTo>
                      <a:pt x="523" y="0"/>
                      <a:pt x="0" y="834"/>
                      <a:pt x="0" y="1853"/>
                    </a:cubicBezTo>
                    <a:lnTo>
                      <a:pt x="0" y="19747"/>
                    </a:lnTo>
                    <a:cubicBezTo>
                      <a:pt x="0" y="20766"/>
                      <a:pt x="523" y="21600"/>
                      <a:pt x="1162" y="21600"/>
                    </a:cubicBezTo>
                    <a:lnTo>
                      <a:pt x="14363" y="21600"/>
                    </a:lnTo>
                    <a:cubicBezTo>
                      <a:pt x="15002" y="21600"/>
                      <a:pt x="15525" y="20766"/>
                      <a:pt x="15525" y="19747"/>
                    </a:cubicBezTo>
                    <a:lnTo>
                      <a:pt x="15525" y="15485"/>
                    </a:lnTo>
                    <a:lnTo>
                      <a:pt x="15525" y="15543"/>
                    </a:lnTo>
                    <a:lnTo>
                      <a:pt x="21600" y="20086"/>
                    </a:lnTo>
                    <a:lnTo>
                      <a:pt x="21600" y="1586"/>
                    </a:lnTo>
                    <a:lnTo>
                      <a:pt x="15525" y="6170"/>
                    </a:lnTo>
                    <a:close/>
                    <a:moveTo>
                      <a:pt x="15525" y="6170"/>
                    </a:moveTo>
                  </a:path>
                </a:pathLst>
              </a:custGeom>
              <a:solidFill>
                <a:srgbClr val="FFFFFF"/>
              </a:solidFill>
              <a:ln>
                <a:noFill/>
              </a:ln>
            </p:spPr>
            <p:txBody>
              <a:bodyPr anchor="ctr"/>
              <a:lstStyle/>
              <a:p>
                <a:pPr algn="ctr"/>
                <a:endParaRPr/>
              </a:p>
            </p:txBody>
          </p:sp>
          <p:sp>
            <p:nvSpPr>
              <p:cNvPr id="18" name="iṩ1ídé"/>
              <p:cNvSpPr/>
              <p:nvPr/>
            </p:nvSpPr>
            <p:spPr>
              <a:xfrm>
                <a:off x="9301096" y="3524732"/>
                <a:ext cx="1549107" cy="309659"/>
              </a:xfrm>
              <a:prstGeom prst="rect">
                <a:avLst/>
              </a:prstGeom>
            </p:spPr>
            <p:txBody>
              <a:bodyPr wrap="none" lIns="90000" tIns="46800" rIns="90000" bIns="46800">
                <a:normAutofit fontScale="92500" lnSpcReduction="20000"/>
              </a:bodyPr>
              <a:lstStyle/>
              <a:p>
                <a:pPr algn="ctr"/>
                <a:r>
                  <a:rPr lang="zh-CN" altLang="en-US" sz="1600" b="1" dirty="0">
                    <a:solidFill>
                      <a:schemeClr val="bg1"/>
                    </a:solidFill>
                  </a:rPr>
                  <a:t>插件开发</a:t>
                </a:r>
              </a:p>
            </p:txBody>
          </p:sp>
        </p:grpSp>
      </p:grpSp>
      <p:sp>
        <p:nvSpPr>
          <p:cNvPr id="51" name="文本框 50">
            <a:extLst>
              <a:ext uri="{FF2B5EF4-FFF2-40B4-BE49-F238E27FC236}">
                <a16:creationId xmlns:a16="http://schemas.microsoft.com/office/drawing/2014/main" id="{8533AA3A-CD66-7B4F-B471-73D0AB94D9AE}"/>
              </a:ext>
            </a:extLst>
          </p:cNvPr>
          <p:cNvSpPr txBox="1"/>
          <p:nvPr/>
        </p:nvSpPr>
        <p:spPr>
          <a:xfrm>
            <a:off x="1314425" y="1573249"/>
            <a:ext cx="9561559" cy="400110"/>
          </a:xfrm>
          <a:prstGeom prst="rect">
            <a:avLst/>
          </a:prstGeom>
          <a:noFill/>
        </p:spPr>
        <p:txBody>
          <a:bodyPr wrap="square" rtlCol="0">
            <a:spAutoFit/>
          </a:bodyPr>
          <a:lstStyle/>
          <a:p>
            <a:pPr marL="0" lvl="1"/>
            <a:r>
              <a:rPr lang="en-US" altLang="zh-CN" sz="2000" dirty="0"/>
              <a:t>JavaScript</a:t>
            </a:r>
            <a:r>
              <a:rPr lang="zh-CN" altLang="zh-CN" sz="2000" dirty="0"/>
              <a:t>简称“</a:t>
            </a:r>
            <a:r>
              <a:rPr lang="en-US" altLang="zh-CN" sz="2000" dirty="0"/>
              <a:t>JS</a:t>
            </a:r>
            <a:r>
              <a:rPr lang="zh-CN" altLang="zh-CN" sz="2000" dirty="0"/>
              <a:t>”，是一个跨平台、面向对象的动态化的轻量级客户端脚本语言</a:t>
            </a:r>
            <a:endParaRPr lang="zh-CN" altLang="en-US" sz="1600" b="1" dirty="0"/>
          </a:p>
        </p:txBody>
      </p:sp>
      <p:sp>
        <p:nvSpPr>
          <p:cNvPr id="3" name="灯片编号占位符 2">
            <a:extLst>
              <a:ext uri="{FF2B5EF4-FFF2-40B4-BE49-F238E27FC236}">
                <a16:creationId xmlns:a16="http://schemas.microsoft.com/office/drawing/2014/main" id="{EC725E82-F0AB-4B89-BCA2-F5FBEE548DF8}"/>
              </a:ext>
            </a:extLst>
          </p:cNvPr>
          <p:cNvSpPr>
            <a:spLocks noGrp="1"/>
          </p:cNvSpPr>
          <p:nvPr>
            <p:ph type="sldNum" sz="quarter" idx="12"/>
          </p:nvPr>
        </p:nvSpPr>
        <p:spPr/>
        <p:txBody>
          <a:bodyPr/>
          <a:lstStyle/>
          <a:p>
            <a:fld id="{5DD3DB80-B894-403A-B48E-6FDC1A72010E}" type="slidenum">
              <a:rPr lang="zh-CN" altLang="en-US" smtClean="0"/>
              <a:t>44</a:t>
            </a:fld>
            <a:endParaRPr lang="zh-CN" altLang="en-US"/>
          </a:p>
        </p:txBody>
      </p:sp>
    </p:spTree>
    <p:extLst>
      <p:ext uri="{BB962C8B-B14F-4D97-AF65-F5344CB8AC3E}">
        <p14:creationId xmlns:p14="http://schemas.microsoft.com/office/powerpoint/2010/main" val="2265319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šliḓê"/>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lîď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p:cNvSpPr>
            <a:spLocks noGrp="1"/>
          </p:cNvSpPr>
          <p:nvPr>
            <p:ph type="title"/>
          </p:nvPr>
        </p:nvSpPr>
        <p:spPr/>
        <p:txBody>
          <a:bodyPr/>
          <a:lstStyle/>
          <a:p>
            <a:r>
              <a:rPr lang="zh-CN" altLang="en-US" dirty="0"/>
              <a:t>背景知识：</a:t>
            </a:r>
            <a:r>
              <a:rPr lang="en-US" altLang="zh-CN" dirty="0"/>
              <a:t>JavaScript</a:t>
            </a:r>
            <a:r>
              <a:rPr lang="zh-CN" altLang="en-US" dirty="0"/>
              <a:t> 对象存储</a:t>
            </a:r>
          </a:p>
        </p:txBody>
      </p:sp>
      <p:grpSp>
        <p:nvGrpSpPr>
          <p:cNvPr id="5" name="组合 4">
            <a:extLst>
              <a:ext uri="{FF2B5EF4-FFF2-40B4-BE49-F238E27FC236}">
                <a16:creationId xmlns:a16="http://schemas.microsoft.com/office/drawing/2014/main" id="{66D90626-7A9B-474D-A707-29FA92899A3D}"/>
              </a:ext>
            </a:extLst>
          </p:cNvPr>
          <p:cNvGrpSpPr/>
          <p:nvPr/>
        </p:nvGrpSpPr>
        <p:grpSpPr>
          <a:xfrm>
            <a:off x="3354468" y="1750742"/>
            <a:ext cx="6216319" cy="4137766"/>
            <a:chOff x="5116260" y="1817649"/>
            <a:chExt cx="6216319" cy="4137766"/>
          </a:xfrm>
        </p:grpSpPr>
        <p:grpSp>
          <p:nvGrpSpPr>
            <p:cNvPr id="54" name="组合 53">
              <a:extLst>
                <a:ext uri="{FF2B5EF4-FFF2-40B4-BE49-F238E27FC236}">
                  <a16:creationId xmlns:a16="http://schemas.microsoft.com/office/drawing/2014/main" id="{B8E0289C-7536-3B46-8039-A226423FA9FC}"/>
                </a:ext>
              </a:extLst>
            </p:cNvPr>
            <p:cNvGrpSpPr/>
            <p:nvPr/>
          </p:nvGrpSpPr>
          <p:grpSpPr>
            <a:xfrm>
              <a:off x="7305620" y="1817649"/>
              <a:ext cx="1837601" cy="1539459"/>
              <a:chOff x="2009873" y="3594226"/>
              <a:chExt cx="2163779" cy="1855961"/>
            </a:xfrm>
          </p:grpSpPr>
          <p:sp>
            <p:nvSpPr>
              <p:cNvPr id="55" name="圆角矩形 54">
                <a:extLst>
                  <a:ext uri="{FF2B5EF4-FFF2-40B4-BE49-F238E27FC236}">
                    <a16:creationId xmlns:a16="http://schemas.microsoft.com/office/drawing/2014/main" id="{A8B22E49-ABFD-5245-83CB-473E830130F3}"/>
                  </a:ext>
                </a:extLst>
              </p:cNvPr>
              <p:cNvSpPr/>
              <p:nvPr/>
            </p:nvSpPr>
            <p:spPr>
              <a:xfrm>
                <a:off x="2009873" y="3594226"/>
                <a:ext cx="2163779" cy="715224"/>
              </a:xfrm>
              <a:prstGeom prst="roundRect">
                <a:avLst/>
              </a:prstGeom>
              <a:solidFill>
                <a:srgbClr val="5C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2">
                        <a:lumMod val="50000"/>
                      </a:schemeClr>
                    </a:solidFill>
                  </a:rPr>
                  <a:t>Object</a:t>
                </a:r>
                <a:endParaRPr lang="zh-CN" altLang="en-US" sz="2800" dirty="0">
                  <a:solidFill>
                    <a:schemeClr val="tx2">
                      <a:lumMod val="50000"/>
                    </a:schemeClr>
                  </a:solidFill>
                </a:endParaRPr>
              </a:p>
            </p:txBody>
          </p:sp>
          <p:sp>
            <p:nvSpPr>
              <p:cNvPr id="56" name="矩形 55">
                <a:extLst>
                  <a:ext uri="{FF2B5EF4-FFF2-40B4-BE49-F238E27FC236}">
                    <a16:creationId xmlns:a16="http://schemas.microsoft.com/office/drawing/2014/main" id="{D3FAC279-2E5C-E34E-BB75-42F9076AEF65}"/>
                  </a:ext>
                </a:extLst>
              </p:cNvPr>
              <p:cNvSpPr/>
              <p:nvPr/>
            </p:nvSpPr>
            <p:spPr>
              <a:xfrm>
                <a:off x="2310899" y="4309449"/>
                <a:ext cx="1561726" cy="570369"/>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rPr>
                  <a:t>‘ a ’</a:t>
                </a:r>
                <a:endParaRPr lang="zh-CN" altLang="en-US" sz="2800" dirty="0">
                  <a:solidFill>
                    <a:schemeClr val="tx1">
                      <a:lumMod val="95000"/>
                      <a:lumOff val="5000"/>
                    </a:schemeClr>
                  </a:solidFill>
                </a:endParaRPr>
              </a:p>
            </p:txBody>
          </p:sp>
          <p:sp>
            <p:nvSpPr>
              <p:cNvPr id="57" name="矩形 56">
                <a:extLst>
                  <a:ext uri="{FF2B5EF4-FFF2-40B4-BE49-F238E27FC236}">
                    <a16:creationId xmlns:a16="http://schemas.microsoft.com/office/drawing/2014/main" id="{0B1688AC-BC92-8846-A7C3-AE0216272F2F}"/>
                  </a:ext>
                </a:extLst>
              </p:cNvPr>
              <p:cNvSpPr/>
              <p:nvPr/>
            </p:nvSpPr>
            <p:spPr>
              <a:xfrm>
                <a:off x="2310899" y="4879818"/>
                <a:ext cx="1561726" cy="570369"/>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rPr>
                  <a:t>‘ b ’</a:t>
                </a:r>
                <a:endParaRPr lang="zh-CN" altLang="en-US" sz="2800" dirty="0">
                  <a:solidFill>
                    <a:schemeClr val="tx1">
                      <a:lumMod val="95000"/>
                      <a:lumOff val="5000"/>
                    </a:schemeClr>
                  </a:solidFill>
                </a:endParaRPr>
              </a:p>
            </p:txBody>
          </p:sp>
        </p:grpSp>
        <p:sp>
          <p:nvSpPr>
            <p:cNvPr id="58" name="圆角矩形 57">
              <a:extLst>
                <a:ext uri="{FF2B5EF4-FFF2-40B4-BE49-F238E27FC236}">
                  <a16:creationId xmlns:a16="http://schemas.microsoft.com/office/drawing/2014/main" id="{0C969B3F-CF76-804A-8342-574D39676281}"/>
                </a:ext>
              </a:extLst>
            </p:cNvPr>
            <p:cNvSpPr/>
            <p:nvPr/>
          </p:nvSpPr>
          <p:spPr>
            <a:xfrm>
              <a:off x="5116260" y="4183160"/>
              <a:ext cx="2445008" cy="1772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对象属性</a:t>
              </a:r>
              <a:endParaRPr lang="en-US" altLang="zh-CN" sz="1600" dirty="0">
                <a:solidFill>
                  <a:schemeClr val="tx1">
                    <a:lumMod val="95000"/>
                    <a:lumOff val="5000"/>
                  </a:schemeClr>
                </a:solidFill>
              </a:endParaRPr>
            </a:p>
            <a:p>
              <a:endParaRPr lang="en-US" altLang="zh-CN" sz="1600" dirty="0">
                <a:solidFill>
                  <a:schemeClr val="tx1">
                    <a:lumMod val="95000"/>
                    <a:lumOff val="5000"/>
                  </a:schemeClr>
                </a:solidFill>
              </a:endParaRPr>
            </a:p>
            <a:p>
              <a:r>
                <a:rPr lang="zh-CN" altLang="en-US" sz="1600" dirty="0">
                  <a:solidFill>
                    <a:schemeClr val="tx1">
                      <a:lumMod val="95000"/>
                      <a:lumOff val="5000"/>
                    </a:schemeClr>
                  </a:solidFill>
                </a:rPr>
                <a:t>  值</a:t>
              </a:r>
              <a:r>
                <a:rPr lang="en-US" altLang="zh-CN" sz="1600" dirty="0">
                  <a:solidFill>
                    <a:schemeClr val="tx1">
                      <a:lumMod val="95000"/>
                      <a:lumOff val="5000"/>
                    </a:schemeClr>
                  </a:solidFill>
                </a:rPr>
                <a:t> : 1</a:t>
              </a:r>
            </a:p>
            <a:p>
              <a:r>
                <a:rPr lang="zh-CN" altLang="en-US" sz="1600" dirty="0">
                  <a:solidFill>
                    <a:schemeClr val="tx1">
                      <a:lumMod val="95000"/>
                      <a:lumOff val="5000"/>
                    </a:schemeClr>
                  </a:solidFill>
                </a:rPr>
                <a:t>  是否可写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是否可枚举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是否可配置 </a:t>
              </a:r>
              <a:r>
                <a:rPr lang="en-US" altLang="zh-CN" sz="1600" dirty="0">
                  <a:solidFill>
                    <a:schemeClr val="tx1">
                      <a:lumMod val="95000"/>
                      <a:lumOff val="5000"/>
                    </a:schemeClr>
                  </a:solidFill>
                </a:rPr>
                <a:t>: true</a:t>
              </a:r>
              <a:endParaRPr lang="zh-CN" altLang="en-US" sz="1600" dirty="0">
                <a:solidFill>
                  <a:schemeClr val="tx1">
                    <a:lumMod val="95000"/>
                    <a:lumOff val="5000"/>
                  </a:schemeClr>
                </a:solidFill>
              </a:endParaRPr>
            </a:p>
          </p:txBody>
        </p:sp>
        <p:sp>
          <p:nvSpPr>
            <p:cNvPr id="59" name="圆角矩形 58">
              <a:extLst>
                <a:ext uri="{FF2B5EF4-FFF2-40B4-BE49-F238E27FC236}">
                  <a16:creationId xmlns:a16="http://schemas.microsoft.com/office/drawing/2014/main" id="{56F5CAA1-DC36-D74E-82F4-AE91BFBB228C}"/>
                </a:ext>
              </a:extLst>
            </p:cNvPr>
            <p:cNvSpPr/>
            <p:nvPr/>
          </p:nvSpPr>
          <p:spPr>
            <a:xfrm>
              <a:off x="8887571" y="4183160"/>
              <a:ext cx="2445008" cy="1772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对象属性</a:t>
              </a:r>
              <a:endParaRPr lang="en-US" altLang="zh-CN" sz="1600" dirty="0">
                <a:solidFill>
                  <a:schemeClr val="tx1">
                    <a:lumMod val="95000"/>
                    <a:lumOff val="5000"/>
                  </a:schemeClr>
                </a:solidFill>
              </a:endParaRPr>
            </a:p>
            <a:p>
              <a:endParaRPr lang="en-US" altLang="zh-CN" sz="1600" dirty="0">
                <a:solidFill>
                  <a:schemeClr val="tx1">
                    <a:lumMod val="95000"/>
                    <a:lumOff val="5000"/>
                  </a:schemeClr>
                </a:solidFill>
              </a:endParaRPr>
            </a:p>
            <a:p>
              <a:r>
                <a:rPr lang="zh-CN" altLang="en-US" sz="1600" dirty="0">
                  <a:solidFill>
                    <a:schemeClr val="tx1">
                      <a:lumMod val="95000"/>
                      <a:lumOff val="5000"/>
                    </a:schemeClr>
                  </a:solidFill>
                </a:rPr>
                <a:t>  值</a:t>
              </a:r>
              <a:r>
                <a:rPr lang="en-US" altLang="zh-CN" sz="1600" dirty="0">
                  <a:solidFill>
                    <a:schemeClr val="tx1">
                      <a:lumMod val="95000"/>
                      <a:lumOff val="5000"/>
                    </a:schemeClr>
                  </a:solidFill>
                </a:rPr>
                <a:t> : 2</a:t>
              </a:r>
            </a:p>
            <a:p>
              <a:r>
                <a:rPr lang="zh-CN" altLang="en-US" sz="1600" dirty="0">
                  <a:solidFill>
                    <a:schemeClr val="tx1">
                      <a:lumMod val="95000"/>
                      <a:lumOff val="5000"/>
                    </a:schemeClr>
                  </a:solidFill>
                </a:rPr>
                <a:t>  是否可写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是否可枚举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是否可配置 </a:t>
              </a:r>
              <a:r>
                <a:rPr lang="en-US" altLang="zh-CN" sz="1600" dirty="0">
                  <a:solidFill>
                    <a:schemeClr val="tx1">
                      <a:lumMod val="95000"/>
                      <a:lumOff val="5000"/>
                    </a:schemeClr>
                  </a:solidFill>
                </a:rPr>
                <a:t>: true</a:t>
              </a:r>
              <a:endParaRPr lang="zh-CN" altLang="en-US" dirty="0">
                <a:solidFill>
                  <a:schemeClr val="tx1">
                    <a:lumMod val="95000"/>
                    <a:lumOff val="5000"/>
                  </a:schemeClr>
                </a:solidFill>
              </a:endParaRPr>
            </a:p>
          </p:txBody>
        </p:sp>
        <p:cxnSp>
          <p:nvCxnSpPr>
            <p:cNvPr id="60" name="曲线连接符 59">
              <a:extLst>
                <a:ext uri="{FF2B5EF4-FFF2-40B4-BE49-F238E27FC236}">
                  <a16:creationId xmlns:a16="http://schemas.microsoft.com/office/drawing/2014/main" id="{3E3CD22F-D369-3A4E-B15A-CE1B5A15EAD0}"/>
                </a:ext>
              </a:extLst>
            </p:cNvPr>
            <p:cNvCxnSpPr>
              <a:stCxn id="56" idx="1"/>
              <a:endCxn id="58" idx="0"/>
            </p:cNvCxnSpPr>
            <p:nvPr/>
          </p:nvCxnSpPr>
          <p:spPr>
            <a:xfrm rot="10800000" flipV="1">
              <a:off x="6338765" y="2647455"/>
              <a:ext cx="1222504" cy="1535704"/>
            </a:xfrm>
            <a:prstGeom prst="curvedConnector2">
              <a:avLst/>
            </a:prstGeom>
            <a:ln w="57150">
              <a:solidFill>
                <a:schemeClr val="tx1">
                  <a:lumMod val="95000"/>
                  <a:lumOff val="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曲线连接符 60">
              <a:extLst>
                <a:ext uri="{FF2B5EF4-FFF2-40B4-BE49-F238E27FC236}">
                  <a16:creationId xmlns:a16="http://schemas.microsoft.com/office/drawing/2014/main" id="{28DC0F21-BC51-2441-BF23-F69B01F4A947}"/>
                </a:ext>
              </a:extLst>
            </p:cNvPr>
            <p:cNvCxnSpPr>
              <a:stCxn id="57" idx="3"/>
              <a:endCxn id="59" idx="0"/>
            </p:cNvCxnSpPr>
            <p:nvPr/>
          </p:nvCxnSpPr>
          <p:spPr>
            <a:xfrm>
              <a:off x="8887571" y="3120558"/>
              <a:ext cx="1222504" cy="1062601"/>
            </a:xfrm>
            <a:prstGeom prst="curvedConnector2">
              <a:avLst/>
            </a:prstGeom>
            <a:ln w="57150">
              <a:solidFill>
                <a:schemeClr val="tx1">
                  <a:lumMod val="95000"/>
                  <a:lumOff val="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2" name="文本框 61">
            <a:extLst>
              <a:ext uri="{FF2B5EF4-FFF2-40B4-BE49-F238E27FC236}">
                <a16:creationId xmlns:a16="http://schemas.microsoft.com/office/drawing/2014/main" id="{B4B6DB20-D3D7-6840-B8B4-67EB1B329AD3}"/>
              </a:ext>
            </a:extLst>
          </p:cNvPr>
          <p:cNvSpPr txBox="1"/>
          <p:nvPr/>
        </p:nvSpPr>
        <p:spPr>
          <a:xfrm>
            <a:off x="1262034" y="1518753"/>
            <a:ext cx="2217146" cy="1815882"/>
          </a:xfrm>
          <a:prstGeom prst="rect">
            <a:avLst/>
          </a:prstGeom>
          <a:noFill/>
        </p:spPr>
        <p:txBody>
          <a:bodyPr wrap="square" rtlCol="0">
            <a:spAutoFit/>
          </a:bodyPr>
          <a:lstStyle/>
          <a:p>
            <a:r>
              <a:rPr lang="en-US" altLang="zh-CN" sz="2800" dirty="0"/>
              <a:t>Object = {</a:t>
            </a:r>
          </a:p>
          <a:p>
            <a:r>
              <a:rPr lang="en-US" altLang="zh-CN" sz="2800" dirty="0"/>
              <a:t>      a </a:t>
            </a:r>
            <a:r>
              <a:rPr lang="zh-CN" altLang="en-US" sz="2800" dirty="0"/>
              <a:t>：</a:t>
            </a:r>
            <a:r>
              <a:rPr lang="en-US" altLang="zh-CN" sz="2800" dirty="0">
                <a:solidFill>
                  <a:srgbClr val="FF0000"/>
                </a:solidFill>
              </a:rPr>
              <a:t>1</a:t>
            </a:r>
            <a:r>
              <a:rPr lang="zh-CN" altLang="en-US" sz="2800" dirty="0"/>
              <a:t>，</a:t>
            </a:r>
            <a:endParaRPr lang="en-US" altLang="zh-CN" sz="2800" dirty="0"/>
          </a:p>
          <a:p>
            <a:r>
              <a:rPr lang="en-US" altLang="zh-CN" sz="2800" dirty="0"/>
              <a:t>      b </a:t>
            </a:r>
            <a:r>
              <a:rPr lang="zh-CN" altLang="en-US" sz="2800" dirty="0"/>
              <a:t>：</a:t>
            </a:r>
            <a:r>
              <a:rPr lang="en-US" altLang="zh-CN" sz="2800" dirty="0">
                <a:solidFill>
                  <a:srgbClr val="FF0000"/>
                </a:solidFill>
              </a:rPr>
              <a:t>2</a:t>
            </a:r>
            <a:endParaRPr lang="en-US" altLang="zh-CN" sz="2800" dirty="0"/>
          </a:p>
          <a:p>
            <a:r>
              <a:rPr lang="en-US" altLang="zh-CN" sz="2800" dirty="0"/>
              <a:t>}</a:t>
            </a:r>
            <a:r>
              <a:rPr lang="zh-CN" altLang="en-US" sz="2800" dirty="0"/>
              <a:t>；</a:t>
            </a:r>
            <a:endParaRPr lang="en-US" altLang="zh-CN" sz="2800" dirty="0"/>
          </a:p>
        </p:txBody>
      </p:sp>
      <p:sp>
        <p:nvSpPr>
          <p:cNvPr id="3" name="灯片编号占位符 2">
            <a:extLst>
              <a:ext uri="{FF2B5EF4-FFF2-40B4-BE49-F238E27FC236}">
                <a16:creationId xmlns:a16="http://schemas.microsoft.com/office/drawing/2014/main" id="{602FEDAA-967E-478C-BB13-061723F670B2}"/>
              </a:ext>
            </a:extLst>
          </p:cNvPr>
          <p:cNvSpPr>
            <a:spLocks noGrp="1"/>
          </p:cNvSpPr>
          <p:nvPr>
            <p:ph type="sldNum" sz="quarter" idx="12"/>
          </p:nvPr>
        </p:nvSpPr>
        <p:spPr/>
        <p:txBody>
          <a:bodyPr/>
          <a:lstStyle/>
          <a:p>
            <a:fld id="{5DD3DB80-B894-403A-B48E-6FDC1A72010E}" type="slidenum">
              <a:rPr lang="zh-CN" altLang="en-US" smtClean="0"/>
              <a:t>45</a:t>
            </a:fld>
            <a:endParaRPr lang="zh-CN" altLang="en-US"/>
          </a:p>
        </p:txBody>
      </p:sp>
    </p:spTree>
    <p:extLst>
      <p:ext uri="{BB962C8B-B14F-4D97-AF65-F5344CB8AC3E}">
        <p14:creationId xmlns:p14="http://schemas.microsoft.com/office/powerpoint/2010/main" val="3719671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šliḓê"/>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lîď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p:cNvSpPr>
            <a:spLocks noGrp="1"/>
          </p:cNvSpPr>
          <p:nvPr>
            <p:ph type="title"/>
          </p:nvPr>
        </p:nvSpPr>
        <p:spPr/>
        <p:txBody>
          <a:bodyPr/>
          <a:lstStyle/>
          <a:p>
            <a:r>
              <a:rPr lang="zh-CN" altLang="en-US" dirty="0"/>
              <a:t>背景知识：</a:t>
            </a:r>
            <a:r>
              <a:rPr lang="en-US" altLang="zh-CN" dirty="0"/>
              <a:t>JavaScript</a:t>
            </a:r>
            <a:r>
              <a:rPr lang="zh-CN" altLang="en-US" dirty="0"/>
              <a:t> 对象存储优化方法</a:t>
            </a:r>
          </a:p>
        </p:txBody>
      </p:sp>
      <p:sp>
        <p:nvSpPr>
          <p:cNvPr id="8" name="文本框 7">
            <a:extLst>
              <a:ext uri="{FF2B5EF4-FFF2-40B4-BE49-F238E27FC236}">
                <a16:creationId xmlns:a16="http://schemas.microsoft.com/office/drawing/2014/main" id="{2DD921F6-2B14-BF4F-8032-AF05F498084A}"/>
              </a:ext>
            </a:extLst>
          </p:cNvPr>
          <p:cNvSpPr txBox="1"/>
          <p:nvPr/>
        </p:nvSpPr>
        <p:spPr>
          <a:xfrm>
            <a:off x="675800" y="5070255"/>
            <a:ext cx="3784754" cy="954107"/>
          </a:xfrm>
          <a:prstGeom prst="rect">
            <a:avLst/>
          </a:prstGeom>
          <a:noFill/>
        </p:spPr>
        <p:txBody>
          <a:bodyPr wrap="square" rtlCol="0">
            <a:spAutoFit/>
          </a:bodyPr>
          <a:lstStyle/>
          <a:p>
            <a:r>
              <a:rPr lang="en-US" altLang="zh-CN" sz="2800" dirty="0"/>
              <a:t>X = { a : </a:t>
            </a:r>
            <a:r>
              <a:rPr lang="en-US" altLang="zh-CN" sz="2800" dirty="0">
                <a:solidFill>
                  <a:srgbClr val="FF0000"/>
                </a:solidFill>
              </a:rPr>
              <a:t>1</a:t>
            </a:r>
            <a:r>
              <a:rPr lang="zh-CN" altLang="en-US" sz="2800" dirty="0"/>
              <a:t> </a:t>
            </a:r>
            <a:r>
              <a:rPr lang="en-US" altLang="zh-CN" sz="2800" dirty="0"/>
              <a:t>, b : </a:t>
            </a:r>
            <a:r>
              <a:rPr lang="en-US" altLang="zh-CN" sz="2800" dirty="0">
                <a:solidFill>
                  <a:srgbClr val="FF0000"/>
                </a:solidFill>
              </a:rPr>
              <a:t>2</a:t>
            </a:r>
            <a:r>
              <a:rPr lang="zh-CN" altLang="en-US" sz="2800" dirty="0"/>
              <a:t> </a:t>
            </a:r>
            <a:r>
              <a:rPr lang="en-US" altLang="zh-CN" sz="2800" dirty="0"/>
              <a:t>}</a:t>
            </a:r>
            <a:r>
              <a:rPr lang="zh-CN" altLang="en-US" sz="2800" dirty="0"/>
              <a:t>；</a:t>
            </a:r>
            <a:endParaRPr lang="en-US" altLang="zh-CN" sz="2800" dirty="0"/>
          </a:p>
          <a:p>
            <a:r>
              <a:rPr lang="en-US" altLang="zh-CN" sz="2800" dirty="0"/>
              <a:t>Y = { a : </a:t>
            </a:r>
            <a:r>
              <a:rPr lang="en-US" altLang="zh-CN" sz="2800" dirty="0">
                <a:solidFill>
                  <a:srgbClr val="FF0000"/>
                </a:solidFill>
              </a:rPr>
              <a:t>3</a:t>
            </a:r>
            <a:r>
              <a:rPr lang="zh-CN" altLang="en-US" sz="2800" dirty="0"/>
              <a:t> </a:t>
            </a:r>
            <a:r>
              <a:rPr lang="en-US" altLang="zh-CN" sz="2800" dirty="0"/>
              <a:t>, b : </a:t>
            </a:r>
            <a:r>
              <a:rPr lang="en-US" altLang="zh-CN" sz="2800" dirty="0">
                <a:solidFill>
                  <a:srgbClr val="FF0000"/>
                </a:solidFill>
              </a:rPr>
              <a:t>4</a:t>
            </a:r>
            <a:r>
              <a:rPr lang="zh-CN" altLang="en-US" sz="2800" dirty="0"/>
              <a:t> </a:t>
            </a:r>
            <a:r>
              <a:rPr lang="en-US" altLang="zh-CN" sz="2800" dirty="0"/>
              <a:t>}</a:t>
            </a:r>
            <a:r>
              <a:rPr lang="zh-CN" altLang="en-US" sz="2800" dirty="0"/>
              <a:t>；</a:t>
            </a:r>
            <a:endParaRPr lang="en-US" altLang="zh-CN" sz="2800" dirty="0"/>
          </a:p>
        </p:txBody>
      </p:sp>
      <p:grpSp>
        <p:nvGrpSpPr>
          <p:cNvPr id="9" name="组合 8">
            <a:extLst>
              <a:ext uri="{FF2B5EF4-FFF2-40B4-BE49-F238E27FC236}">
                <a16:creationId xmlns:a16="http://schemas.microsoft.com/office/drawing/2014/main" id="{5685C71D-50AB-E542-9B37-5D7AB53066D4}"/>
              </a:ext>
            </a:extLst>
          </p:cNvPr>
          <p:cNvGrpSpPr/>
          <p:nvPr/>
        </p:nvGrpSpPr>
        <p:grpSpPr>
          <a:xfrm>
            <a:off x="6921044" y="2140855"/>
            <a:ext cx="1882539" cy="1549090"/>
            <a:chOff x="2009873" y="3594226"/>
            <a:chExt cx="2163779" cy="1855961"/>
          </a:xfrm>
        </p:grpSpPr>
        <p:sp>
          <p:nvSpPr>
            <p:cNvPr id="24" name="圆角矩形 23">
              <a:extLst>
                <a:ext uri="{FF2B5EF4-FFF2-40B4-BE49-F238E27FC236}">
                  <a16:creationId xmlns:a16="http://schemas.microsoft.com/office/drawing/2014/main" id="{934B3C0A-28D0-DD49-999B-8A21CD2249AB}"/>
                </a:ext>
              </a:extLst>
            </p:cNvPr>
            <p:cNvSpPr/>
            <p:nvPr/>
          </p:nvSpPr>
          <p:spPr>
            <a:xfrm>
              <a:off x="2009873" y="3594226"/>
              <a:ext cx="2163779" cy="715224"/>
            </a:xfrm>
            <a:prstGeom prst="roundRect">
              <a:avLst/>
            </a:prstGeom>
            <a:solidFill>
              <a:srgbClr val="07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2">
                      <a:lumMod val="50000"/>
                    </a:schemeClr>
                  </a:solidFill>
                </a:rPr>
                <a:t>Shape</a:t>
              </a:r>
              <a:endParaRPr lang="zh-CN" altLang="en-US" sz="2800" dirty="0">
                <a:solidFill>
                  <a:schemeClr val="tx2">
                    <a:lumMod val="50000"/>
                  </a:schemeClr>
                </a:solidFill>
              </a:endParaRPr>
            </a:p>
          </p:txBody>
        </p:sp>
        <p:sp>
          <p:nvSpPr>
            <p:cNvPr id="25" name="矩形 24">
              <a:extLst>
                <a:ext uri="{FF2B5EF4-FFF2-40B4-BE49-F238E27FC236}">
                  <a16:creationId xmlns:a16="http://schemas.microsoft.com/office/drawing/2014/main" id="{E921FC8F-3107-DE4F-B595-D29952C94E2F}"/>
                </a:ext>
              </a:extLst>
            </p:cNvPr>
            <p:cNvSpPr/>
            <p:nvPr/>
          </p:nvSpPr>
          <p:spPr>
            <a:xfrm>
              <a:off x="2310899" y="4309449"/>
              <a:ext cx="1561726" cy="570369"/>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rPr>
                <a:t>‘ a ’</a:t>
              </a:r>
              <a:endParaRPr lang="zh-CN" altLang="en-US" sz="2800" dirty="0">
                <a:solidFill>
                  <a:schemeClr val="tx1">
                    <a:lumMod val="95000"/>
                    <a:lumOff val="5000"/>
                  </a:schemeClr>
                </a:solidFill>
              </a:endParaRPr>
            </a:p>
          </p:txBody>
        </p:sp>
        <p:sp>
          <p:nvSpPr>
            <p:cNvPr id="26" name="矩形 25">
              <a:extLst>
                <a:ext uri="{FF2B5EF4-FFF2-40B4-BE49-F238E27FC236}">
                  <a16:creationId xmlns:a16="http://schemas.microsoft.com/office/drawing/2014/main" id="{BF6DF27A-51F4-3342-B083-9B3FCBA2CE21}"/>
                </a:ext>
              </a:extLst>
            </p:cNvPr>
            <p:cNvSpPr/>
            <p:nvPr/>
          </p:nvSpPr>
          <p:spPr>
            <a:xfrm>
              <a:off x="2310899" y="4879818"/>
              <a:ext cx="1561726" cy="570369"/>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rPr>
                <a:t>‘ b ’</a:t>
              </a:r>
              <a:endParaRPr lang="zh-CN" altLang="en-US" sz="2800" dirty="0">
                <a:solidFill>
                  <a:schemeClr val="tx1">
                    <a:lumMod val="95000"/>
                    <a:lumOff val="5000"/>
                  </a:schemeClr>
                </a:solidFill>
              </a:endParaRPr>
            </a:p>
          </p:txBody>
        </p:sp>
      </p:grpSp>
      <p:sp>
        <p:nvSpPr>
          <p:cNvPr id="10" name="圆角矩形 9">
            <a:extLst>
              <a:ext uri="{FF2B5EF4-FFF2-40B4-BE49-F238E27FC236}">
                <a16:creationId xmlns:a16="http://schemas.microsoft.com/office/drawing/2014/main" id="{FB3470A8-CB06-3A43-84ED-72BEABE4B1D3}"/>
              </a:ext>
            </a:extLst>
          </p:cNvPr>
          <p:cNvSpPr/>
          <p:nvPr/>
        </p:nvSpPr>
        <p:spPr>
          <a:xfrm>
            <a:off x="5062137" y="4415633"/>
            <a:ext cx="2504800" cy="1783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对象属性</a:t>
            </a:r>
            <a:endParaRPr lang="en-US" altLang="zh-CN" sz="1600" dirty="0">
              <a:solidFill>
                <a:schemeClr val="tx1">
                  <a:lumMod val="95000"/>
                  <a:lumOff val="5000"/>
                </a:schemeClr>
              </a:solidFill>
            </a:endParaRPr>
          </a:p>
          <a:p>
            <a:endParaRPr lang="en-US" altLang="zh-CN" sz="1600" dirty="0">
              <a:solidFill>
                <a:schemeClr val="tx1">
                  <a:lumMod val="95000"/>
                  <a:lumOff val="5000"/>
                </a:schemeClr>
              </a:solidFill>
            </a:endParaRPr>
          </a:p>
          <a:p>
            <a:r>
              <a:rPr lang="zh-CN" altLang="en-US" sz="1600" dirty="0">
                <a:solidFill>
                  <a:schemeClr val="tx1">
                    <a:lumMod val="95000"/>
                    <a:lumOff val="5000"/>
                  </a:schemeClr>
                </a:solidFill>
              </a:rPr>
              <a:t>    偏移量</a:t>
            </a:r>
            <a:r>
              <a:rPr lang="en-US" altLang="zh-CN" sz="1600" dirty="0">
                <a:solidFill>
                  <a:schemeClr val="tx1">
                    <a:lumMod val="95000"/>
                    <a:lumOff val="5000"/>
                  </a:schemeClr>
                </a:solidFill>
              </a:rPr>
              <a:t> : 0</a:t>
            </a:r>
          </a:p>
          <a:p>
            <a:r>
              <a:rPr lang="zh-CN" altLang="en-US" sz="1600" dirty="0">
                <a:solidFill>
                  <a:schemeClr val="tx1">
                    <a:lumMod val="95000"/>
                    <a:lumOff val="5000"/>
                  </a:schemeClr>
                </a:solidFill>
              </a:rPr>
              <a:t>    是否可写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是否可枚举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是否可配置 </a:t>
            </a:r>
            <a:r>
              <a:rPr lang="en-US" altLang="zh-CN" sz="1600" dirty="0">
                <a:solidFill>
                  <a:schemeClr val="tx1">
                    <a:lumMod val="95000"/>
                    <a:lumOff val="5000"/>
                  </a:schemeClr>
                </a:solidFill>
              </a:rPr>
              <a:t>: true</a:t>
            </a:r>
            <a:endParaRPr lang="zh-CN" altLang="en-US" dirty="0">
              <a:solidFill>
                <a:schemeClr val="tx1">
                  <a:lumMod val="95000"/>
                  <a:lumOff val="5000"/>
                </a:schemeClr>
              </a:solidFill>
            </a:endParaRPr>
          </a:p>
        </p:txBody>
      </p:sp>
      <p:sp>
        <p:nvSpPr>
          <p:cNvPr id="11" name="圆角矩形 10">
            <a:extLst>
              <a:ext uri="{FF2B5EF4-FFF2-40B4-BE49-F238E27FC236}">
                <a16:creationId xmlns:a16="http://schemas.microsoft.com/office/drawing/2014/main" id="{F9EFAAE5-99D5-D547-999A-55A73A337A37}"/>
              </a:ext>
            </a:extLst>
          </p:cNvPr>
          <p:cNvSpPr/>
          <p:nvPr/>
        </p:nvSpPr>
        <p:spPr>
          <a:xfrm>
            <a:off x="8287660" y="4415633"/>
            <a:ext cx="2504800" cy="1783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对象属性</a:t>
            </a:r>
            <a:endParaRPr lang="en-US" altLang="zh-CN" sz="1600" dirty="0">
              <a:solidFill>
                <a:schemeClr val="tx1">
                  <a:lumMod val="95000"/>
                  <a:lumOff val="5000"/>
                </a:schemeClr>
              </a:solidFill>
            </a:endParaRPr>
          </a:p>
          <a:p>
            <a:endParaRPr lang="en-US" altLang="zh-CN" sz="1600" dirty="0">
              <a:solidFill>
                <a:schemeClr val="tx1">
                  <a:lumMod val="95000"/>
                  <a:lumOff val="5000"/>
                </a:schemeClr>
              </a:solidFill>
            </a:endParaRPr>
          </a:p>
          <a:p>
            <a:r>
              <a:rPr lang="zh-CN" altLang="en-US" sz="1600" dirty="0">
                <a:solidFill>
                  <a:schemeClr val="tx1">
                    <a:lumMod val="95000"/>
                    <a:lumOff val="5000"/>
                  </a:schemeClr>
                </a:solidFill>
              </a:rPr>
              <a:t>    偏移量</a:t>
            </a:r>
            <a:r>
              <a:rPr lang="en-US" altLang="zh-CN" sz="1600" dirty="0">
                <a:solidFill>
                  <a:schemeClr val="tx1">
                    <a:lumMod val="95000"/>
                    <a:lumOff val="5000"/>
                  </a:schemeClr>
                </a:solidFill>
              </a:rPr>
              <a:t> : 1</a:t>
            </a:r>
          </a:p>
          <a:p>
            <a:r>
              <a:rPr lang="zh-CN" altLang="en-US" sz="1600" dirty="0">
                <a:solidFill>
                  <a:schemeClr val="tx1">
                    <a:lumMod val="95000"/>
                    <a:lumOff val="5000"/>
                  </a:schemeClr>
                </a:solidFill>
              </a:rPr>
              <a:t>    是否可写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是否可枚举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是否可配置 </a:t>
            </a:r>
            <a:r>
              <a:rPr lang="en-US" altLang="zh-CN" sz="1600" dirty="0">
                <a:solidFill>
                  <a:schemeClr val="tx1">
                    <a:lumMod val="95000"/>
                    <a:lumOff val="5000"/>
                  </a:schemeClr>
                </a:solidFill>
              </a:rPr>
              <a:t>: true</a:t>
            </a:r>
            <a:endParaRPr lang="zh-CN" altLang="en-US" dirty="0">
              <a:solidFill>
                <a:schemeClr val="tx1">
                  <a:lumMod val="95000"/>
                  <a:lumOff val="5000"/>
                </a:schemeClr>
              </a:solidFill>
            </a:endParaRPr>
          </a:p>
        </p:txBody>
      </p:sp>
      <p:cxnSp>
        <p:nvCxnSpPr>
          <p:cNvPr id="12" name="曲线连接符 11">
            <a:extLst>
              <a:ext uri="{FF2B5EF4-FFF2-40B4-BE49-F238E27FC236}">
                <a16:creationId xmlns:a16="http://schemas.microsoft.com/office/drawing/2014/main" id="{3A7EC39D-8822-144D-8BB3-0E862B8CC96F}"/>
              </a:ext>
            </a:extLst>
          </p:cNvPr>
          <p:cNvCxnSpPr>
            <a:stCxn id="25" idx="1"/>
            <a:endCxn id="10" idx="0"/>
          </p:cNvCxnSpPr>
          <p:nvPr/>
        </p:nvCxnSpPr>
        <p:spPr>
          <a:xfrm rot="10800000" flipV="1">
            <a:off x="6314537" y="2975853"/>
            <a:ext cx="868407" cy="1439779"/>
          </a:xfrm>
          <a:prstGeom prst="curvedConnector2">
            <a:avLst/>
          </a:prstGeom>
          <a:ln w="57150">
            <a:solidFill>
              <a:schemeClr val="tx1">
                <a:lumMod val="95000"/>
                <a:lumOff val="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曲线连接符 12">
            <a:extLst>
              <a:ext uri="{FF2B5EF4-FFF2-40B4-BE49-F238E27FC236}">
                <a16:creationId xmlns:a16="http://schemas.microsoft.com/office/drawing/2014/main" id="{3C73F9C7-E61F-0D45-B286-EC2C2F054518}"/>
              </a:ext>
            </a:extLst>
          </p:cNvPr>
          <p:cNvCxnSpPr>
            <a:stCxn id="26" idx="3"/>
            <a:endCxn id="11" idx="0"/>
          </p:cNvCxnSpPr>
          <p:nvPr/>
        </p:nvCxnSpPr>
        <p:spPr>
          <a:xfrm>
            <a:off x="8541683" y="3451915"/>
            <a:ext cx="998377" cy="963717"/>
          </a:xfrm>
          <a:prstGeom prst="curvedConnector2">
            <a:avLst/>
          </a:prstGeom>
          <a:ln w="57150">
            <a:solidFill>
              <a:schemeClr val="tx1">
                <a:lumMod val="95000"/>
                <a:lumOff val="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C1C9A036-56C5-AA45-89D1-9D4E9D417409}"/>
              </a:ext>
            </a:extLst>
          </p:cNvPr>
          <p:cNvGrpSpPr/>
          <p:nvPr/>
        </p:nvGrpSpPr>
        <p:grpSpPr>
          <a:xfrm>
            <a:off x="2238331" y="1538869"/>
            <a:ext cx="1882539" cy="1258424"/>
            <a:chOff x="2009873" y="3594225"/>
            <a:chExt cx="2163779" cy="1855962"/>
          </a:xfrm>
        </p:grpSpPr>
        <p:sp>
          <p:nvSpPr>
            <p:cNvPr id="21" name="圆角矩形 20">
              <a:extLst>
                <a:ext uri="{FF2B5EF4-FFF2-40B4-BE49-F238E27FC236}">
                  <a16:creationId xmlns:a16="http://schemas.microsoft.com/office/drawing/2014/main" id="{943162F5-D108-3943-A9DD-F6D442286946}"/>
                </a:ext>
              </a:extLst>
            </p:cNvPr>
            <p:cNvSpPr/>
            <p:nvPr/>
          </p:nvSpPr>
          <p:spPr>
            <a:xfrm>
              <a:off x="2009873" y="3594225"/>
              <a:ext cx="2163779" cy="715224"/>
            </a:xfrm>
            <a:prstGeom prst="round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lumMod val="50000"/>
                    </a:schemeClr>
                  </a:solidFill>
                </a:rPr>
                <a:t>Object X</a:t>
              </a:r>
              <a:endParaRPr lang="zh-CN" altLang="en-US" sz="2400" dirty="0">
                <a:solidFill>
                  <a:schemeClr val="tx2">
                    <a:lumMod val="50000"/>
                  </a:schemeClr>
                </a:solidFill>
              </a:endParaRPr>
            </a:p>
          </p:txBody>
        </p:sp>
        <p:sp>
          <p:nvSpPr>
            <p:cNvPr id="22" name="矩形 21">
              <a:extLst>
                <a:ext uri="{FF2B5EF4-FFF2-40B4-BE49-F238E27FC236}">
                  <a16:creationId xmlns:a16="http://schemas.microsoft.com/office/drawing/2014/main" id="{C6095133-965C-9240-BD09-9EDBD28865BF}"/>
                </a:ext>
              </a:extLst>
            </p:cNvPr>
            <p:cNvSpPr/>
            <p:nvPr/>
          </p:nvSpPr>
          <p:spPr>
            <a:xfrm>
              <a:off x="2310899" y="4309449"/>
              <a:ext cx="1561726" cy="570369"/>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rPr>
                <a:t>1</a:t>
              </a:r>
              <a:endParaRPr lang="zh-CN" altLang="en-US" sz="2800" dirty="0">
                <a:solidFill>
                  <a:schemeClr val="tx1">
                    <a:lumMod val="95000"/>
                    <a:lumOff val="5000"/>
                  </a:schemeClr>
                </a:solidFill>
              </a:endParaRPr>
            </a:p>
          </p:txBody>
        </p:sp>
        <p:sp>
          <p:nvSpPr>
            <p:cNvPr id="23" name="矩形 22">
              <a:extLst>
                <a:ext uri="{FF2B5EF4-FFF2-40B4-BE49-F238E27FC236}">
                  <a16:creationId xmlns:a16="http://schemas.microsoft.com/office/drawing/2014/main" id="{0FB352B5-F2D5-E84B-8E86-D04CC6FA253C}"/>
                </a:ext>
              </a:extLst>
            </p:cNvPr>
            <p:cNvSpPr/>
            <p:nvPr/>
          </p:nvSpPr>
          <p:spPr>
            <a:xfrm>
              <a:off x="2310899" y="4879818"/>
              <a:ext cx="1561726" cy="570369"/>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rPr>
                <a:t>2</a:t>
              </a:r>
              <a:endParaRPr lang="zh-CN" altLang="en-US" sz="2800" dirty="0">
                <a:solidFill>
                  <a:schemeClr val="tx1">
                    <a:lumMod val="95000"/>
                    <a:lumOff val="5000"/>
                  </a:schemeClr>
                </a:solidFill>
              </a:endParaRPr>
            </a:p>
          </p:txBody>
        </p:sp>
      </p:grpSp>
      <p:grpSp>
        <p:nvGrpSpPr>
          <p:cNvPr id="15" name="组合 14">
            <a:extLst>
              <a:ext uri="{FF2B5EF4-FFF2-40B4-BE49-F238E27FC236}">
                <a16:creationId xmlns:a16="http://schemas.microsoft.com/office/drawing/2014/main" id="{A371BD9B-59D2-FB4C-89FE-A043CD67E755}"/>
              </a:ext>
            </a:extLst>
          </p:cNvPr>
          <p:cNvGrpSpPr/>
          <p:nvPr/>
        </p:nvGrpSpPr>
        <p:grpSpPr>
          <a:xfrm>
            <a:off x="2238331" y="3304562"/>
            <a:ext cx="1882539" cy="1258424"/>
            <a:chOff x="2009873" y="3594225"/>
            <a:chExt cx="2163779" cy="1855962"/>
          </a:xfrm>
        </p:grpSpPr>
        <p:sp>
          <p:nvSpPr>
            <p:cNvPr id="18" name="圆角矩形 17">
              <a:extLst>
                <a:ext uri="{FF2B5EF4-FFF2-40B4-BE49-F238E27FC236}">
                  <a16:creationId xmlns:a16="http://schemas.microsoft.com/office/drawing/2014/main" id="{A5E4377F-8CA5-EC47-8C47-7B36753DD8B8}"/>
                </a:ext>
              </a:extLst>
            </p:cNvPr>
            <p:cNvSpPr/>
            <p:nvPr/>
          </p:nvSpPr>
          <p:spPr>
            <a:xfrm>
              <a:off x="2009873" y="3594225"/>
              <a:ext cx="2163779" cy="715224"/>
            </a:xfrm>
            <a:prstGeom prst="round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lumMod val="50000"/>
                    </a:schemeClr>
                  </a:solidFill>
                </a:rPr>
                <a:t>Object Y</a:t>
              </a:r>
              <a:endParaRPr lang="zh-CN" altLang="en-US" sz="2400" dirty="0">
                <a:solidFill>
                  <a:schemeClr val="tx2">
                    <a:lumMod val="50000"/>
                  </a:schemeClr>
                </a:solidFill>
              </a:endParaRPr>
            </a:p>
          </p:txBody>
        </p:sp>
        <p:sp>
          <p:nvSpPr>
            <p:cNvPr id="19" name="矩形 18">
              <a:extLst>
                <a:ext uri="{FF2B5EF4-FFF2-40B4-BE49-F238E27FC236}">
                  <a16:creationId xmlns:a16="http://schemas.microsoft.com/office/drawing/2014/main" id="{66F68AB6-E17E-0B49-A025-5ADB2B1A54CE}"/>
                </a:ext>
              </a:extLst>
            </p:cNvPr>
            <p:cNvSpPr/>
            <p:nvPr/>
          </p:nvSpPr>
          <p:spPr>
            <a:xfrm>
              <a:off x="2310899" y="4309449"/>
              <a:ext cx="1561726" cy="570369"/>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rPr>
                <a:t>3</a:t>
              </a:r>
              <a:endParaRPr lang="zh-CN" altLang="en-US" sz="2800" dirty="0">
                <a:solidFill>
                  <a:schemeClr val="tx1">
                    <a:lumMod val="95000"/>
                    <a:lumOff val="5000"/>
                  </a:schemeClr>
                </a:solidFill>
              </a:endParaRPr>
            </a:p>
          </p:txBody>
        </p:sp>
        <p:sp>
          <p:nvSpPr>
            <p:cNvPr id="20" name="矩形 19">
              <a:extLst>
                <a:ext uri="{FF2B5EF4-FFF2-40B4-BE49-F238E27FC236}">
                  <a16:creationId xmlns:a16="http://schemas.microsoft.com/office/drawing/2014/main" id="{C5D6524D-D54D-324E-932D-267F23550072}"/>
                </a:ext>
              </a:extLst>
            </p:cNvPr>
            <p:cNvSpPr/>
            <p:nvPr/>
          </p:nvSpPr>
          <p:spPr>
            <a:xfrm>
              <a:off x="2310899" y="4879818"/>
              <a:ext cx="1561726" cy="570369"/>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rPr>
                <a:t>4</a:t>
              </a:r>
              <a:endParaRPr lang="zh-CN" altLang="en-US" sz="2800" dirty="0">
                <a:solidFill>
                  <a:schemeClr val="tx1">
                    <a:lumMod val="95000"/>
                    <a:lumOff val="5000"/>
                  </a:schemeClr>
                </a:solidFill>
              </a:endParaRPr>
            </a:p>
          </p:txBody>
        </p:sp>
      </p:grpSp>
      <p:cxnSp>
        <p:nvCxnSpPr>
          <p:cNvPr id="16" name="直接箭头连接符 30">
            <a:extLst>
              <a:ext uri="{FF2B5EF4-FFF2-40B4-BE49-F238E27FC236}">
                <a16:creationId xmlns:a16="http://schemas.microsoft.com/office/drawing/2014/main" id="{E9337519-831D-ED48-87E9-B2CD7E361902}"/>
              </a:ext>
            </a:extLst>
          </p:cNvPr>
          <p:cNvCxnSpPr>
            <a:stCxn id="21" idx="3"/>
            <a:endCxn id="24" idx="1"/>
          </p:cNvCxnSpPr>
          <p:nvPr/>
        </p:nvCxnSpPr>
        <p:spPr>
          <a:xfrm>
            <a:off x="4120870" y="1781346"/>
            <a:ext cx="2800174" cy="657992"/>
          </a:xfrm>
          <a:prstGeom prst="straightConnector1">
            <a:avLst/>
          </a:prstGeom>
          <a:ln w="38100">
            <a:solidFill>
              <a:srgbClr val="5B9BD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32">
            <a:extLst>
              <a:ext uri="{FF2B5EF4-FFF2-40B4-BE49-F238E27FC236}">
                <a16:creationId xmlns:a16="http://schemas.microsoft.com/office/drawing/2014/main" id="{30E61074-F9BB-644E-82F5-B53B4BEC871B}"/>
              </a:ext>
            </a:extLst>
          </p:cNvPr>
          <p:cNvCxnSpPr>
            <a:stCxn id="18" idx="3"/>
            <a:endCxn id="24" idx="1"/>
          </p:cNvCxnSpPr>
          <p:nvPr/>
        </p:nvCxnSpPr>
        <p:spPr>
          <a:xfrm flipV="1">
            <a:off x="4120870" y="2439338"/>
            <a:ext cx="2800174" cy="1107700"/>
          </a:xfrm>
          <a:prstGeom prst="straightConnector1">
            <a:avLst/>
          </a:prstGeom>
          <a:ln w="38100">
            <a:solidFill>
              <a:srgbClr val="5B9BD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3EE8C99F-9FE9-4464-ACEB-20E8CB6B1B54}"/>
              </a:ext>
            </a:extLst>
          </p:cNvPr>
          <p:cNvSpPr>
            <a:spLocks noGrp="1"/>
          </p:cNvSpPr>
          <p:nvPr>
            <p:ph type="sldNum" sz="quarter" idx="12"/>
          </p:nvPr>
        </p:nvSpPr>
        <p:spPr/>
        <p:txBody>
          <a:bodyPr/>
          <a:lstStyle/>
          <a:p>
            <a:fld id="{5DD3DB80-B894-403A-B48E-6FDC1A72010E}" type="slidenum">
              <a:rPr lang="zh-CN" altLang="en-US" smtClean="0"/>
              <a:t>46</a:t>
            </a:fld>
            <a:endParaRPr lang="zh-CN" altLang="en-US"/>
          </a:p>
        </p:txBody>
      </p:sp>
    </p:spTree>
    <p:extLst>
      <p:ext uri="{BB962C8B-B14F-4D97-AF65-F5344CB8AC3E}">
        <p14:creationId xmlns:p14="http://schemas.microsoft.com/office/powerpoint/2010/main" val="4097773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šliḓê"/>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lîď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p:cNvSpPr>
            <a:spLocks noGrp="1"/>
          </p:cNvSpPr>
          <p:nvPr>
            <p:ph type="title"/>
          </p:nvPr>
        </p:nvSpPr>
        <p:spPr/>
        <p:txBody>
          <a:bodyPr/>
          <a:lstStyle/>
          <a:p>
            <a:r>
              <a:rPr lang="zh-CN" altLang="en-US" dirty="0"/>
              <a:t>背景知识：</a:t>
            </a:r>
            <a:r>
              <a:rPr lang="en-US" altLang="zh-CN" dirty="0"/>
              <a:t>JavaScript</a:t>
            </a:r>
            <a:r>
              <a:rPr lang="zh-CN" altLang="en-US" dirty="0"/>
              <a:t> 数组存储</a:t>
            </a:r>
          </a:p>
        </p:txBody>
      </p:sp>
      <p:sp>
        <p:nvSpPr>
          <p:cNvPr id="19" name="圆角矩形 18">
            <a:extLst>
              <a:ext uri="{FF2B5EF4-FFF2-40B4-BE49-F238E27FC236}">
                <a16:creationId xmlns:a16="http://schemas.microsoft.com/office/drawing/2014/main" id="{1B343075-E272-BF4A-931D-E2B66998BFD9}"/>
              </a:ext>
            </a:extLst>
          </p:cNvPr>
          <p:cNvSpPr/>
          <p:nvPr/>
        </p:nvSpPr>
        <p:spPr>
          <a:xfrm>
            <a:off x="8563382" y="1193180"/>
            <a:ext cx="2551115" cy="1529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对象属性</a:t>
            </a:r>
            <a:endParaRPr lang="en-US" altLang="zh-CN" sz="1600" dirty="0">
              <a:solidFill>
                <a:schemeClr val="tx1">
                  <a:lumMod val="95000"/>
                  <a:lumOff val="5000"/>
                </a:schemeClr>
              </a:solidFill>
            </a:endParaRPr>
          </a:p>
          <a:p>
            <a:endParaRPr lang="en-US" altLang="zh-CN" sz="1600" dirty="0">
              <a:solidFill>
                <a:schemeClr val="tx1">
                  <a:lumMod val="95000"/>
                  <a:lumOff val="5000"/>
                </a:schemeClr>
              </a:solidFill>
            </a:endParaRPr>
          </a:p>
          <a:p>
            <a:r>
              <a:rPr lang="zh-CN" altLang="en-US" sz="1600" dirty="0">
                <a:solidFill>
                  <a:schemeClr val="tx1">
                    <a:lumMod val="95000"/>
                    <a:lumOff val="5000"/>
                  </a:schemeClr>
                </a:solidFill>
              </a:rPr>
              <a:t>    值</a:t>
            </a:r>
            <a:r>
              <a:rPr lang="en-US" altLang="zh-CN" sz="1600" dirty="0">
                <a:solidFill>
                  <a:schemeClr val="tx1">
                    <a:lumMod val="95000"/>
                    <a:lumOff val="5000"/>
                  </a:schemeClr>
                </a:solidFill>
              </a:rPr>
              <a:t> : 2</a:t>
            </a:r>
          </a:p>
          <a:p>
            <a:r>
              <a:rPr lang="zh-CN" altLang="en-US" sz="1600" dirty="0">
                <a:solidFill>
                  <a:schemeClr val="tx1">
                    <a:lumMod val="95000"/>
                    <a:lumOff val="5000"/>
                  </a:schemeClr>
                </a:solidFill>
              </a:rPr>
              <a:t>    是否可写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是否可枚举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是否可配置 </a:t>
            </a:r>
            <a:r>
              <a:rPr lang="en-US" altLang="zh-CN" sz="1600" dirty="0">
                <a:solidFill>
                  <a:schemeClr val="tx1">
                    <a:lumMod val="95000"/>
                    <a:lumOff val="5000"/>
                  </a:schemeClr>
                </a:solidFill>
              </a:rPr>
              <a:t>: true</a:t>
            </a:r>
            <a:endParaRPr lang="zh-CN" altLang="en-US" dirty="0">
              <a:solidFill>
                <a:schemeClr val="tx1">
                  <a:lumMod val="95000"/>
                  <a:lumOff val="5000"/>
                </a:schemeClr>
              </a:solidFill>
            </a:endParaRPr>
          </a:p>
        </p:txBody>
      </p:sp>
      <p:sp>
        <p:nvSpPr>
          <p:cNvPr id="20" name="圆角矩形 19">
            <a:extLst>
              <a:ext uri="{FF2B5EF4-FFF2-40B4-BE49-F238E27FC236}">
                <a16:creationId xmlns:a16="http://schemas.microsoft.com/office/drawing/2014/main" id="{5F2D26C3-0C0B-3F48-A4D8-E4527A8F5E20}"/>
              </a:ext>
            </a:extLst>
          </p:cNvPr>
          <p:cNvSpPr/>
          <p:nvPr/>
        </p:nvSpPr>
        <p:spPr>
          <a:xfrm>
            <a:off x="8563382" y="3123268"/>
            <a:ext cx="2551115" cy="1529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对象属性</a:t>
            </a:r>
            <a:endParaRPr lang="en-US" altLang="zh-CN" sz="1600" dirty="0">
              <a:solidFill>
                <a:schemeClr val="tx1">
                  <a:lumMod val="95000"/>
                  <a:lumOff val="5000"/>
                </a:schemeClr>
              </a:solidFill>
            </a:endParaRPr>
          </a:p>
          <a:p>
            <a:endParaRPr lang="en-US" altLang="zh-CN" sz="1600" dirty="0">
              <a:solidFill>
                <a:schemeClr val="tx1">
                  <a:lumMod val="95000"/>
                  <a:lumOff val="5000"/>
                </a:schemeClr>
              </a:solidFill>
            </a:endParaRPr>
          </a:p>
          <a:p>
            <a:r>
              <a:rPr lang="zh-CN" altLang="en-US" sz="1600" dirty="0">
                <a:solidFill>
                  <a:schemeClr val="tx1">
                    <a:lumMod val="95000"/>
                    <a:lumOff val="5000"/>
                  </a:schemeClr>
                </a:solidFill>
              </a:rPr>
              <a:t>    值</a:t>
            </a:r>
            <a:r>
              <a:rPr lang="en-US" altLang="zh-CN" sz="1600" dirty="0">
                <a:solidFill>
                  <a:schemeClr val="tx1">
                    <a:lumMod val="95000"/>
                    <a:lumOff val="5000"/>
                  </a:schemeClr>
                </a:solidFill>
              </a:rPr>
              <a:t> : ‘ a ’</a:t>
            </a:r>
          </a:p>
          <a:p>
            <a:r>
              <a:rPr lang="zh-CN" altLang="en-US" sz="1600" dirty="0">
                <a:solidFill>
                  <a:schemeClr val="tx1">
                    <a:lumMod val="95000"/>
                    <a:lumOff val="5000"/>
                  </a:schemeClr>
                </a:solidFill>
              </a:rPr>
              <a:t>    是否可写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是否可枚举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是否可配置 </a:t>
            </a:r>
            <a:r>
              <a:rPr lang="en-US" altLang="zh-CN" sz="1600" dirty="0">
                <a:solidFill>
                  <a:schemeClr val="tx1">
                    <a:lumMod val="95000"/>
                    <a:lumOff val="5000"/>
                  </a:schemeClr>
                </a:solidFill>
              </a:rPr>
              <a:t>: true</a:t>
            </a:r>
            <a:endParaRPr lang="zh-CN" altLang="en-US" dirty="0">
              <a:solidFill>
                <a:schemeClr val="tx1">
                  <a:lumMod val="95000"/>
                  <a:lumOff val="5000"/>
                </a:schemeClr>
              </a:solidFill>
            </a:endParaRPr>
          </a:p>
        </p:txBody>
      </p:sp>
      <p:sp>
        <p:nvSpPr>
          <p:cNvPr id="21" name="圆角矩形 20">
            <a:extLst>
              <a:ext uri="{FF2B5EF4-FFF2-40B4-BE49-F238E27FC236}">
                <a16:creationId xmlns:a16="http://schemas.microsoft.com/office/drawing/2014/main" id="{5C821D06-0D46-1146-952E-9ECA453EFAE4}"/>
              </a:ext>
            </a:extLst>
          </p:cNvPr>
          <p:cNvSpPr/>
          <p:nvPr/>
        </p:nvSpPr>
        <p:spPr>
          <a:xfrm>
            <a:off x="8563382" y="5053356"/>
            <a:ext cx="2551115" cy="1529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对象属性</a:t>
            </a:r>
            <a:endParaRPr lang="en-US" altLang="zh-CN" sz="1600" dirty="0">
              <a:solidFill>
                <a:schemeClr val="tx1">
                  <a:lumMod val="95000"/>
                  <a:lumOff val="5000"/>
                </a:schemeClr>
              </a:solidFill>
            </a:endParaRPr>
          </a:p>
          <a:p>
            <a:endParaRPr lang="en-US" altLang="zh-CN" sz="1600" dirty="0">
              <a:solidFill>
                <a:schemeClr val="tx1">
                  <a:lumMod val="95000"/>
                  <a:lumOff val="5000"/>
                </a:schemeClr>
              </a:solidFill>
            </a:endParaRPr>
          </a:p>
          <a:p>
            <a:r>
              <a:rPr lang="zh-CN" altLang="en-US" sz="1600" dirty="0">
                <a:solidFill>
                  <a:schemeClr val="tx1">
                    <a:lumMod val="95000"/>
                    <a:lumOff val="5000"/>
                  </a:schemeClr>
                </a:solidFill>
              </a:rPr>
              <a:t>    值</a:t>
            </a:r>
            <a:r>
              <a:rPr lang="en-US" altLang="zh-CN" sz="1600" dirty="0">
                <a:solidFill>
                  <a:schemeClr val="tx1">
                    <a:lumMod val="95000"/>
                    <a:lumOff val="5000"/>
                  </a:schemeClr>
                </a:solidFill>
              </a:rPr>
              <a:t> : ‘ b ’</a:t>
            </a:r>
          </a:p>
          <a:p>
            <a:r>
              <a:rPr lang="zh-CN" altLang="en-US" sz="1600" dirty="0">
                <a:solidFill>
                  <a:schemeClr val="tx1">
                    <a:lumMod val="95000"/>
                    <a:lumOff val="5000"/>
                  </a:schemeClr>
                </a:solidFill>
              </a:rPr>
              <a:t>    是否可写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是否可枚举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是否可配置 </a:t>
            </a:r>
            <a:r>
              <a:rPr lang="en-US" altLang="zh-CN" sz="1600" dirty="0">
                <a:solidFill>
                  <a:schemeClr val="tx1">
                    <a:lumMod val="95000"/>
                    <a:lumOff val="5000"/>
                  </a:schemeClr>
                </a:solidFill>
              </a:rPr>
              <a:t>: true</a:t>
            </a:r>
            <a:endParaRPr lang="zh-CN" altLang="en-US" dirty="0">
              <a:solidFill>
                <a:schemeClr val="tx1">
                  <a:lumMod val="95000"/>
                  <a:lumOff val="5000"/>
                </a:schemeClr>
              </a:solidFill>
            </a:endParaRPr>
          </a:p>
        </p:txBody>
      </p:sp>
      <p:grpSp>
        <p:nvGrpSpPr>
          <p:cNvPr id="22" name="组合 21">
            <a:extLst>
              <a:ext uri="{FF2B5EF4-FFF2-40B4-BE49-F238E27FC236}">
                <a16:creationId xmlns:a16="http://schemas.microsoft.com/office/drawing/2014/main" id="{8EB448C7-0BEF-D94D-B6D5-82CFF3DEB400}"/>
              </a:ext>
            </a:extLst>
          </p:cNvPr>
          <p:cNvGrpSpPr/>
          <p:nvPr/>
        </p:nvGrpSpPr>
        <p:grpSpPr>
          <a:xfrm>
            <a:off x="5568531" y="1314181"/>
            <a:ext cx="1917348" cy="2061603"/>
            <a:chOff x="3617821" y="1539088"/>
            <a:chExt cx="2163779" cy="2426331"/>
          </a:xfrm>
        </p:grpSpPr>
        <p:sp>
          <p:nvSpPr>
            <p:cNvPr id="26" name="圆角矩形 25">
              <a:extLst>
                <a:ext uri="{FF2B5EF4-FFF2-40B4-BE49-F238E27FC236}">
                  <a16:creationId xmlns:a16="http://schemas.microsoft.com/office/drawing/2014/main" id="{3DFD6A9F-D6BC-BF4B-AA07-02618A82D673}"/>
                </a:ext>
              </a:extLst>
            </p:cNvPr>
            <p:cNvSpPr/>
            <p:nvPr/>
          </p:nvSpPr>
          <p:spPr>
            <a:xfrm>
              <a:off x="3617821" y="1539088"/>
              <a:ext cx="2163779" cy="715224"/>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2">
                      <a:lumMod val="50000"/>
                    </a:schemeClr>
                  </a:solidFill>
                </a:rPr>
                <a:t>Array</a:t>
              </a:r>
            </a:p>
          </p:txBody>
        </p:sp>
        <p:sp>
          <p:nvSpPr>
            <p:cNvPr id="27" name="矩形 26">
              <a:extLst>
                <a:ext uri="{FF2B5EF4-FFF2-40B4-BE49-F238E27FC236}">
                  <a16:creationId xmlns:a16="http://schemas.microsoft.com/office/drawing/2014/main" id="{FB19A6BE-2DE6-364B-BD09-CAFB11BF2B4A}"/>
                </a:ext>
              </a:extLst>
            </p:cNvPr>
            <p:cNvSpPr/>
            <p:nvPr/>
          </p:nvSpPr>
          <p:spPr>
            <a:xfrm>
              <a:off x="3918847" y="2254312"/>
              <a:ext cx="1561726" cy="570369"/>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95000"/>
                      <a:lumOff val="5000"/>
                    </a:schemeClr>
                  </a:solidFill>
                </a:rPr>
                <a:t>‘ length ’</a:t>
              </a:r>
              <a:endParaRPr lang="zh-CN" altLang="en-US" sz="2400" dirty="0">
                <a:solidFill>
                  <a:schemeClr val="tx1">
                    <a:lumMod val="95000"/>
                    <a:lumOff val="5000"/>
                  </a:schemeClr>
                </a:solidFill>
              </a:endParaRPr>
            </a:p>
          </p:txBody>
        </p:sp>
        <p:sp>
          <p:nvSpPr>
            <p:cNvPr id="28" name="矩形 27">
              <a:extLst>
                <a:ext uri="{FF2B5EF4-FFF2-40B4-BE49-F238E27FC236}">
                  <a16:creationId xmlns:a16="http://schemas.microsoft.com/office/drawing/2014/main" id="{36743B0C-79FC-5D4B-B7A5-14CE0A4FE45C}"/>
                </a:ext>
              </a:extLst>
            </p:cNvPr>
            <p:cNvSpPr/>
            <p:nvPr/>
          </p:nvSpPr>
          <p:spPr>
            <a:xfrm>
              <a:off x="3918847" y="2824681"/>
              <a:ext cx="1561726" cy="570369"/>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95000"/>
                      <a:lumOff val="5000"/>
                    </a:schemeClr>
                  </a:solidFill>
                </a:rPr>
                <a:t>‘ 0 ’</a:t>
              </a:r>
              <a:endParaRPr lang="zh-CN" altLang="en-US" sz="2400" dirty="0">
                <a:solidFill>
                  <a:schemeClr val="tx1">
                    <a:lumMod val="95000"/>
                    <a:lumOff val="5000"/>
                  </a:schemeClr>
                </a:solidFill>
              </a:endParaRPr>
            </a:p>
          </p:txBody>
        </p:sp>
        <p:sp>
          <p:nvSpPr>
            <p:cNvPr id="29" name="矩形 28">
              <a:extLst>
                <a:ext uri="{FF2B5EF4-FFF2-40B4-BE49-F238E27FC236}">
                  <a16:creationId xmlns:a16="http://schemas.microsoft.com/office/drawing/2014/main" id="{01185078-BFFC-D34C-98A5-9B59B11620A5}"/>
                </a:ext>
              </a:extLst>
            </p:cNvPr>
            <p:cNvSpPr/>
            <p:nvPr/>
          </p:nvSpPr>
          <p:spPr>
            <a:xfrm>
              <a:off x="3918847" y="3395050"/>
              <a:ext cx="1561726" cy="570369"/>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95000"/>
                      <a:lumOff val="5000"/>
                    </a:schemeClr>
                  </a:solidFill>
                </a:rPr>
                <a:t>‘ 1 ’</a:t>
              </a:r>
              <a:endParaRPr lang="zh-CN" altLang="en-US" sz="2400" dirty="0">
                <a:solidFill>
                  <a:schemeClr val="tx1">
                    <a:lumMod val="95000"/>
                    <a:lumOff val="5000"/>
                  </a:schemeClr>
                </a:solidFill>
              </a:endParaRPr>
            </a:p>
          </p:txBody>
        </p:sp>
      </p:grpSp>
      <p:cxnSp>
        <p:nvCxnSpPr>
          <p:cNvPr id="23" name="直接箭头连接符 26">
            <a:extLst>
              <a:ext uri="{FF2B5EF4-FFF2-40B4-BE49-F238E27FC236}">
                <a16:creationId xmlns:a16="http://schemas.microsoft.com/office/drawing/2014/main" id="{BDB4EAF6-29FD-F742-93C9-17C31903A94E}"/>
              </a:ext>
            </a:extLst>
          </p:cNvPr>
          <p:cNvCxnSpPr>
            <a:stCxn id="27" idx="3"/>
            <a:endCxn id="19" idx="1"/>
          </p:cNvCxnSpPr>
          <p:nvPr/>
        </p:nvCxnSpPr>
        <p:spPr>
          <a:xfrm flipV="1">
            <a:off x="7219135" y="1957959"/>
            <a:ext cx="1344247" cy="206249"/>
          </a:xfrm>
          <a:prstGeom prst="straightConnector1">
            <a:avLst/>
          </a:prstGeom>
          <a:ln w="38100">
            <a:solidFill>
              <a:schemeClr val="tx1">
                <a:lumMod val="95000"/>
                <a:lumOff val="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7">
            <a:extLst>
              <a:ext uri="{FF2B5EF4-FFF2-40B4-BE49-F238E27FC236}">
                <a16:creationId xmlns:a16="http://schemas.microsoft.com/office/drawing/2014/main" id="{2F56D11F-857B-954B-8505-B267AD93F0B6}"/>
              </a:ext>
            </a:extLst>
          </p:cNvPr>
          <p:cNvCxnSpPr>
            <a:stCxn id="28" idx="3"/>
            <a:endCxn id="20" idx="1"/>
          </p:cNvCxnSpPr>
          <p:nvPr/>
        </p:nvCxnSpPr>
        <p:spPr>
          <a:xfrm>
            <a:off x="7219135" y="2648839"/>
            <a:ext cx="1344247" cy="1239208"/>
          </a:xfrm>
          <a:prstGeom prst="straightConnector1">
            <a:avLst/>
          </a:prstGeom>
          <a:ln w="38100">
            <a:solidFill>
              <a:schemeClr val="tx1">
                <a:lumMod val="95000"/>
                <a:lumOff val="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30">
            <a:extLst>
              <a:ext uri="{FF2B5EF4-FFF2-40B4-BE49-F238E27FC236}">
                <a16:creationId xmlns:a16="http://schemas.microsoft.com/office/drawing/2014/main" id="{B8A12F03-C9A5-4948-9B9D-52AE42A0ECE0}"/>
              </a:ext>
            </a:extLst>
          </p:cNvPr>
          <p:cNvCxnSpPr>
            <a:stCxn id="29" idx="3"/>
            <a:endCxn id="21" idx="1"/>
          </p:cNvCxnSpPr>
          <p:nvPr/>
        </p:nvCxnSpPr>
        <p:spPr>
          <a:xfrm>
            <a:off x="7219135" y="3133469"/>
            <a:ext cx="1344247" cy="2684666"/>
          </a:xfrm>
          <a:prstGeom prst="straightConnector1">
            <a:avLst/>
          </a:prstGeom>
          <a:ln w="38100">
            <a:solidFill>
              <a:schemeClr val="tx1">
                <a:lumMod val="95000"/>
                <a:lumOff val="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657BA0A6-8253-A24C-9740-85D7E6558C7D}"/>
              </a:ext>
            </a:extLst>
          </p:cNvPr>
          <p:cNvSpPr txBox="1"/>
          <p:nvPr/>
        </p:nvSpPr>
        <p:spPr>
          <a:xfrm>
            <a:off x="4847003" y="4299924"/>
            <a:ext cx="3024448" cy="954107"/>
          </a:xfrm>
          <a:prstGeom prst="rect">
            <a:avLst/>
          </a:prstGeom>
          <a:noFill/>
        </p:spPr>
        <p:txBody>
          <a:bodyPr wrap="square" rtlCol="0">
            <a:spAutoFit/>
          </a:bodyPr>
          <a:lstStyle/>
          <a:p>
            <a:r>
              <a:rPr lang="en-US" altLang="zh-CN" sz="2800" dirty="0"/>
              <a:t>Array </a:t>
            </a:r>
            <a:r>
              <a:rPr lang="en-US" altLang="zh-CN" sz="2800" dirty="0">
                <a:solidFill>
                  <a:srgbClr val="FF0000"/>
                </a:solidFill>
              </a:rPr>
              <a:t>= [ </a:t>
            </a:r>
            <a:r>
              <a:rPr lang="en-US" altLang="zh-CN" sz="2800" dirty="0">
                <a:solidFill>
                  <a:srgbClr val="00B050"/>
                </a:solidFill>
              </a:rPr>
              <a:t>‘ a ’ </a:t>
            </a:r>
            <a:r>
              <a:rPr lang="en-US" altLang="zh-CN" sz="2800" dirty="0">
                <a:solidFill>
                  <a:srgbClr val="FF0000"/>
                </a:solidFill>
              </a:rPr>
              <a:t>] ;</a:t>
            </a:r>
          </a:p>
          <a:p>
            <a:r>
              <a:rPr lang="en-US" altLang="zh-CN" sz="2800" dirty="0"/>
              <a:t>Array </a:t>
            </a:r>
            <a:r>
              <a:rPr lang="en-US" altLang="zh-CN" sz="2800" dirty="0">
                <a:solidFill>
                  <a:srgbClr val="FF0000"/>
                </a:solidFill>
              </a:rPr>
              <a:t>[ 1 ] = </a:t>
            </a:r>
            <a:r>
              <a:rPr lang="en-US" altLang="zh-CN" sz="2800" dirty="0">
                <a:solidFill>
                  <a:srgbClr val="00B050"/>
                </a:solidFill>
              </a:rPr>
              <a:t>‘ b ’ </a:t>
            </a:r>
            <a:r>
              <a:rPr lang="en-US" altLang="zh-CN" sz="2800" dirty="0">
                <a:solidFill>
                  <a:srgbClr val="FF0000"/>
                </a:solidFill>
              </a:rPr>
              <a:t>;</a:t>
            </a:r>
          </a:p>
        </p:txBody>
      </p:sp>
      <p:grpSp>
        <p:nvGrpSpPr>
          <p:cNvPr id="34" name="组合 33">
            <a:extLst>
              <a:ext uri="{FF2B5EF4-FFF2-40B4-BE49-F238E27FC236}">
                <a16:creationId xmlns:a16="http://schemas.microsoft.com/office/drawing/2014/main" id="{B69FEC31-E1D0-3349-AF53-CAA011DA6A7B}"/>
              </a:ext>
            </a:extLst>
          </p:cNvPr>
          <p:cNvGrpSpPr/>
          <p:nvPr/>
        </p:nvGrpSpPr>
        <p:grpSpPr>
          <a:xfrm>
            <a:off x="602507" y="1629018"/>
            <a:ext cx="3720542" cy="2103235"/>
            <a:chOff x="1177636" y="3370126"/>
            <a:chExt cx="3720542" cy="2103235"/>
          </a:xfrm>
        </p:grpSpPr>
        <p:sp>
          <p:nvSpPr>
            <p:cNvPr id="3" name="文本框 2">
              <a:extLst>
                <a:ext uri="{FF2B5EF4-FFF2-40B4-BE49-F238E27FC236}">
                  <a16:creationId xmlns:a16="http://schemas.microsoft.com/office/drawing/2014/main" id="{ECAA5EF4-38DD-614F-B190-1E471629E1E6}"/>
                </a:ext>
              </a:extLst>
            </p:cNvPr>
            <p:cNvSpPr txBox="1"/>
            <p:nvPr/>
          </p:nvSpPr>
          <p:spPr>
            <a:xfrm>
              <a:off x="1726096" y="3370126"/>
              <a:ext cx="3138426" cy="1951432"/>
            </a:xfrm>
            <a:prstGeom prst="rect">
              <a:avLst/>
            </a:prstGeom>
            <a:noFill/>
          </p:spPr>
          <p:txBody>
            <a:bodyPr wrap="square" rtlCol="0">
              <a:spAutoFit/>
            </a:bodyPr>
            <a:lstStyle/>
            <a:p>
              <a:pPr>
                <a:lnSpc>
                  <a:spcPct val="150000"/>
                </a:lnSpc>
              </a:pPr>
              <a:r>
                <a:rPr lang="en-US" altLang="zh-CN" sz="2800" dirty="0" err="1"/>
                <a:t>NativeIntArray</a:t>
              </a:r>
              <a:endParaRPr lang="en-US" altLang="zh-CN" sz="2800" dirty="0"/>
            </a:p>
            <a:p>
              <a:pPr>
                <a:lnSpc>
                  <a:spcPct val="150000"/>
                </a:lnSpc>
              </a:pPr>
              <a:r>
                <a:rPr lang="en-US" altLang="zh-CN" sz="2800" dirty="0" err="1"/>
                <a:t>NativeFloatArray</a:t>
              </a:r>
              <a:endParaRPr lang="en-US" altLang="zh-CN" sz="2800" dirty="0"/>
            </a:p>
            <a:p>
              <a:pPr>
                <a:lnSpc>
                  <a:spcPct val="150000"/>
                </a:lnSpc>
              </a:pPr>
              <a:r>
                <a:rPr lang="en-US" altLang="zh-CN" sz="2800" dirty="0" err="1"/>
                <a:t>VarArray</a:t>
              </a:r>
              <a:r>
                <a:rPr lang="zh-CN" altLang="zh-CN" sz="2800" dirty="0"/>
                <a:t> </a:t>
              </a:r>
              <a:endParaRPr kumimoji="1" lang="zh-CN" altLang="en-US" sz="2800" dirty="0"/>
            </a:p>
          </p:txBody>
        </p:sp>
        <p:sp>
          <p:nvSpPr>
            <p:cNvPr id="31" name="双大括号 30">
              <a:extLst>
                <a:ext uri="{FF2B5EF4-FFF2-40B4-BE49-F238E27FC236}">
                  <a16:creationId xmlns:a16="http://schemas.microsoft.com/office/drawing/2014/main" id="{9A984783-C406-9C45-B107-674096A783AC}"/>
                </a:ext>
              </a:extLst>
            </p:cNvPr>
            <p:cNvSpPr/>
            <p:nvPr/>
          </p:nvSpPr>
          <p:spPr>
            <a:xfrm>
              <a:off x="1177636" y="3429000"/>
              <a:ext cx="3720542" cy="2044361"/>
            </a:xfrm>
            <a:prstGeom prst="bracePair">
              <a:avLst/>
            </a:prstGeom>
            <a:ln w="635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dirty="0"/>
            </a:p>
          </p:txBody>
        </p:sp>
      </p:grpSp>
      <p:sp>
        <p:nvSpPr>
          <p:cNvPr id="32" name="文本框 31">
            <a:extLst>
              <a:ext uri="{FF2B5EF4-FFF2-40B4-BE49-F238E27FC236}">
                <a16:creationId xmlns:a16="http://schemas.microsoft.com/office/drawing/2014/main" id="{5862D974-E884-594D-8916-F691BFCAF587}"/>
              </a:ext>
            </a:extLst>
          </p:cNvPr>
          <p:cNvSpPr txBox="1"/>
          <p:nvPr/>
        </p:nvSpPr>
        <p:spPr>
          <a:xfrm>
            <a:off x="1550020" y="-836341"/>
            <a:ext cx="184731" cy="369332"/>
          </a:xfrm>
          <a:prstGeom prst="rect">
            <a:avLst/>
          </a:prstGeom>
          <a:noFill/>
        </p:spPr>
        <p:txBody>
          <a:bodyPr wrap="none" rtlCol="0">
            <a:spAutoFit/>
          </a:bodyPr>
          <a:lstStyle/>
          <a:p>
            <a:endParaRPr kumimoji="1" lang="zh-CN" altLang="en-US" dirty="0"/>
          </a:p>
        </p:txBody>
      </p:sp>
      <p:sp>
        <p:nvSpPr>
          <p:cNvPr id="4" name="灯片编号占位符 3">
            <a:extLst>
              <a:ext uri="{FF2B5EF4-FFF2-40B4-BE49-F238E27FC236}">
                <a16:creationId xmlns:a16="http://schemas.microsoft.com/office/drawing/2014/main" id="{E1D915CA-3171-4161-BBF2-7AC46ECE5A3A}"/>
              </a:ext>
            </a:extLst>
          </p:cNvPr>
          <p:cNvSpPr>
            <a:spLocks noGrp="1"/>
          </p:cNvSpPr>
          <p:nvPr>
            <p:ph type="sldNum" sz="quarter" idx="12"/>
          </p:nvPr>
        </p:nvSpPr>
        <p:spPr/>
        <p:txBody>
          <a:bodyPr/>
          <a:lstStyle/>
          <a:p>
            <a:fld id="{5DD3DB80-B894-403A-B48E-6FDC1A72010E}" type="slidenum">
              <a:rPr lang="zh-CN" altLang="en-US" smtClean="0"/>
              <a:t>47</a:t>
            </a:fld>
            <a:endParaRPr lang="zh-CN" altLang="en-US"/>
          </a:p>
        </p:txBody>
      </p:sp>
    </p:spTree>
    <p:extLst>
      <p:ext uri="{BB962C8B-B14F-4D97-AF65-F5344CB8AC3E}">
        <p14:creationId xmlns:p14="http://schemas.microsoft.com/office/powerpoint/2010/main" val="3823898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šliḓê"/>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lîď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p:cNvSpPr>
            <a:spLocks noGrp="1"/>
          </p:cNvSpPr>
          <p:nvPr>
            <p:ph type="title"/>
          </p:nvPr>
        </p:nvSpPr>
        <p:spPr/>
        <p:txBody>
          <a:bodyPr/>
          <a:lstStyle/>
          <a:p>
            <a:r>
              <a:rPr lang="zh-CN" altLang="en-US" dirty="0"/>
              <a:t>背景知识：</a:t>
            </a:r>
            <a:r>
              <a:rPr lang="en-US" altLang="zh-CN" dirty="0"/>
              <a:t>JavaScript</a:t>
            </a:r>
            <a:r>
              <a:rPr lang="zh-CN" altLang="en-US" dirty="0"/>
              <a:t> 数组存储优化</a:t>
            </a:r>
          </a:p>
        </p:txBody>
      </p:sp>
      <p:grpSp>
        <p:nvGrpSpPr>
          <p:cNvPr id="5" name="组合 4">
            <a:extLst>
              <a:ext uri="{FF2B5EF4-FFF2-40B4-BE49-F238E27FC236}">
                <a16:creationId xmlns:a16="http://schemas.microsoft.com/office/drawing/2014/main" id="{B0087BEB-55AB-DF40-A1D6-CB4E0BE426C5}"/>
              </a:ext>
            </a:extLst>
          </p:cNvPr>
          <p:cNvGrpSpPr/>
          <p:nvPr/>
        </p:nvGrpSpPr>
        <p:grpSpPr>
          <a:xfrm>
            <a:off x="1873491" y="2471217"/>
            <a:ext cx="8443428" cy="3658589"/>
            <a:chOff x="1436552" y="1817809"/>
            <a:chExt cx="9115711" cy="3970663"/>
          </a:xfrm>
        </p:grpSpPr>
        <p:sp>
          <p:nvSpPr>
            <p:cNvPr id="8" name="圆角矩形 7">
              <a:extLst>
                <a:ext uri="{FF2B5EF4-FFF2-40B4-BE49-F238E27FC236}">
                  <a16:creationId xmlns:a16="http://schemas.microsoft.com/office/drawing/2014/main" id="{B5D29653-7AF7-BE42-9074-AFC23349633A}"/>
                </a:ext>
              </a:extLst>
            </p:cNvPr>
            <p:cNvSpPr/>
            <p:nvPr/>
          </p:nvSpPr>
          <p:spPr>
            <a:xfrm>
              <a:off x="4850844" y="1817809"/>
              <a:ext cx="2879002" cy="180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对象属性</a:t>
              </a:r>
              <a:endParaRPr lang="en-US" altLang="zh-CN" sz="1600" dirty="0">
                <a:solidFill>
                  <a:schemeClr val="tx1">
                    <a:lumMod val="95000"/>
                    <a:lumOff val="5000"/>
                  </a:schemeClr>
                </a:solidFill>
              </a:endParaRPr>
            </a:p>
            <a:p>
              <a:endParaRPr lang="en-US" altLang="zh-CN" sz="1600" dirty="0">
                <a:solidFill>
                  <a:schemeClr val="tx1">
                    <a:lumMod val="95000"/>
                    <a:lumOff val="5000"/>
                  </a:schemeClr>
                </a:solidFill>
              </a:endParaRPr>
            </a:p>
            <a:p>
              <a:r>
                <a:rPr lang="zh-CN" altLang="en-US" sz="1600" dirty="0">
                  <a:solidFill>
                    <a:schemeClr val="tx1">
                      <a:lumMod val="95000"/>
                      <a:lumOff val="5000"/>
                    </a:schemeClr>
                  </a:solidFill>
                </a:rPr>
                <a:t>    偏移量</a:t>
              </a:r>
              <a:r>
                <a:rPr lang="en-US" altLang="zh-CN" sz="1600" dirty="0">
                  <a:solidFill>
                    <a:schemeClr val="tx1">
                      <a:lumMod val="95000"/>
                      <a:lumOff val="5000"/>
                    </a:schemeClr>
                  </a:solidFill>
                </a:rPr>
                <a:t> : 0</a:t>
              </a:r>
            </a:p>
            <a:p>
              <a:r>
                <a:rPr lang="zh-CN" altLang="en-US" sz="1600" dirty="0">
                  <a:solidFill>
                    <a:schemeClr val="tx1">
                      <a:lumMod val="95000"/>
                      <a:lumOff val="5000"/>
                    </a:schemeClr>
                  </a:solidFill>
                </a:rPr>
                <a:t>    是否可写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是否可枚举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是否可配置 </a:t>
              </a:r>
              <a:r>
                <a:rPr lang="en-US" altLang="zh-CN" sz="1600" dirty="0">
                  <a:solidFill>
                    <a:schemeClr val="tx1">
                      <a:lumMod val="95000"/>
                      <a:lumOff val="5000"/>
                    </a:schemeClr>
                  </a:solidFill>
                </a:rPr>
                <a:t>: true</a:t>
              </a:r>
              <a:endParaRPr lang="zh-CN" altLang="en-US" sz="1600" dirty="0">
                <a:solidFill>
                  <a:schemeClr val="tx1">
                    <a:lumMod val="95000"/>
                    <a:lumOff val="5000"/>
                  </a:schemeClr>
                </a:solidFill>
              </a:endParaRPr>
            </a:p>
          </p:txBody>
        </p:sp>
        <p:sp>
          <p:nvSpPr>
            <p:cNvPr id="9" name="圆角矩形 8">
              <a:extLst>
                <a:ext uri="{FF2B5EF4-FFF2-40B4-BE49-F238E27FC236}">
                  <a16:creationId xmlns:a16="http://schemas.microsoft.com/office/drawing/2014/main" id="{94C779E7-8652-0B42-8270-9408FC73EEF0}"/>
                </a:ext>
              </a:extLst>
            </p:cNvPr>
            <p:cNvSpPr/>
            <p:nvPr/>
          </p:nvSpPr>
          <p:spPr>
            <a:xfrm>
              <a:off x="7673261" y="4167553"/>
              <a:ext cx="2879002" cy="16209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rPr>
                <a:t>元素信息</a:t>
              </a:r>
              <a:endParaRPr lang="en-US" altLang="zh-CN" sz="1600" dirty="0">
                <a:solidFill>
                  <a:schemeClr val="tx1">
                    <a:lumMod val="95000"/>
                    <a:lumOff val="5000"/>
                  </a:schemeClr>
                </a:solidFill>
              </a:endParaRPr>
            </a:p>
            <a:p>
              <a:endParaRPr lang="en-US" altLang="zh-CN" sz="1600" dirty="0">
                <a:solidFill>
                  <a:schemeClr val="tx1">
                    <a:lumMod val="95000"/>
                    <a:lumOff val="5000"/>
                  </a:schemeClr>
                </a:solidFill>
              </a:endParaRPr>
            </a:p>
            <a:p>
              <a:r>
                <a:rPr lang="zh-CN" altLang="en-US" sz="1600" dirty="0">
                  <a:solidFill>
                    <a:schemeClr val="tx1">
                      <a:lumMod val="95000"/>
                      <a:lumOff val="5000"/>
                    </a:schemeClr>
                  </a:solidFill>
                </a:rPr>
                <a:t>    是否可写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是否可枚举 </a:t>
              </a:r>
              <a:r>
                <a:rPr lang="en-US" altLang="zh-CN" sz="1600" dirty="0">
                  <a:solidFill>
                    <a:schemeClr val="tx1">
                      <a:lumMod val="95000"/>
                      <a:lumOff val="5000"/>
                    </a:schemeClr>
                  </a:solidFill>
                </a:rPr>
                <a:t>: true</a:t>
              </a:r>
            </a:p>
            <a:p>
              <a:r>
                <a:rPr lang="zh-CN" altLang="en-US" sz="1600" dirty="0">
                  <a:solidFill>
                    <a:schemeClr val="tx1">
                      <a:lumMod val="95000"/>
                      <a:lumOff val="5000"/>
                    </a:schemeClr>
                  </a:solidFill>
                </a:rPr>
                <a:t>    是否可配置 </a:t>
              </a:r>
              <a:r>
                <a:rPr lang="en-US" altLang="zh-CN" sz="1600" dirty="0">
                  <a:solidFill>
                    <a:schemeClr val="tx1">
                      <a:lumMod val="95000"/>
                      <a:lumOff val="5000"/>
                    </a:schemeClr>
                  </a:solidFill>
                </a:rPr>
                <a:t>: true</a:t>
              </a:r>
              <a:endParaRPr lang="zh-CN" altLang="en-US" dirty="0">
                <a:solidFill>
                  <a:schemeClr val="tx1">
                    <a:lumMod val="95000"/>
                    <a:lumOff val="5000"/>
                  </a:schemeClr>
                </a:solidFill>
              </a:endParaRPr>
            </a:p>
          </p:txBody>
        </p:sp>
        <p:grpSp>
          <p:nvGrpSpPr>
            <p:cNvPr id="10" name="组合 9">
              <a:extLst>
                <a:ext uri="{FF2B5EF4-FFF2-40B4-BE49-F238E27FC236}">
                  <a16:creationId xmlns:a16="http://schemas.microsoft.com/office/drawing/2014/main" id="{6A05FF33-84DE-2147-9E38-6FFCCAF665BA}"/>
                </a:ext>
              </a:extLst>
            </p:cNvPr>
            <p:cNvGrpSpPr/>
            <p:nvPr/>
          </p:nvGrpSpPr>
          <p:grpSpPr>
            <a:xfrm>
              <a:off x="1436553" y="4311365"/>
              <a:ext cx="2163779" cy="1285593"/>
              <a:chOff x="3617821" y="1539088"/>
              <a:chExt cx="2163779" cy="1285593"/>
            </a:xfrm>
          </p:grpSpPr>
          <p:sp>
            <p:nvSpPr>
              <p:cNvPr id="20" name="圆角矩形 19">
                <a:extLst>
                  <a:ext uri="{FF2B5EF4-FFF2-40B4-BE49-F238E27FC236}">
                    <a16:creationId xmlns:a16="http://schemas.microsoft.com/office/drawing/2014/main" id="{D3750FE8-22EC-F34E-A522-917EE607A8EC}"/>
                  </a:ext>
                </a:extLst>
              </p:cNvPr>
              <p:cNvSpPr/>
              <p:nvPr/>
            </p:nvSpPr>
            <p:spPr>
              <a:xfrm>
                <a:off x="3617821" y="1539088"/>
                <a:ext cx="2163779" cy="715224"/>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2">
                        <a:lumMod val="50000"/>
                      </a:schemeClr>
                    </a:solidFill>
                  </a:rPr>
                  <a:t>Array</a:t>
                </a:r>
              </a:p>
            </p:txBody>
          </p:sp>
          <p:sp>
            <p:nvSpPr>
              <p:cNvPr id="21" name="矩形 20">
                <a:extLst>
                  <a:ext uri="{FF2B5EF4-FFF2-40B4-BE49-F238E27FC236}">
                    <a16:creationId xmlns:a16="http://schemas.microsoft.com/office/drawing/2014/main" id="{F3BED5F8-E6ED-9843-A206-A7CC1188792C}"/>
                  </a:ext>
                </a:extLst>
              </p:cNvPr>
              <p:cNvSpPr/>
              <p:nvPr/>
            </p:nvSpPr>
            <p:spPr>
              <a:xfrm>
                <a:off x="3918847" y="2254312"/>
                <a:ext cx="1561726" cy="570369"/>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rPr>
                  <a:t>‘ 1 ’</a:t>
                </a:r>
                <a:endParaRPr lang="zh-CN" altLang="en-US" sz="2800" dirty="0">
                  <a:solidFill>
                    <a:schemeClr val="tx1">
                      <a:lumMod val="95000"/>
                      <a:lumOff val="5000"/>
                    </a:schemeClr>
                  </a:solidFill>
                </a:endParaRPr>
              </a:p>
            </p:txBody>
          </p:sp>
        </p:grpSp>
        <p:grpSp>
          <p:nvGrpSpPr>
            <p:cNvPr id="11" name="组合 10">
              <a:extLst>
                <a:ext uri="{FF2B5EF4-FFF2-40B4-BE49-F238E27FC236}">
                  <a16:creationId xmlns:a16="http://schemas.microsoft.com/office/drawing/2014/main" id="{06DAF168-A90A-614F-99C5-97B06EFDFB28}"/>
                </a:ext>
              </a:extLst>
            </p:cNvPr>
            <p:cNvGrpSpPr/>
            <p:nvPr/>
          </p:nvGrpSpPr>
          <p:grpSpPr>
            <a:xfrm>
              <a:off x="1436552" y="2065931"/>
              <a:ext cx="2163779" cy="1285593"/>
              <a:chOff x="3617821" y="1539088"/>
              <a:chExt cx="2163779" cy="1285593"/>
            </a:xfrm>
          </p:grpSpPr>
          <p:sp>
            <p:nvSpPr>
              <p:cNvPr id="18" name="圆角矩形 17">
                <a:extLst>
                  <a:ext uri="{FF2B5EF4-FFF2-40B4-BE49-F238E27FC236}">
                    <a16:creationId xmlns:a16="http://schemas.microsoft.com/office/drawing/2014/main" id="{89F556B3-0BE5-F74F-97FA-7FCE4FE86C2F}"/>
                  </a:ext>
                </a:extLst>
              </p:cNvPr>
              <p:cNvSpPr/>
              <p:nvPr/>
            </p:nvSpPr>
            <p:spPr>
              <a:xfrm>
                <a:off x="3617821" y="1539088"/>
                <a:ext cx="2163779" cy="715224"/>
              </a:xfrm>
              <a:prstGeom prst="roundRect">
                <a:avLst/>
              </a:prstGeom>
              <a:solidFill>
                <a:srgbClr val="5C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2">
                        <a:lumMod val="50000"/>
                      </a:schemeClr>
                    </a:solidFill>
                  </a:rPr>
                  <a:t>Shape</a:t>
                </a:r>
              </a:p>
            </p:txBody>
          </p:sp>
          <p:sp>
            <p:nvSpPr>
              <p:cNvPr id="19" name="矩形 18">
                <a:extLst>
                  <a:ext uri="{FF2B5EF4-FFF2-40B4-BE49-F238E27FC236}">
                    <a16:creationId xmlns:a16="http://schemas.microsoft.com/office/drawing/2014/main" id="{3E348A13-CE33-D340-8E3F-70E355421198}"/>
                  </a:ext>
                </a:extLst>
              </p:cNvPr>
              <p:cNvSpPr/>
              <p:nvPr/>
            </p:nvSpPr>
            <p:spPr>
              <a:xfrm>
                <a:off x="3918847" y="2254312"/>
                <a:ext cx="1561726" cy="570369"/>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95000"/>
                        <a:lumOff val="5000"/>
                      </a:schemeClr>
                    </a:solidFill>
                  </a:rPr>
                  <a:t>‘ length ’</a:t>
                </a:r>
                <a:endParaRPr lang="zh-CN" altLang="en-US" sz="2400" dirty="0">
                  <a:solidFill>
                    <a:schemeClr val="tx1">
                      <a:lumMod val="95000"/>
                      <a:lumOff val="5000"/>
                    </a:schemeClr>
                  </a:solidFill>
                </a:endParaRPr>
              </a:p>
            </p:txBody>
          </p:sp>
        </p:grpSp>
        <p:grpSp>
          <p:nvGrpSpPr>
            <p:cNvPr id="12" name="组合 11">
              <a:extLst>
                <a:ext uri="{FF2B5EF4-FFF2-40B4-BE49-F238E27FC236}">
                  <a16:creationId xmlns:a16="http://schemas.microsoft.com/office/drawing/2014/main" id="{9BA309C8-4191-A340-89B4-B3081312F5A3}"/>
                </a:ext>
              </a:extLst>
            </p:cNvPr>
            <p:cNvGrpSpPr/>
            <p:nvPr/>
          </p:nvGrpSpPr>
          <p:grpSpPr>
            <a:xfrm>
              <a:off x="5208456" y="4311365"/>
              <a:ext cx="2163779" cy="1285593"/>
              <a:chOff x="3617821" y="1539088"/>
              <a:chExt cx="2163779" cy="1285593"/>
            </a:xfrm>
          </p:grpSpPr>
          <p:sp>
            <p:nvSpPr>
              <p:cNvPr id="16" name="圆角矩形 15">
                <a:extLst>
                  <a:ext uri="{FF2B5EF4-FFF2-40B4-BE49-F238E27FC236}">
                    <a16:creationId xmlns:a16="http://schemas.microsoft.com/office/drawing/2014/main" id="{6D686DA8-22ED-364E-B5C0-0C7F66B7BDA9}"/>
                  </a:ext>
                </a:extLst>
              </p:cNvPr>
              <p:cNvSpPr/>
              <p:nvPr/>
            </p:nvSpPr>
            <p:spPr>
              <a:xfrm>
                <a:off x="3617821" y="1539088"/>
                <a:ext cx="2163779" cy="715224"/>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2">
                        <a:lumMod val="50000"/>
                      </a:schemeClr>
                    </a:solidFill>
                  </a:rPr>
                  <a:t>Elements</a:t>
                </a:r>
              </a:p>
            </p:txBody>
          </p:sp>
          <p:sp>
            <p:nvSpPr>
              <p:cNvPr id="17" name="矩形 16">
                <a:extLst>
                  <a:ext uri="{FF2B5EF4-FFF2-40B4-BE49-F238E27FC236}">
                    <a16:creationId xmlns:a16="http://schemas.microsoft.com/office/drawing/2014/main" id="{E6FF70CC-0699-EE4E-B5AD-E6F65D2988F5}"/>
                  </a:ext>
                </a:extLst>
              </p:cNvPr>
              <p:cNvSpPr/>
              <p:nvPr/>
            </p:nvSpPr>
            <p:spPr>
              <a:xfrm>
                <a:off x="3918847" y="2254312"/>
                <a:ext cx="1561726" cy="570369"/>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95000"/>
                        <a:lumOff val="5000"/>
                      </a:schemeClr>
                    </a:solidFill>
                  </a:rPr>
                  <a:t>‘ </a:t>
                </a:r>
                <a:r>
                  <a:rPr lang="en-US" altLang="zh-CN" sz="2400" dirty="0" err="1">
                    <a:solidFill>
                      <a:schemeClr val="tx1">
                        <a:lumMod val="95000"/>
                        <a:lumOff val="5000"/>
                      </a:schemeClr>
                    </a:solidFill>
                  </a:rPr>
                  <a:t>abcde</a:t>
                </a:r>
                <a:r>
                  <a:rPr lang="en-US" altLang="zh-CN" sz="2400" dirty="0">
                    <a:solidFill>
                      <a:schemeClr val="tx1">
                        <a:lumMod val="95000"/>
                        <a:lumOff val="5000"/>
                      </a:schemeClr>
                    </a:solidFill>
                  </a:rPr>
                  <a:t> </a:t>
                </a:r>
                <a:r>
                  <a:rPr lang="en-US" altLang="zh-CN" sz="2800" dirty="0">
                    <a:solidFill>
                      <a:schemeClr val="tx1">
                        <a:lumMod val="95000"/>
                        <a:lumOff val="5000"/>
                      </a:schemeClr>
                    </a:solidFill>
                  </a:rPr>
                  <a:t>’</a:t>
                </a:r>
                <a:endParaRPr lang="zh-CN" altLang="en-US" sz="2800" dirty="0">
                  <a:solidFill>
                    <a:schemeClr val="tx1">
                      <a:lumMod val="95000"/>
                      <a:lumOff val="5000"/>
                    </a:schemeClr>
                  </a:solidFill>
                </a:endParaRPr>
              </a:p>
            </p:txBody>
          </p:sp>
        </p:grpSp>
        <p:cxnSp>
          <p:nvCxnSpPr>
            <p:cNvPr id="13" name="直接箭头连接符 2">
              <a:extLst>
                <a:ext uri="{FF2B5EF4-FFF2-40B4-BE49-F238E27FC236}">
                  <a16:creationId xmlns:a16="http://schemas.microsoft.com/office/drawing/2014/main" id="{8299A837-3DCD-A843-AB27-AD56844C47F0}"/>
                </a:ext>
              </a:extLst>
            </p:cNvPr>
            <p:cNvCxnSpPr>
              <a:stCxn id="20" idx="0"/>
              <a:endCxn id="19" idx="2"/>
            </p:cNvCxnSpPr>
            <p:nvPr/>
          </p:nvCxnSpPr>
          <p:spPr>
            <a:xfrm flipH="1" flipV="1">
              <a:off x="2518441" y="3351524"/>
              <a:ext cx="2" cy="9598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25">
              <a:extLst>
                <a:ext uri="{FF2B5EF4-FFF2-40B4-BE49-F238E27FC236}">
                  <a16:creationId xmlns:a16="http://schemas.microsoft.com/office/drawing/2014/main" id="{6E986DB3-3DD9-B344-9F6F-2641567D3022}"/>
                </a:ext>
              </a:extLst>
            </p:cNvPr>
            <p:cNvCxnSpPr>
              <a:stCxn id="20" idx="3"/>
              <a:endCxn id="16" idx="1"/>
            </p:cNvCxnSpPr>
            <p:nvPr/>
          </p:nvCxnSpPr>
          <p:spPr>
            <a:xfrm>
              <a:off x="3600332" y="4668977"/>
              <a:ext cx="16081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28">
              <a:extLst>
                <a:ext uri="{FF2B5EF4-FFF2-40B4-BE49-F238E27FC236}">
                  <a16:creationId xmlns:a16="http://schemas.microsoft.com/office/drawing/2014/main" id="{262226B9-06D9-BA4E-8625-048A4034D79A}"/>
                </a:ext>
              </a:extLst>
            </p:cNvPr>
            <p:cNvCxnSpPr>
              <a:stCxn id="19" idx="3"/>
              <a:endCxn id="8" idx="1"/>
            </p:cNvCxnSpPr>
            <p:nvPr/>
          </p:nvCxnSpPr>
          <p:spPr>
            <a:xfrm flipV="1">
              <a:off x="3299304" y="2717889"/>
              <a:ext cx="1551540" cy="348451"/>
            </a:xfrm>
            <a:prstGeom prst="straightConnector1">
              <a:avLst/>
            </a:prstGeom>
            <a:ln w="571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2" name="文本框 21">
            <a:extLst>
              <a:ext uri="{FF2B5EF4-FFF2-40B4-BE49-F238E27FC236}">
                <a16:creationId xmlns:a16="http://schemas.microsoft.com/office/drawing/2014/main" id="{03419C3B-75C3-DF4B-AB2C-A57DA96F02B8}"/>
              </a:ext>
            </a:extLst>
          </p:cNvPr>
          <p:cNvSpPr txBox="1"/>
          <p:nvPr/>
        </p:nvSpPr>
        <p:spPr>
          <a:xfrm>
            <a:off x="910314" y="1342789"/>
            <a:ext cx="4458803" cy="646331"/>
          </a:xfrm>
          <a:prstGeom prst="rect">
            <a:avLst/>
          </a:prstGeom>
          <a:noFill/>
        </p:spPr>
        <p:txBody>
          <a:bodyPr wrap="square" rtlCol="0">
            <a:spAutoFit/>
          </a:bodyPr>
          <a:lstStyle/>
          <a:p>
            <a:r>
              <a:rPr lang="en-US" altLang="zh-CN" sz="3600" dirty="0"/>
              <a:t>Array </a:t>
            </a:r>
            <a:r>
              <a:rPr lang="en-US" altLang="zh-CN" sz="3600" dirty="0">
                <a:solidFill>
                  <a:srgbClr val="FF0000"/>
                </a:solidFill>
              </a:rPr>
              <a:t>= [ </a:t>
            </a:r>
            <a:r>
              <a:rPr lang="en-US" altLang="zh-CN" sz="3600" dirty="0">
                <a:solidFill>
                  <a:srgbClr val="00B050"/>
                </a:solidFill>
              </a:rPr>
              <a:t>‘ </a:t>
            </a:r>
            <a:r>
              <a:rPr lang="en-US" altLang="zh-CN" sz="3600" dirty="0" err="1">
                <a:solidFill>
                  <a:srgbClr val="00B050"/>
                </a:solidFill>
              </a:rPr>
              <a:t>abcde</a:t>
            </a:r>
            <a:r>
              <a:rPr lang="en-US" altLang="zh-CN" sz="3600" dirty="0">
                <a:solidFill>
                  <a:srgbClr val="00B050"/>
                </a:solidFill>
              </a:rPr>
              <a:t> ’ </a:t>
            </a:r>
            <a:r>
              <a:rPr lang="en-US" altLang="zh-CN" sz="3600" dirty="0">
                <a:solidFill>
                  <a:srgbClr val="FF0000"/>
                </a:solidFill>
              </a:rPr>
              <a:t>] ;</a:t>
            </a:r>
          </a:p>
        </p:txBody>
      </p:sp>
      <p:sp>
        <p:nvSpPr>
          <p:cNvPr id="3" name="灯片编号占位符 2">
            <a:extLst>
              <a:ext uri="{FF2B5EF4-FFF2-40B4-BE49-F238E27FC236}">
                <a16:creationId xmlns:a16="http://schemas.microsoft.com/office/drawing/2014/main" id="{F840D441-479C-4EE8-B653-98153782ECEE}"/>
              </a:ext>
            </a:extLst>
          </p:cNvPr>
          <p:cNvSpPr>
            <a:spLocks noGrp="1"/>
          </p:cNvSpPr>
          <p:nvPr>
            <p:ph type="sldNum" sz="quarter" idx="12"/>
          </p:nvPr>
        </p:nvSpPr>
        <p:spPr/>
        <p:txBody>
          <a:bodyPr/>
          <a:lstStyle/>
          <a:p>
            <a:fld id="{5DD3DB80-B894-403A-B48E-6FDC1A72010E}" type="slidenum">
              <a:rPr lang="zh-CN" altLang="en-US" smtClean="0"/>
              <a:t>48</a:t>
            </a:fld>
            <a:endParaRPr lang="zh-CN" altLang="en-US"/>
          </a:p>
        </p:txBody>
      </p:sp>
    </p:spTree>
    <p:extLst>
      <p:ext uri="{BB962C8B-B14F-4D97-AF65-F5344CB8AC3E}">
        <p14:creationId xmlns:p14="http://schemas.microsoft.com/office/powerpoint/2010/main" val="38491242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ïṩḻiḑé">
            <a:extLst>
              <a:ext uri="{FF2B5EF4-FFF2-40B4-BE49-F238E27FC236}">
                <a16:creationId xmlns:a16="http://schemas.microsoft.com/office/drawing/2014/main" id="{E0476C1E-6D76-5A40-ABCB-77ADCF39952B}"/>
              </a:ext>
            </a:extLst>
          </p:cNvPr>
          <p:cNvSpPr/>
          <p:nvPr/>
        </p:nvSpPr>
        <p:spPr>
          <a:xfrm>
            <a:off x="7802543" y="5604246"/>
            <a:ext cx="2582039" cy="738997"/>
          </a:xfrm>
          <a:prstGeom prst="roundRect">
            <a:avLst>
              <a:gd name="adj" fmla="val 50000"/>
            </a:avLst>
          </a:pr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bodyPr>
          <a:lstStyle/>
          <a:p>
            <a:pPr algn="ctr"/>
            <a:r>
              <a:rPr lang="zh-CN" altLang="en-US" sz="2600" b="1" dirty="0"/>
              <a:t>本质成因</a:t>
            </a:r>
          </a:p>
        </p:txBody>
      </p:sp>
      <p:sp>
        <p:nvSpPr>
          <p:cNvPr id="2" name="标题 1"/>
          <p:cNvSpPr>
            <a:spLocks noGrp="1"/>
          </p:cNvSpPr>
          <p:nvPr>
            <p:ph type="title"/>
          </p:nvPr>
        </p:nvSpPr>
        <p:spPr/>
        <p:txBody>
          <a:bodyPr/>
          <a:lstStyle/>
          <a:p>
            <a:r>
              <a:rPr lang="zh-CN" altLang="en-US" dirty="0"/>
              <a:t>背景知识：类型混淆漏洞</a:t>
            </a:r>
          </a:p>
        </p:txBody>
      </p:sp>
      <p:sp>
        <p:nvSpPr>
          <p:cNvPr id="6" name="ïS1iḓe"/>
          <p:cNvSpPr/>
          <p:nvPr/>
        </p:nvSpPr>
        <p:spPr>
          <a:xfrm>
            <a:off x="-1" y="1120106"/>
            <a:ext cx="12188945" cy="2550771"/>
          </a:xfrm>
          <a:custGeom>
            <a:avLst/>
            <a:gdLst>
              <a:gd name="connsiteX0" fmla="*/ 0 w 12188945"/>
              <a:gd name="connsiteY0" fmla="*/ 0 h 2550771"/>
              <a:gd name="connsiteX1" fmla="*/ 12188945 w 12188945"/>
              <a:gd name="connsiteY1" fmla="*/ 0 h 2550771"/>
              <a:gd name="connsiteX2" fmla="*/ 12188945 w 12188945"/>
              <a:gd name="connsiteY2" fmla="*/ 1317140 h 2550771"/>
              <a:gd name="connsiteX3" fmla="*/ 6463532 w 12188945"/>
              <a:gd name="connsiteY3" fmla="*/ 2244361 h 2550771"/>
              <a:gd name="connsiteX4" fmla="*/ 3760419 w 12188945"/>
              <a:gd name="connsiteY4" fmla="*/ 2550771 h 2550771"/>
              <a:gd name="connsiteX5" fmla="*/ 0 w 12188945"/>
              <a:gd name="connsiteY5" fmla="*/ 2148442 h 255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45" h="2550771">
                <a:moveTo>
                  <a:pt x="0" y="0"/>
                </a:moveTo>
                <a:lnTo>
                  <a:pt x="12188945" y="0"/>
                </a:lnTo>
                <a:lnTo>
                  <a:pt x="12188945" y="1317140"/>
                </a:lnTo>
                <a:cubicBezTo>
                  <a:pt x="9854891" y="1317140"/>
                  <a:pt x="9376111" y="1482335"/>
                  <a:pt x="6463532" y="2244361"/>
                </a:cubicBezTo>
                <a:cubicBezTo>
                  <a:pt x="5595743" y="2470838"/>
                  <a:pt x="4653144" y="2550771"/>
                  <a:pt x="3760419" y="2550771"/>
                </a:cubicBezTo>
                <a:cubicBezTo>
                  <a:pt x="1750540" y="2550771"/>
                  <a:pt x="0" y="2148442"/>
                  <a:pt x="0" y="2148442"/>
                </a:cubicBezTo>
                <a:close/>
              </a:path>
            </a:pathLst>
          </a:custGeom>
          <a:blipFill>
            <a:blip r:embed="rId3"/>
            <a:stretch>
              <a:fillRect t="-84816" b="-83977"/>
            </a:stretch>
          </a:blip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ş1íďe"/>
          <p:cNvSpPr/>
          <p:nvPr/>
        </p:nvSpPr>
        <p:spPr>
          <a:xfrm>
            <a:off x="685484" y="1145178"/>
            <a:ext cx="10850564" cy="1781329"/>
          </a:xfrm>
          <a:custGeom>
            <a:avLst/>
            <a:gdLst>
              <a:gd name="connsiteX0" fmla="*/ 0 w 12188945"/>
              <a:gd name="connsiteY0" fmla="*/ 0 h 2550771"/>
              <a:gd name="connsiteX1" fmla="*/ 12188945 w 12188945"/>
              <a:gd name="connsiteY1" fmla="*/ 0 h 2550771"/>
              <a:gd name="connsiteX2" fmla="*/ 12188945 w 12188945"/>
              <a:gd name="connsiteY2" fmla="*/ 1317140 h 2550771"/>
              <a:gd name="connsiteX3" fmla="*/ 6463532 w 12188945"/>
              <a:gd name="connsiteY3" fmla="*/ 2244361 h 2550771"/>
              <a:gd name="connsiteX4" fmla="*/ 3760419 w 12188945"/>
              <a:gd name="connsiteY4" fmla="*/ 2550771 h 2550771"/>
              <a:gd name="connsiteX5" fmla="*/ 0 w 12188945"/>
              <a:gd name="connsiteY5" fmla="*/ 2148442 h 255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45" h="2550771">
                <a:moveTo>
                  <a:pt x="0" y="0"/>
                </a:moveTo>
                <a:lnTo>
                  <a:pt x="12188945" y="0"/>
                </a:lnTo>
                <a:lnTo>
                  <a:pt x="12188945" y="1317140"/>
                </a:lnTo>
                <a:cubicBezTo>
                  <a:pt x="9854891" y="1317140"/>
                  <a:pt x="9376111" y="1482335"/>
                  <a:pt x="6463532" y="2244361"/>
                </a:cubicBezTo>
                <a:cubicBezTo>
                  <a:pt x="5595743" y="2470838"/>
                  <a:pt x="4653144" y="2550771"/>
                  <a:pt x="3760419" y="2550771"/>
                </a:cubicBezTo>
                <a:cubicBezTo>
                  <a:pt x="1750540" y="2550771"/>
                  <a:pt x="0" y="2148442"/>
                  <a:pt x="0" y="2148442"/>
                </a:cubicBezTo>
                <a:close/>
              </a:path>
            </a:pathLst>
          </a:custGeom>
          <a:solidFill>
            <a:schemeClr val="tx1">
              <a:alpha val="8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a:solidFill>
                <a:schemeClr val="dk1"/>
              </a:solidFill>
            </a:endParaRPr>
          </a:p>
        </p:txBody>
      </p:sp>
      <p:grpSp>
        <p:nvGrpSpPr>
          <p:cNvPr id="8" name="íSľïḍè" title="MJ8JxobmQhO5YsZmEcy6DZVp0AZTfE39zvT5PAyas4bMl"/>
          <p:cNvGrpSpPr/>
          <p:nvPr/>
        </p:nvGrpSpPr>
        <p:grpSpPr>
          <a:xfrm>
            <a:off x="1343471" y="3150555"/>
            <a:ext cx="792088" cy="792085"/>
            <a:chOff x="2406923" y="2845390"/>
            <a:chExt cx="571222" cy="571221"/>
          </a:xfrm>
        </p:grpSpPr>
        <p:sp>
          <p:nvSpPr>
            <p:cNvPr id="35" name="iṧḷiḓê"/>
            <p:cNvSpPr/>
            <p:nvPr/>
          </p:nvSpPr>
          <p:spPr>
            <a:xfrm>
              <a:off x="2406923" y="2845390"/>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endParaRPr/>
            </a:p>
          </p:txBody>
        </p:sp>
        <p:sp>
          <p:nvSpPr>
            <p:cNvPr id="36" name="íṧḻîde" title="ry6MHxwOH8WsTKLSa514qPVJnvhhWFnRDjZGIbRZNsFBp"/>
            <p:cNvSpPr/>
            <p:nvPr/>
          </p:nvSpPr>
          <p:spPr bwMode="auto">
            <a:xfrm>
              <a:off x="2540113" y="3026988"/>
              <a:ext cx="304842" cy="208019"/>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82270 w 607639"/>
                <a:gd name="connsiteY14" fmla="*/ 262926 h 414642"/>
                <a:gd name="connsiteX15" fmla="*/ 192432 w 607639"/>
                <a:gd name="connsiteY15" fmla="*/ 262926 h 414642"/>
                <a:gd name="connsiteX16" fmla="*/ 202593 w 607639"/>
                <a:gd name="connsiteY16" fmla="*/ 273052 h 414642"/>
                <a:gd name="connsiteX17" fmla="*/ 192432 w 607639"/>
                <a:gd name="connsiteY17" fmla="*/ 283178 h 414642"/>
                <a:gd name="connsiteX18" fmla="*/ 182270 w 607639"/>
                <a:gd name="connsiteY18" fmla="*/ 283178 h 414642"/>
                <a:gd name="connsiteX19" fmla="*/ 172109 w 607639"/>
                <a:gd name="connsiteY19" fmla="*/ 273052 h 414642"/>
                <a:gd name="connsiteX20" fmla="*/ 182270 w 607639"/>
                <a:gd name="connsiteY20" fmla="*/ 262926 h 414642"/>
                <a:gd name="connsiteX21" fmla="*/ 91153 w 607639"/>
                <a:gd name="connsiteY21" fmla="*/ 262926 h 414642"/>
                <a:gd name="connsiteX22" fmla="*/ 141783 w 607639"/>
                <a:gd name="connsiteY22" fmla="*/ 262926 h 414642"/>
                <a:gd name="connsiteX23" fmla="*/ 151927 w 607639"/>
                <a:gd name="connsiteY23" fmla="*/ 273052 h 414642"/>
                <a:gd name="connsiteX24" fmla="*/ 141783 w 607639"/>
                <a:gd name="connsiteY24" fmla="*/ 283178 h 414642"/>
                <a:gd name="connsiteX25" fmla="*/ 91153 w 607639"/>
                <a:gd name="connsiteY25" fmla="*/ 283178 h 414642"/>
                <a:gd name="connsiteX26" fmla="*/ 81009 w 607639"/>
                <a:gd name="connsiteY26" fmla="*/ 273052 h 414642"/>
                <a:gd name="connsiteX27" fmla="*/ 91153 w 607639"/>
                <a:gd name="connsiteY27" fmla="*/ 262926 h 414642"/>
                <a:gd name="connsiteX28" fmla="*/ 161988 w 607639"/>
                <a:gd name="connsiteY28" fmla="*/ 222493 h 414642"/>
                <a:gd name="connsiteX29" fmla="*/ 232948 w 607639"/>
                <a:gd name="connsiteY29" fmla="*/ 222493 h 414642"/>
                <a:gd name="connsiteX30" fmla="*/ 243098 w 607639"/>
                <a:gd name="connsiteY30" fmla="*/ 232619 h 414642"/>
                <a:gd name="connsiteX31" fmla="*/ 232948 w 607639"/>
                <a:gd name="connsiteY31" fmla="*/ 242745 h 414642"/>
                <a:gd name="connsiteX32" fmla="*/ 161988 w 607639"/>
                <a:gd name="connsiteY32" fmla="*/ 242745 h 414642"/>
                <a:gd name="connsiteX33" fmla="*/ 151927 w 607639"/>
                <a:gd name="connsiteY33" fmla="*/ 232619 h 414642"/>
                <a:gd name="connsiteX34" fmla="*/ 161988 w 607639"/>
                <a:gd name="connsiteY34" fmla="*/ 222493 h 414642"/>
                <a:gd name="connsiteX35" fmla="*/ 91146 w 607639"/>
                <a:gd name="connsiteY35" fmla="*/ 222493 h 414642"/>
                <a:gd name="connsiteX36" fmla="*/ 121467 w 607639"/>
                <a:gd name="connsiteY36" fmla="*/ 222493 h 414642"/>
                <a:gd name="connsiteX37" fmla="*/ 131604 w 607639"/>
                <a:gd name="connsiteY37" fmla="*/ 232619 h 414642"/>
                <a:gd name="connsiteX38" fmla="*/ 121467 w 607639"/>
                <a:gd name="connsiteY38" fmla="*/ 242745 h 414642"/>
                <a:gd name="connsiteX39" fmla="*/ 91146 w 607639"/>
                <a:gd name="connsiteY39" fmla="*/ 242745 h 414642"/>
                <a:gd name="connsiteX40" fmla="*/ 81009 w 607639"/>
                <a:gd name="connsiteY40" fmla="*/ 232619 h 414642"/>
                <a:gd name="connsiteX41" fmla="*/ 91146 w 607639"/>
                <a:gd name="connsiteY41" fmla="*/ 222493 h 414642"/>
                <a:gd name="connsiteX42" fmla="*/ 182270 w 607639"/>
                <a:gd name="connsiteY42" fmla="*/ 182059 h 414642"/>
                <a:gd name="connsiteX43" fmla="*/ 192432 w 607639"/>
                <a:gd name="connsiteY43" fmla="*/ 182059 h 414642"/>
                <a:gd name="connsiteX44" fmla="*/ 202593 w 607639"/>
                <a:gd name="connsiteY44" fmla="*/ 192195 h 414642"/>
                <a:gd name="connsiteX45" fmla="*/ 192432 w 607639"/>
                <a:gd name="connsiteY45" fmla="*/ 202241 h 414642"/>
                <a:gd name="connsiteX46" fmla="*/ 182270 w 607639"/>
                <a:gd name="connsiteY46" fmla="*/ 202241 h 414642"/>
                <a:gd name="connsiteX47" fmla="*/ 172109 w 607639"/>
                <a:gd name="connsiteY47" fmla="*/ 192195 h 414642"/>
                <a:gd name="connsiteX48" fmla="*/ 182270 w 607639"/>
                <a:gd name="connsiteY48" fmla="*/ 182059 h 414642"/>
                <a:gd name="connsiteX49" fmla="*/ 91153 w 607639"/>
                <a:gd name="connsiteY49" fmla="*/ 182059 h 414642"/>
                <a:gd name="connsiteX50" fmla="*/ 141783 w 607639"/>
                <a:gd name="connsiteY50" fmla="*/ 182059 h 414642"/>
                <a:gd name="connsiteX51" fmla="*/ 151927 w 607639"/>
                <a:gd name="connsiteY51" fmla="*/ 192195 h 414642"/>
                <a:gd name="connsiteX52" fmla="*/ 141783 w 607639"/>
                <a:gd name="connsiteY52" fmla="*/ 202241 h 414642"/>
                <a:gd name="connsiteX53" fmla="*/ 91153 w 607639"/>
                <a:gd name="connsiteY53" fmla="*/ 202241 h 414642"/>
                <a:gd name="connsiteX54" fmla="*/ 81009 w 607639"/>
                <a:gd name="connsiteY54" fmla="*/ 192195 h 414642"/>
                <a:gd name="connsiteX55" fmla="*/ 91153 w 607639"/>
                <a:gd name="connsiteY55" fmla="*/ 182059 h 414642"/>
                <a:gd name="connsiteX56" fmla="*/ 161988 w 607639"/>
                <a:gd name="connsiteY56" fmla="*/ 141625 h 414642"/>
                <a:gd name="connsiteX57" fmla="*/ 232948 w 607639"/>
                <a:gd name="connsiteY57" fmla="*/ 141625 h 414642"/>
                <a:gd name="connsiteX58" fmla="*/ 243098 w 607639"/>
                <a:gd name="connsiteY58" fmla="*/ 151761 h 414642"/>
                <a:gd name="connsiteX59" fmla="*/ 232948 w 607639"/>
                <a:gd name="connsiteY59" fmla="*/ 161807 h 414642"/>
                <a:gd name="connsiteX60" fmla="*/ 161988 w 607639"/>
                <a:gd name="connsiteY60" fmla="*/ 161807 h 414642"/>
                <a:gd name="connsiteX61" fmla="*/ 151927 w 607639"/>
                <a:gd name="connsiteY61" fmla="*/ 151761 h 414642"/>
                <a:gd name="connsiteX62" fmla="*/ 161988 w 607639"/>
                <a:gd name="connsiteY62" fmla="*/ 141625 h 414642"/>
                <a:gd name="connsiteX63" fmla="*/ 91146 w 607639"/>
                <a:gd name="connsiteY63" fmla="*/ 141625 h 414642"/>
                <a:gd name="connsiteX64" fmla="*/ 121467 w 607639"/>
                <a:gd name="connsiteY64" fmla="*/ 141625 h 414642"/>
                <a:gd name="connsiteX65" fmla="*/ 131604 w 607639"/>
                <a:gd name="connsiteY65" fmla="*/ 151761 h 414642"/>
                <a:gd name="connsiteX66" fmla="*/ 121467 w 607639"/>
                <a:gd name="connsiteY66" fmla="*/ 161807 h 414642"/>
                <a:gd name="connsiteX67" fmla="*/ 91146 w 607639"/>
                <a:gd name="connsiteY67" fmla="*/ 161807 h 414642"/>
                <a:gd name="connsiteX68" fmla="*/ 81009 w 607639"/>
                <a:gd name="connsiteY68" fmla="*/ 151761 h 414642"/>
                <a:gd name="connsiteX69" fmla="*/ 91146 w 607639"/>
                <a:gd name="connsiteY69" fmla="*/ 141625 h 414642"/>
                <a:gd name="connsiteX70" fmla="*/ 364566 w 607639"/>
                <a:gd name="connsiteY70" fmla="*/ 102176 h 414642"/>
                <a:gd name="connsiteX71" fmla="*/ 283573 w 607639"/>
                <a:gd name="connsiteY71" fmla="*/ 192194 h 414642"/>
                <a:gd name="connsiteX72" fmla="*/ 374712 w 607639"/>
                <a:gd name="connsiteY72" fmla="*/ 283188 h 414642"/>
                <a:gd name="connsiteX73" fmla="*/ 464783 w 607639"/>
                <a:gd name="connsiteY73" fmla="*/ 202235 h 414642"/>
                <a:gd name="connsiteX74" fmla="*/ 374712 w 607639"/>
                <a:gd name="connsiteY74" fmla="*/ 202235 h 414642"/>
                <a:gd name="connsiteX75" fmla="*/ 364566 w 607639"/>
                <a:gd name="connsiteY75" fmla="*/ 192194 h 414642"/>
                <a:gd name="connsiteX76" fmla="*/ 182270 w 607639"/>
                <a:gd name="connsiteY76" fmla="*/ 101191 h 414642"/>
                <a:gd name="connsiteX77" fmla="*/ 192432 w 607639"/>
                <a:gd name="connsiteY77" fmla="*/ 101191 h 414642"/>
                <a:gd name="connsiteX78" fmla="*/ 202593 w 607639"/>
                <a:gd name="connsiteY78" fmla="*/ 111238 h 414642"/>
                <a:gd name="connsiteX79" fmla="*/ 192432 w 607639"/>
                <a:gd name="connsiteY79" fmla="*/ 121373 h 414642"/>
                <a:gd name="connsiteX80" fmla="*/ 182270 w 607639"/>
                <a:gd name="connsiteY80" fmla="*/ 121373 h 414642"/>
                <a:gd name="connsiteX81" fmla="*/ 172109 w 607639"/>
                <a:gd name="connsiteY81" fmla="*/ 111238 h 414642"/>
                <a:gd name="connsiteX82" fmla="*/ 182270 w 607639"/>
                <a:gd name="connsiteY82" fmla="*/ 101191 h 414642"/>
                <a:gd name="connsiteX83" fmla="*/ 91153 w 607639"/>
                <a:gd name="connsiteY83" fmla="*/ 101191 h 414642"/>
                <a:gd name="connsiteX84" fmla="*/ 141783 w 607639"/>
                <a:gd name="connsiteY84" fmla="*/ 101191 h 414642"/>
                <a:gd name="connsiteX85" fmla="*/ 151927 w 607639"/>
                <a:gd name="connsiteY85" fmla="*/ 111238 h 414642"/>
                <a:gd name="connsiteX86" fmla="*/ 141783 w 607639"/>
                <a:gd name="connsiteY86" fmla="*/ 121373 h 414642"/>
                <a:gd name="connsiteX87" fmla="*/ 91153 w 607639"/>
                <a:gd name="connsiteY87" fmla="*/ 121373 h 414642"/>
                <a:gd name="connsiteX88" fmla="*/ 81009 w 607639"/>
                <a:gd name="connsiteY88" fmla="*/ 111238 h 414642"/>
                <a:gd name="connsiteX89" fmla="*/ 91153 w 607639"/>
                <a:gd name="connsiteY89" fmla="*/ 101191 h 414642"/>
                <a:gd name="connsiteX90" fmla="*/ 374712 w 607639"/>
                <a:gd name="connsiteY90" fmla="*/ 80938 h 414642"/>
                <a:gd name="connsiteX91" fmla="*/ 384858 w 607639"/>
                <a:gd name="connsiteY91" fmla="*/ 91068 h 414642"/>
                <a:gd name="connsiteX92" fmla="*/ 384858 w 607639"/>
                <a:gd name="connsiteY92" fmla="*/ 182063 h 414642"/>
                <a:gd name="connsiteX93" fmla="*/ 475998 w 607639"/>
                <a:gd name="connsiteY93" fmla="*/ 182063 h 414642"/>
                <a:gd name="connsiteX94" fmla="*/ 486055 w 607639"/>
                <a:gd name="connsiteY94" fmla="*/ 192194 h 414642"/>
                <a:gd name="connsiteX95" fmla="*/ 374712 w 607639"/>
                <a:gd name="connsiteY95" fmla="*/ 303360 h 414642"/>
                <a:gd name="connsiteX96" fmla="*/ 263280 w 607639"/>
                <a:gd name="connsiteY96" fmla="*/ 192194 h 414642"/>
                <a:gd name="connsiteX97" fmla="*/ 374712 w 607639"/>
                <a:gd name="connsiteY97" fmla="*/ 80938 h 414642"/>
                <a:gd name="connsiteX98" fmla="*/ 425343 w 607639"/>
                <a:gd name="connsiteY98" fmla="*/ 61744 h 414642"/>
                <a:gd name="connsiteX99" fmla="*/ 425343 w 607639"/>
                <a:gd name="connsiteY99" fmla="*/ 141635 h 414642"/>
                <a:gd name="connsiteX100" fmla="*/ 505373 w 607639"/>
                <a:gd name="connsiteY100" fmla="*/ 141635 h 414642"/>
                <a:gd name="connsiteX101" fmla="*/ 425343 w 607639"/>
                <a:gd name="connsiteY101" fmla="*/ 61744 h 414642"/>
                <a:gd name="connsiteX102" fmla="*/ 161988 w 607639"/>
                <a:gd name="connsiteY102" fmla="*/ 60757 h 414642"/>
                <a:gd name="connsiteX103" fmla="*/ 232948 w 607639"/>
                <a:gd name="connsiteY103" fmla="*/ 60757 h 414642"/>
                <a:gd name="connsiteX104" fmla="*/ 243098 w 607639"/>
                <a:gd name="connsiteY104" fmla="*/ 70804 h 414642"/>
                <a:gd name="connsiteX105" fmla="*/ 232948 w 607639"/>
                <a:gd name="connsiteY105" fmla="*/ 80939 h 414642"/>
                <a:gd name="connsiteX106" fmla="*/ 161988 w 607639"/>
                <a:gd name="connsiteY106" fmla="*/ 80939 h 414642"/>
                <a:gd name="connsiteX107" fmla="*/ 151927 w 607639"/>
                <a:gd name="connsiteY107" fmla="*/ 70804 h 414642"/>
                <a:gd name="connsiteX108" fmla="*/ 161988 w 607639"/>
                <a:gd name="connsiteY108" fmla="*/ 60757 h 414642"/>
                <a:gd name="connsiteX109" fmla="*/ 91146 w 607639"/>
                <a:gd name="connsiteY109" fmla="*/ 60757 h 414642"/>
                <a:gd name="connsiteX110" fmla="*/ 121467 w 607639"/>
                <a:gd name="connsiteY110" fmla="*/ 60757 h 414642"/>
                <a:gd name="connsiteX111" fmla="*/ 131604 w 607639"/>
                <a:gd name="connsiteY111" fmla="*/ 70804 h 414642"/>
                <a:gd name="connsiteX112" fmla="*/ 121467 w 607639"/>
                <a:gd name="connsiteY112" fmla="*/ 80939 h 414642"/>
                <a:gd name="connsiteX113" fmla="*/ 91146 w 607639"/>
                <a:gd name="connsiteY113" fmla="*/ 80939 h 414642"/>
                <a:gd name="connsiteX114" fmla="*/ 81009 w 607639"/>
                <a:gd name="connsiteY114" fmla="*/ 70804 h 414642"/>
                <a:gd name="connsiteX115" fmla="*/ 91146 w 607639"/>
                <a:gd name="connsiteY115" fmla="*/ 60757 h 414642"/>
                <a:gd name="connsiteX116" fmla="*/ 415194 w 607639"/>
                <a:gd name="connsiteY116" fmla="*/ 40505 h 414642"/>
                <a:gd name="connsiteX117" fmla="*/ 526560 w 607639"/>
                <a:gd name="connsiteY117" fmla="*/ 151765 h 414642"/>
                <a:gd name="connsiteX118" fmla="*/ 516501 w 607639"/>
                <a:gd name="connsiteY118" fmla="*/ 161807 h 414642"/>
                <a:gd name="connsiteX119" fmla="*/ 415194 w 607639"/>
                <a:gd name="connsiteY119" fmla="*/ 161807 h 414642"/>
                <a:gd name="connsiteX120" fmla="*/ 405046 w 607639"/>
                <a:gd name="connsiteY120" fmla="*/ 151765 h 414642"/>
                <a:gd name="connsiteX121" fmla="*/ 405046 w 607639"/>
                <a:gd name="connsiteY121" fmla="*/ 50636 h 414642"/>
                <a:gd name="connsiteX122" fmla="*/ 415194 w 607639"/>
                <a:gd name="connsiteY122" fmla="*/ 40505 h 414642"/>
                <a:gd name="connsiteX123" fmla="*/ 70848 w 607639"/>
                <a:gd name="connsiteY123" fmla="*/ 20177 h 414642"/>
                <a:gd name="connsiteX124" fmla="*/ 60791 w 607639"/>
                <a:gd name="connsiteY124" fmla="*/ 30309 h 414642"/>
                <a:gd name="connsiteX125" fmla="*/ 60791 w 607639"/>
                <a:gd name="connsiteY125" fmla="*/ 343802 h 414642"/>
                <a:gd name="connsiteX126" fmla="*/ 222780 w 607639"/>
                <a:gd name="connsiteY126" fmla="*/ 343802 h 414642"/>
                <a:gd name="connsiteX127" fmla="*/ 232927 w 607639"/>
                <a:gd name="connsiteY127" fmla="*/ 353935 h 414642"/>
                <a:gd name="connsiteX128" fmla="*/ 232927 w 607639"/>
                <a:gd name="connsiteY128" fmla="*/ 364067 h 414642"/>
                <a:gd name="connsiteX129" fmla="*/ 374712 w 607639"/>
                <a:gd name="connsiteY129" fmla="*/ 364067 h 414642"/>
                <a:gd name="connsiteX130" fmla="*/ 374712 w 607639"/>
                <a:gd name="connsiteY130" fmla="*/ 353935 h 414642"/>
                <a:gd name="connsiteX131" fmla="*/ 384859 w 607639"/>
                <a:gd name="connsiteY131" fmla="*/ 343802 h 414642"/>
                <a:gd name="connsiteX132" fmla="*/ 546848 w 607639"/>
                <a:gd name="connsiteY132" fmla="*/ 343802 h 414642"/>
                <a:gd name="connsiteX133" fmla="*/ 546848 w 607639"/>
                <a:gd name="connsiteY133" fmla="*/ 30309 h 414642"/>
                <a:gd name="connsiteX134" fmla="*/ 536702 w 607639"/>
                <a:gd name="connsiteY134" fmla="*/ 20177 h 414642"/>
                <a:gd name="connsiteX135" fmla="*/ 70848 w 607639"/>
                <a:gd name="connsiteY135" fmla="*/ 0 h 414642"/>
                <a:gd name="connsiteX136" fmla="*/ 536702 w 607639"/>
                <a:gd name="connsiteY136" fmla="*/ 0 h 414642"/>
                <a:gd name="connsiteX137" fmla="*/ 567142 w 607639"/>
                <a:gd name="connsiteY137" fmla="*/ 30309 h 414642"/>
                <a:gd name="connsiteX138" fmla="*/ 567142 w 607639"/>
                <a:gd name="connsiteY138" fmla="*/ 343802 h 414642"/>
                <a:gd name="connsiteX139" fmla="*/ 597492 w 607639"/>
                <a:gd name="connsiteY139" fmla="*/ 343802 h 414642"/>
                <a:gd name="connsiteX140" fmla="*/ 607639 w 607639"/>
                <a:gd name="connsiteY140" fmla="*/ 353935 h 414642"/>
                <a:gd name="connsiteX141" fmla="*/ 607639 w 607639"/>
                <a:gd name="connsiteY141" fmla="*/ 384244 h 414642"/>
                <a:gd name="connsiteX142" fmla="*/ 577199 w 607639"/>
                <a:gd name="connsiteY142" fmla="*/ 414642 h 414642"/>
                <a:gd name="connsiteX143" fmla="*/ 30351 w 607639"/>
                <a:gd name="connsiteY143" fmla="*/ 414642 h 414642"/>
                <a:gd name="connsiteX144" fmla="*/ 0 w 607639"/>
                <a:gd name="connsiteY144" fmla="*/ 384244 h 414642"/>
                <a:gd name="connsiteX145" fmla="*/ 0 w 607639"/>
                <a:gd name="connsiteY145" fmla="*/ 353935 h 414642"/>
                <a:gd name="connsiteX146" fmla="*/ 10147 w 607639"/>
                <a:gd name="connsiteY146" fmla="*/ 343802 h 414642"/>
                <a:gd name="connsiteX147" fmla="*/ 40497 w 607639"/>
                <a:gd name="connsiteY147" fmla="*/ 343802 h 414642"/>
                <a:gd name="connsiteX148" fmla="*/ 40497 w 607639"/>
                <a:gd name="connsiteY148" fmla="*/ 30309 h 414642"/>
                <a:gd name="connsiteX149" fmla="*/ 70848 w 607639"/>
                <a:gd name="connsiteY149"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607639" h="414642">
                  <a:moveTo>
                    <a:pt x="20293" y="364067"/>
                  </a:moveTo>
                  <a:lnTo>
                    <a:pt x="20293" y="384244"/>
                  </a:lnTo>
                  <a:cubicBezTo>
                    <a:pt x="20293" y="390377"/>
                    <a:pt x="24299"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82270" y="262926"/>
                  </a:moveTo>
                  <a:lnTo>
                    <a:pt x="192432" y="262926"/>
                  </a:lnTo>
                  <a:cubicBezTo>
                    <a:pt x="198493" y="262926"/>
                    <a:pt x="202593" y="267012"/>
                    <a:pt x="202593" y="273052"/>
                  </a:cubicBezTo>
                  <a:cubicBezTo>
                    <a:pt x="202593" y="279092"/>
                    <a:pt x="198493" y="283178"/>
                    <a:pt x="192432" y="283178"/>
                  </a:cubicBezTo>
                  <a:lnTo>
                    <a:pt x="182270" y="283178"/>
                  </a:lnTo>
                  <a:cubicBezTo>
                    <a:pt x="176209" y="283178"/>
                    <a:pt x="172109" y="279092"/>
                    <a:pt x="172109" y="273052"/>
                  </a:cubicBezTo>
                  <a:cubicBezTo>
                    <a:pt x="172109" y="267012"/>
                    <a:pt x="176209" y="262926"/>
                    <a:pt x="182270" y="262926"/>
                  </a:cubicBezTo>
                  <a:close/>
                  <a:moveTo>
                    <a:pt x="91153" y="262926"/>
                  </a:moveTo>
                  <a:lnTo>
                    <a:pt x="141783" y="262926"/>
                  </a:lnTo>
                  <a:cubicBezTo>
                    <a:pt x="147834" y="262926"/>
                    <a:pt x="151927" y="267012"/>
                    <a:pt x="151927" y="273052"/>
                  </a:cubicBezTo>
                  <a:cubicBezTo>
                    <a:pt x="151927" y="279092"/>
                    <a:pt x="147834" y="283178"/>
                    <a:pt x="141783" y="283178"/>
                  </a:cubicBezTo>
                  <a:lnTo>
                    <a:pt x="91153" y="283178"/>
                  </a:lnTo>
                  <a:cubicBezTo>
                    <a:pt x="85102" y="283178"/>
                    <a:pt x="81009" y="279092"/>
                    <a:pt x="81009" y="273052"/>
                  </a:cubicBezTo>
                  <a:cubicBezTo>
                    <a:pt x="81009" y="267012"/>
                    <a:pt x="85102" y="262926"/>
                    <a:pt x="91153" y="262926"/>
                  </a:cubicBezTo>
                  <a:close/>
                  <a:moveTo>
                    <a:pt x="161988" y="222493"/>
                  </a:moveTo>
                  <a:lnTo>
                    <a:pt x="232948" y="222493"/>
                  </a:lnTo>
                  <a:cubicBezTo>
                    <a:pt x="239002" y="222493"/>
                    <a:pt x="243098" y="226579"/>
                    <a:pt x="243098" y="232619"/>
                  </a:cubicBezTo>
                  <a:cubicBezTo>
                    <a:pt x="243098" y="238659"/>
                    <a:pt x="239002" y="242745"/>
                    <a:pt x="232948" y="242745"/>
                  </a:cubicBezTo>
                  <a:lnTo>
                    <a:pt x="161988" y="242745"/>
                  </a:lnTo>
                  <a:cubicBezTo>
                    <a:pt x="155934" y="242745"/>
                    <a:pt x="151927" y="238659"/>
                    <a:pt x="151927" y="232619"/>
                  </a:cubicBezTo>
                  <a:cubicBezTo>
                    <a:pt x="151927" y="226579"/>
                    <a:pt x="155934" y="222493"/>
                    <a:pt x="161988" y="222493"/>
                  </a:cubicBezTo>
                  <a:close/>
                  <a:moveTo>
                    <a:pt x="91146" y="222493"/>
                  </a:moveTo>
                  <a:lnTo>
                    <a:pt x="121467" y="222493"/>
                  </a:lnTo>
                  <a:cubicBezTo>
                    <a:pt x="127603" y="222493"/>
                    <a:pt x="131604" y="226579"/>
                    <a:pt x="131604" y="232619"/>
                  </a:cubicBezTo>
                  <a:cubicBezTo>
                    <a:pt x="131604" y="238659"/>
                    <a:pt x="127603" y="242745"/>
                    <a:pt x="121467" y="242745"/>
                  </a:cubicBezTo>
                  <a:lnTo>
                    <a:pt x="91146" y="242745"/>
                  </a:lnTo>
                  <a:cubicBezTo>
                    <a:pt x="85099" y="242745"/>
                    <a:pt x="81009" y="238659"/>
                    <a:pt x="81009" y="232619"/>
                  </a:cubicBezTo>
                  <a:cubicBezTo>
                    <a:pt x="81009" y="226579"/>
                    <a:pt x="85099" y="222493"/>
                    <a:pt x="91146" y="222493"/>
                  </a:cubicBezTo>
                  <a:close/>
                  <a:moveTo>
                    <a:pt x="182270" y="182059"/>
                  </a:moveTo>
                  <a:lnTo>
                    <a:pt x="192432" y="182059"/>
                  </a:lnTo>
                  <a:cubicBezTo>
                    <a:pt x="198493" y="182059"/>
                    <a:pt x="202593" y="186060"/>
                    <a:pt x="202593" y="192195"/>
                  </a:cubicBezTo>
                  <a:cubicBezTo>
                    <a:pt x="202593" y="198240"/>
                    <a:pt x="198493" y="202241"/>
                    <a:pt x="192432" y="202241"/>
                  </a:cubicBezTo>
                  <a:lnTo>
                    <a:pt x="182270" y="202241"/>
                  </a:lnTo>
                  <a:cubicBezTo>
                    <a:pt x="176209" y="202241"/>
                    <a:pt x="172109" y="198240"/>
                    <a:pt x="172109" y="192195"/>
                  </a:cubicBezTo>
                  <a:cubicBezTo>
                    <a:pt x="172109" y="186060"/>
                    <a:pt x="176209" y="182059"/>
                    <a:pt x="182270" y="182059"/>
                  </a:cubicBezTo>
                  <a:close/>
                  <a:moveTo>
                    <a:pt x="91153" y="182059"/>
                  </a:moveTo>
                  <a:lnTo>
                    <a:pt x="141783" y="182059"/>
                  </a:lnTo>
                  <a:cubicBezTo>
                    <a:pt x="147834" y="182059"/>
                    <a:pt x="151927" y="186060"/>
                    <a:pt x="151927" y="192195"/>
                  </a:cubicBezTo>
                  <a:cubicBezTo>
                    <a:pt x="151927" y="198240"/>
                    <a:pt x="147834" y="202241"/>
                    <a:pt x="141783" y="202241"/>
                  </a:cubicBezTo>
                  <a:lnTo>
                    <a:pt x="91153" y="202241"/>
                  </a:lnTo>
                  <a:cubicBezTo>
                    <a:pt x="85102" y="202241"/>
                    <a:pt x="81009" y="198240"/>
                    <a:pt x="81009" y="192195"/>
                  </a:cubicBezTo>
                  <a:cubicBezTo>
                    <a:pt x="81009" y="186060"/>
                    <a:pt x="85102" y="182059"/>
                    <a:pt x="91153" y="182059"/>
                  </a:cubicBezTo>
                  <a:close/>
                  <a:moveTo>
                    <a:pt x="161988" y="141625"/>
                  </a:moveTo>
                  <a:lnTo>
                    <a:pt x="232948" y="141625"/>
                  </a:lnTo>
                  <a:cubicBezTo>
                    <a:pt x="239002" y="141625"/>
                    <a:pt x="243098" y="145626"/>
                    <a:pt x="243098" y="151761"/>
                  </a:cubicBezTo>
                  <a:cubicBezTo>
                    <a:pt x="243098" y="157806"/>
                    <a:pt x="239002" y="161807"/>
                    <a:pt x="232948" y="161807"/>
                  </a:cubicBezTo>
                  <a:lnTo>
                    <a:pt x="161988" y="161807"/>
                  </a:lnTo>
                  <a:cubicBezTo>
                    <a:pt x="155934" y="161807"/>
                    <a:pt x="151927" y="157806"/>
                    <a:pt x="151927" y="151761"/>
                  </a:cubicBezTo>
                  <a:cubicBezTo>
                    <a:pt x="151927" y="145626"/>
                    <a:pt x="155934" y="141625"/>
                    <a:pt x="161988" y="141625"/>
                  </a:cubicBezTo>
                  <a:close/>
                  <a:moveTo>
                    <a:pt x="91146" y="141625"/>
                  </a:moveTo>
                  <a:lnTo>
                    <a:pt x="121467" y="141625"/>
                  </a:lnTo>
                  <a:cubicBezTo>
                    <a:pt x="127603" y="141625"/>
                    <a:pt x="131604" y="145626"/>
                    <a:pt x="131604" y="151761"/>
                  </a:cubicBezTo>
                  <a:cubicBezTo>
                    <a:pt x="131604" y="157806"/>
                    <a:pt x="127603" y="161807"/>
                    <a:pt x="121467" y="161807"/>
                  </a:cubicBezTo>
                  <a:lnTo>
                    <a:pt x="91146" y="161807"/>
                  </a:lnTo>
                  <a:cubicBezTo>
                    <a:pt x="85099" y="161807"/>
                    <a:pt x="81009" y="157806"/>
                    <a:pt x="81009" y="151761"/>
                  </a:cubicBezTo>
                  <a:cubicBezTo>
                    <a:pt x="81009" y="145626"/>
                    <a:pt x="85099" y="141625"/>
                    <a:pt x="91146" y="141625"/>
                  </a:cubicBezTo>
                  <a:close/>
                  <a:moveTo>
                    <a:pt x="364566" y="102176"/>
                  </a:moveTo>
                  <a:cubicBezTo>
                    <a:pt x="318996" y="107241"/>
                    <a:pt x="283573" y="145630"/>
                    <a:pt x="283573" y="192194"/>
                  </a:cubicBezTo>
                  <a:cubicBezTo>
                    <a:pt x="283573" y="242756"/>
                    <a:pt x="324069" y="283188"/>
                    <a:pt x="374712" y="283188"/>
                  </a:cubicBezTo>
                  <a:cubicBezTo>
                    <a:pt x="421261" y="283188"/>
                    <a:pt x="459799" y="247732"/>
                    <a:pt x="464783" y="202235"/>
                  </a:cubicBezTo>
                  <a:lnTo>
                    <a:pt x="374712" y="202235"/>
                  </a:lnTo>
                  <a:cubicBezTo>
                    <a:pt x="368660" y="202235"/>
                    <a:pt x="364566" y="198236"/>
                    <a:pt x="364566" y="192194"/>
                  </a:cubicBezTo>
                  <a:close/>
                  <a:moveTo>
                    <a:pt x="182270" y="101191"/>
                  </a:moveTo>
                  <a:lnTo>
                    <a:pt x="192432" y="101191"/>
                  </a:lnTo>
                  <a:cubicBezTo>
                    <a:pt x="198493" y="101191"/>
                    <a:pt x="202593" y="105192"/>
                    <a:pt x="202593" y="111238"/>
                  </a:cubicBezTo>
                  <a:cubicBezTo>
                    <a:pt x="202593" y="117372"/>
                    <a:pt x="198493" y="121373"/>
                    <a:pt x="192432" y="121373"/>
                  </a:cubicBezTo>
                  <a:lnTo>
                    <a:pt x="182270" y="121373"/>
                  </a:lnTo>
                  <a:cubicBezTo>
                    <a:pt x="176209" y="121373"/>
                    <a:pt x="172109" y="117372"/>
                    <a:pt x="172109" y="111238"/>
                  </a:cubicBezTo>
                  <a:cubicBezTo>
                    <a:pt x="172109" y="105192"/>
                    <a:pt x="176209" y="101191"/>
                    <a:pt x="182270" y="101191"/>
                  </a:cubicBezTo>
                  <a:close/>
                  <a:moveTo>
                    <a:pt x="91153" y="101191"/>
                  </a:moveTo>
                  <a:lnTo>
                    <a:pt x="141783" y="101191"/>
                  </a:lnTo>
                  <a:cubicBezTo>
                    <a:pt x="147834" y="101191"/>
                    <a:pt x="151927" y="105192"/>
                    <a:pt x="151927" y="111238"/>
                  </a:cubicBezTo>
                  <a:cubicBezTo>
                    <a:pt x="151927" y="117372"/>
                    <a:pt x="147834" y="121373"/>
                    <a:pt x="141783" y="121373"/>
                  </a:cubicBezTo>
                  <a:lnTo>
                    <a:pt x="91153" y="121373"/>
                  </a:lnTo>
                  <a:cubicBezTo>
                    <a:pt x="85102" y="121373"/>
                    <a:pt x="81009" y="117372"/>
                    <a:pt x="81009" y="111238"/>
                  </a:cubicBezTo>
                  <a:cubicBezTo>
                    <a:pt x="81009" y="105192"/>
                    <a:pt x="85102" y="101191"/>
                    <a:pt x="91153" y="101191"/>
                  </a:cubicBezTo>
                  <a:close/>
                  <a:moveTo>
                    <a:pt x="374712" y="80938"/>
                  </a:moveTo>
                  <a:cubicBezTo>
                    <a:pt x="380764" y="80938"/>
                    <a:pt x="384858" y="85026"/>
                    <a:pt x="384858" y="91068"/>
                  </a:cubicBezTo>
                  <a:lnTo>
                    <a:pt x="384858" y="182063"/>
                  </a:lnTo>
                  <a:lnTo>
                    <a:pt x="475998" y="182063"/>
                  </a:lnTo>
                  <a:cubicBezTo>
                    <a:pt x="482050" y="182063"/>
                    <a:pt x="486055" y="186062"/>
                    <a:pt x="486055" y="192194"/>
                  </a:cubicBezTo>
                  <a:cubicBezTo>
                    <a:pt x="486055" y="253864"/>
                    <a:pt x="436480" y="303360"/>
                    <a:pt x="374712" y="303360"/>
                  </a:cubicBezTo>
                  <a:cubicBezTo>
                    <a:pt x="312944" y="303360"/>
                    <a:pt x="263280" y="253864"/>
                    <a:pt x="263280" y="192194"/>
                  </a:cubicBezTo>
                  <a:cubicBezTo>
                    <a:pt x="263280" y="130523"/>
                    <a:pt x="312944" y="80938"/>
                    <a:pt x="374712" y="80938"/>
                  </a:cubicBezTo>
                  <a:close/>
                  <a:moveTo>
                    <a:pt x="425343" y="61744"/>
                  </a:moveTo>
                  <a:lnTo>
                    <a:pt x="425343" y="141635"/>
                  </a:lnTo>
                  <a:lnTo>
                    <a:pt x="505373" y="141635"/>
                  </a:lnTo>
                  <a:cubicBezTo>
                    <a:pt x="500299" y="99157"/>
                    <a:pt x="466827" y="65743"/>
                    <a:pt x="425343" y="61744"/>
                  </a:cubicBezTo>
                  <a:close/>
                  <a:moveTo>
                    <a:pt x="161988" y="60757"/>
                  </a:moveTo>
                  <a:lnTo>
                    <a:pt x="232948" y="60757"/>
                  </a:lnTo>
                  <a:cubicBezTo>
                    <a:pt x="239002" y="60757"/>
                    <a:pt x="243098" y="64758"/>
                    <a:pt x="243098" y="70804"/>
                  </a:cubicBezTo>
                  <a:cubicBezTo>
                    <a:pt x="243098" y="76938"/>
                    <a:pt x="239002" y="80939"/>
                    <a:pt x="232948" y="80939"/>
                  </a:cubicBezTo>
                  <a:lnTo>
                    <a:pt x="161988" y="80939"/>
                  </a:lnTo>
                  <a:cubicBezTo>
                    <a:pt x="155934" y="80939"/>
                    <a:pt x="151927" y="76938"/>
                    <a:pt x="151927" y="70804"/>
                  </a:cubicBezTo>
                  <a:cubicBezTo>
                    <a:pt x="151927" y="64758"/>
                    <a:pt x="155934" y="60757"/>
                    <a:pt x="161988" y="60757"/>
                  </a:cubicBezTo>
                  <a:close/>
                  <a:moveTo>
                    <a:pt x="91146" y="60757"/>
                  </a:moveTo>
                  <a:lnTo>
                    <a:pt x="121467" y="60757"/>
                  </a:lnTo>
                  <a:cubicBezTo>
                    <a:pt x="127603" y="60757"/>
                    <a:pt x="131604" y="64758"/>
                    <a:pt x="131604" y="70804"/>
                  </a:cubicBezTo>
                  <a:cubicBezTo>
                    <a:pt x="131604" y="76938"/>
                    <a:pt x="127603" y="80939"/>
                    <a:pt x="121467" y="80939"/>
                  </a:cubicBezTo>
                  <a:lnTo>
                    <a:pt x="91146" y="80939"/>
                  </a:lnTo>
                  <a:cubicBezTo>
                    <a:pt x="85099" y="80939"/>
                    <a:pt x="81009" y="76938"/>
                    <a:pt x="81009" y="70804"/>
                  </a:cubicBezTo>
                  <a:cubicBezTo>
                    <a:pt x="81009" y="64758"/>
                    <a:pt x="85099" y="60757"/>
                    <a:pt x="91146" y="60757"/>
                  </a:cubicBezTo>
                  <a:close/>
                  <a:moveTo>
                    <a:pt x="415194" y="40505"/>
                  </a:moveTo>
                  <a:cubicBezTo>
                    <a:pt x="476975" y="40505"/>
                    <a:pt x="526560" y="90092"/>
                    <a:pt x="526560" y="151765"/>
                  </a:cubicBezTo>
                  <a:cubicBezTo>
                    <a:pt x="526560" y="157808"/>
                    <a:pt x="522554" y="161807"/>
                    <a:pt x="516501" y="161807"/>
                  </a:cubicBezTo>
                  <a:lnTo>
                    <a:pt x="415194" y="161807"/>
                  </a:lnTo>
                  <a:cubicBezTo>
                    <a:pt x="409141" y="161807"/>
                    <a:pt x="405046" y="157808"/>
                    <a:pt x="405046" y="151765"/>
                  </a:cubicBezTo>
                  <a:lnTo>
                    <a:pt x="405046" y="50636"/>
                  </a:lnTo>
                  <a:cubicBezTo>
                    <a:pt x="405046" y="44593"/>
                    <a:pt x="409141" y="40505"/>
                    <a:pt x="415194" y="40505"/>
                  </a:cubicBezTo>
                  <a:close/>
                  <a:moveTo>
                    <a:pt x="70848" y="20177"/>
                  </a:moveTo>
                  <a:cubicBezTo>
                    <a:pt x="64796" y="20177"/>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8"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chemeClr val="bg1"/>
            </a:solidFill>
            <a:ln>
              <a:noFill/>
            </a:ln>
          </p:spPr>
          <p:txBody>
            <a:bodyPr anchor="ctr"/>
            <a:lstStyle/>
            <a:p>
              <a:pPr algn="ctr"/>
              <a:endParaRPr/>
            </a:p>
          </p:txBody>
        </p:sp>
      </p:grpSp>
      <p:grpSp>
        <p:nvGrpSpPr>
          <p:cNvPr id="10" name="îŝ1íḋê" title="MJ8JxobmQhO5YsZmEcy6DZVp0AZTfE39zvT5PAyas4bMl"/>
          <p:cNvGrpSpPr/>
          <p:nvPr/>
        </p:nvGrpSpPr>
        <p:grpSpPr>
          <a:xfrm>
            <a:off x="3935760" y="3274834"/>
            <a:ext cx="792088" cy="792085"/>
            <a:chOff x="2406923" y="2845390"/>
            <a:chExt cx="571222" cy="571221"/>
          </a:xfrm>
        </p:grpSpPr>
        <p:sp>
          <p:nvSpPr>
            <p:cNvPr id="31" name="íṣḷíde"/>
            <p:cNvSpPr/>
            <p:nvPr/>
          </p:nvSpPr>
          <p:spPr>
            <a:xfrm>
              <a:off x="2406923" y="2845390"/>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endParaRPr/>
            </a:p>
          </p:txBody>
        </p:sp>
        <p:sp>
          <p:nvSpPr>
            <p:cNvPr id="32" name="í$ļïḓê" title="ry6MHxwOH8WsTKLSa514qPVJnvhhWFnRDjZGIbRZNsFBp"/>
            <p:cNvSpPr/>
            <p:nvPr/>
          </p:nvSpPr>
          <p:spPr bwMode="auto">
            <a:xfrm>
              <a:off x="2540113" y="3026988"/>
              <a:ext cx="304842" cy="208018"/>
            </a:xfrm>
            <a:custGeom>
              <a:avLst/>
              <a:gdLst>
                <a:gd name="connsiteX0" fmla="*/ 20293 w 607639"/>
                <a:gd name="connsiteY0" fmla="*/ 364062 h 414642"/>
                <a:gd name="connsiteX1" fmla="*/ 20293 w 607639"/>
                <a:gd name="connsiteY1" fmla="*/ 384241 h 414642"/>
                <a:gd name="connsiteX2" fmla="*/ 30351 w 607639"/>
                <a:gd name="connsiteY2" fmla="*/ 394374 h 414642"/>
                <a:gd name="connsiteX3" fmla="*/ 577199 w 607639"/>
                <a:gd name="connsiteY3" fmla="*/ 394374 h 414642"/>
                <a:gd name="connsiteX4" fmla="*/ 587346 w 607639"/>
                <a:gd name="connsiteY4" fmla="*/ 384241 h 414642"/>
                <a:gd name="connsiteX5" fmla="*/ 587346 w 607639"/>
                <a:gd name="connsiteY5" fmla="*/ 364062 h 414642"/>
                <a:gd name="connsiteX6" fmla="*/ 394917 w 607639"/>
                <a:gd name="connsiteY6" fmla="*/ 364062 h 414642"/>
                <a:gd name="connsiteX7" fmla="*/ 394917 w 607639"/>
                <a:gd name="connsiteY7" fmla="*/ 374196 h 414642"/>
                <a:gd name="connsiteX8" fmla="*/ 384859 w 607639"/>
                <a:gd name="connsiteY8" fmla="*/ 384241 h 414642"/>
                <a:gd name="connsiteX9" fmla="*/ 222780 w 607639"/>
                <a:gd name="connsiteY9" fmla="*/ 384241 h 414642"/>
                <a:gd name="connsiteX10" fmla="*/ 212634 w 607639"/>
                <a:gd name="connsiteY10" fmla="*/ 374196 h 414642"/>
                <a:gd name="connsiteX11" fmla="*/ 212634 w 607639"/>
                <a:gd name="connsiteY11" fmla="*/ 364062 h 414642"/>
                <a:gd name="connsiteX12" fmla="*/ 10146 w 607639"/>
                <a:gd name="connsiteY12" fmla="*/ 343794 h 414642"/>
                <a:gd name="connsiteX13" fmla="*/ 40505 w 607639"/>
                <a:gd name="connsiteY13" fmla="*/ 343794 h 414642"/>
                <a:gd name="connsiteX14" fmla="*/ 40505 w 607639"/>
                <a:gd name="connsiteY14" fmla="*/ 353920 h 414642"/>
                <a:gd name="connsiteX15" fmla="*/ 50652 w 607639"/>
                <a:gd name="connsiteY15" fmla="*/ 364052 h 414642"/>
                <a:gd name="connsiteX16" fmla="*/ 212637 w 607639"/>
                <a:gd name="connsiteY16" fmla="*/ 364052 h 414642"/>
                <a:gd name="connsiteX17" fmla="*/ 212637 w 607639"/>
                <a:gd name="connsiteY17" fmla="*/ 374185 h 414642"/>
                <a:gd name="connsiteX18" fmla="*/ 222783 w 607639"/>
                <a:gd name="connsiteY18" fmla="*/ 384228 h 414642"/>
                <a:gd name="connsiteX19" fmla="*/ 384857 w 607639"/>
                <a:gd name="connsiteY19" fmla="*/ 384228 h 414642"/>
                <a:gd name="connsiteX20" fmla="*/ 394915 w 607639"/>
                <a:gd name="connsiteY20" fmla="*/ 374185 h 414642"/>
                <a:gd name="connsiteX21" fmla="*/ 394915 w 607639"/>
                <a:gd name="connsiteY21" fmla="*/ 364052 h 414642"/>
                <a:gd name="connsiteX22" fmla="*/ 556989 w 607639"/>
                <a:gd name="connsiteY22" fmla="*/ 364052 h 414642"/>
                <a:gd name="connsiteX23" fmla="*/ 567135 w 607639"/>
                <a:gd name="connsiteY23" fmla="*/ 353920 h 414642"/>
                <a:gd name="connsiteX24" fmla="*/ 567135 w 607639"/>
                <a:gd name="connsiteY24" fmla="*/ 343794 h 414642"/>
                <a:gd name="connsiteX25" fmla="*/ 597493 w 607639"/>
                <a:gd name="connsiteY25" fmla="*/ 343794 h 414642"/>
                <a:gd name="connsiteX26" fmla="*/ 607639 w 607639"/>
                <a:gd name="connsiteY26" fmla="*/ 353928 h 414642"/>
                <a:gd name="connsiteX27" fmla="*/ 607639 w 607639"/>
                <a:gd name="connsiteY27" fmla="*/ 384241 h 414642"/>
                <a:gd name="connsiteX28" fmla="*/ 577199 w 607639"/>
                <a:gd name="connsiteY28" fmla="*/ 414642 h 414642"/>
                <a:gd name="connsiteX29" fmla="*/ 30351 w 607639"/>
                <a:gd name="connsiteY29" fmla="*/ 414642 h 414642"/>
                <a:gd name="connsiteX30" fmla="*/ 0 w 607639"/>
                <a:gd name="connsiteY30" fmla="*/ 384241 h 414642"/>
                <a:gd name="connsiteX31" fmla="*/ 0 w 607639"/>
                <a:gd name="connsiteY31" fmla="*/ 353928 h 414642"/>
                <a:gd name="connsiteX32" fmla="*/ 10146 w 607639"/>
                <a:gd name="connsiteY32" fmla="*/ 343794 h 414642"/>
                <a:gd name="connsiteX33" fmla="*/ 354415 w 607639"/>
                <a:gd name="connsiteY33" fmla="*/ 262926 h 414642"/>
                <a:gd name="connsiteX34" fmla="*/ 364541 w 607639"/>
                <a:gd name="connsiteY34" fmla="*/ 273063 h 414642"/>
                <a:gd name="connsiteX35" fmla="*/ 364541 w 607639"/>
                <a:gd name="connsiteY35" fmla="*/ 303384 h 414642"/>
                <a:gd name="connsiteX36" fmla="*/ 354415 w 607639"/>
                <a:gd name="connsiteY36" fmla="*/ 313521 h 414642"/>
                <a:gd name="connsiteX37" fmla="*/ 344289 w 607639"/>
                <a:gd name="connsiteY37" fmla="*/ 303384 h 414642"/>
                <a:gd name="connsiteX38" fmla="*/ 344289 w 607639"/>
                <a:gd name="connsiteY38" fmla="*/ 273063 h 414642"/>
                <a:gd name="connsiteX39" fmla="*/ 354415 w 607639"/>
                <a:gd name="connsiteY39" fmla="*/ 262926 h 414642"/>
                <a:gd name="connsiteX40" fmla="*/ 274426 w 607639"/>
                <a:gd name="connsiteY40" fmla="*/ 252429 h 414642"/>
                <a:gd name="connsiteX41" fmla="*/ 274426 w 607639"/>
                <a:gd name="connsiteY41" fmla="*/ 253836 h 414642"/>
                <a:gd name="connsiteX42" fmla="*/ 268732 w 607639"/>
                <a:gd name="connsiteY42" fmla="*/ 256281 h 414642"/>
                <a:gd name="connsiteX43" fmla="*/ 435415 w 607639"/>
                <a:gd name="connsiteY43" fmla="*/ 242745 h 414642"/>
                <a:gd name="connsiteX44" fmla="*/ 445550 w 607639"/>
                <a:gd name="connsiteY44" fmla="*/ 252793 h 414642"/>
                <a:gd name="connsiteX45" fmla="*/ 445550 w 607639"/>
                <a:gd name="connsiteY45" fmla="*/ 303386 h 414642"/>
                <a:gd name="connsiteX46" fmla="*/ 435415 w 607639"/>
                <a:gd name="connsiteY46" fmla="*/ 313522 h 414642"/>
                <a:gd name="connsiteX47" fmla="*/ 425368 w 607639"/>
                <a:gd name="connsiteY47" fmla="*/ 303386 h 414642"/>
                <a:gd name="connsiteX48" fmla="*/ 425368 w 607639"/>
                <a:gd name="connsiteY48" fmla="*/ 252793 h 414642"/>
                <a:gd name="connsiteX49" fmla="*/ 435415 w 607639"/>
                <a:gd name="connsiteY49" fmla="*/ 242745 h 414642"/>
                <a:gd name="connsiteX50" fmla="*/ 394911 w 607639"/>
                <a:gd name="connsiteY50" fmla="*/ 222493 h 414642"/>
                <a:gd name="connsiteX51" fmla="*/ 405046 w 607639"/>
                <a:gd name="connsiteY51" fmla="*/ 232627 h 414642"/>
                <a:gd name="connsiteX52" fmla="*/ 405046 w 607639"/>
                <a:gd name="connsiteY52" fmla="*/ 303388 h 414642"/>
                <a:gd name="connsiteX53" fmla="*/ 394911 w 607639"/>
                <a:gd name="connsiteY53" fmla="*/ 313522 h 414642"/>
                <a:gd name="connsiteX54" fmla="*/ 384864 w 607639"/>
                <a:gd name="connsiteY54" fmla="*/ 303388 h 414642"/>
                <a:gd name="connsiteX55" fmla="*/ 384864 w 607639"/>
                <a:gd name="connsiteY55" fmla="*/ 232627 h 414642"/>
                <a:gd name="connsiteX56" fmla="*/ 394911 w 607639"/>
                <a:gd name="connsiteY56" fmla="*/ 222493 h 414642"/>
                <a:gd name="connsiteX57" fmla="*/ 516514 w 607639"/>
                <a:gd name="connsiteY57" fmla="*/ 212331 h 414642"/>
                <a:gd name="connsiteX58" fmla="*/ 526560 w 607639"/>
                <a:gd name="connsiteY58" fmla="*/ 222468 h 414642"/>
                <a:gd name="connsiteX59" fmla="*/ 526560 w 607639"/>
                <a:gd name="connsiteY59" fmla="*/ 303385 h 414642"/>
                <a:gd name="connsiteX60" fmla="*/ 516514 w 607639"/>
                <a:gd name="connsiteY60" fmla="*/ 313522 h 414642"/>
                <a:gd name="connsiteX61" fmla="*/ 506378 w 607639"/>
                <a:gd name="connsiteY61" fmla="*/ 303385 h 414642"/>
                <a:gd name="connsiteX62" fmla="*/ 506378 w 607639"/>
                <a:gd name="connsiteY62" fmla="*/ 222468 h 414642"/>
                <a:gd name="connsiteX63" fmla="*/ 516514 w 607639"/>
                <a:gd name="connsiteY63" fmla="*/ 212331 h 414642"/>
                <a:gd name="connsiteX64" fmla="*/ 311213 w 607639"/>
                <a:gd name="connsiteY64" fmla="*/ 180188 h 414642"/>
                <a:gd name="connsiteX65" fmla="*/ 304717 w 607639"/>
                <a:gd name="connsiteY65" fmla="*/ 211903 h 414642"/>
                <a:gd name="connsiteX66" fmla="*/ 279633 w 607639"/>
                <a:gd name="connsiteY66" fmla="*/ 248906 h 414642"/>
                <a:gd name="connsiteX67" fmla="*/ 274426 w 607639"/>
                <a:gd name="connsiteY67" fmla="*/ 252429 h 414642"/>
                <a:gd name="connsiteX68" fmla="*/ 274426 w 607639"/>
                <a:gd name="connsiteY68" fmla="*/ 239622 h 414642"/>
                <a:gd name="connsiteX69" fmla="*/ 266991 w 607639"/>
                <a:gd name="connsiteY69" fmla="*/ 232204 h 414642"/>
                <a:gd name="connsiteX70" fmla="*/ 286105 w 607639"/>
                <a:gd name="connsiteY70" fmla="*/ 204050 h 414642"/>
                <a:gd name="connsiteX71" fmla="*/ 290618 w 607639"/>
                <a:gd name="connsiteY71" fmla="*/ 182059 h 414642"/>
                <a:gd name="connsiteX72" fmla="*/ 303796 w 607639"/>
                <a:gd name="connsiteY72" fmla="*/ 182059 h 414642"/>
                <a:gd name="connsiteX73" fmla="*/ 185290 w 607639"/>
                <a:gd name="connsiteY73" fmla="*/ 178985 h 414642"/>
                <a:gd name="connsiteX74" fmla="*/ 192421 w 607639"/>
                <a:gd name="connsiteY74" fmla="*/ 182059 h 414642"/>
                <a:gd name="connsiteX75" fmla="*/ 216731 w 607639"/>
                <a:gd name="connsiteY75" fmla="*/ 182059 h 414642"/>
                <a:gd name="connsiteX76" fmla="*/ 266991 w 607639"/>
                <a:gd name="connsiteY76" fmla="*/ 232204 h 414642"/>
                <a:gd name="connsiteX77" fmla="*/ 265358 w 607639"/>
                <a:gd name="connsiteY77" fmla="*/ 234609 h 414642"/>
                <a:gd name="connsiteX78" fmla="*/ 250836 w 607639"/>
                <a:gd name="connsiteY78" fmla="*/ 244426 h 414642"/>
                <a:gd name="connsiteX79" fmla="*/ 185290 w 607639"/>
                <a:gd name="connsiteY79" fmla="*/ 179031 h 414642"/>
                <a:gd name="connsiteX80" fmla="*/ 476009 w 607639"/>
                <a:gd name="connsiteY80" fmla="*/ 171897 h 414642"/>
                <a:gd name="connsiteX81" fmla="*/ 486055 w 607639"/>
                <a:gd name="connsiteY81" fmla="*/ 182032 h 414642"/>
                <a:gd name="connsiteX82" fmla="*/ 486055 w 607639"/>
                <a:gd name="connsiteY82" fmla="*/ 303387 h 414642"/>
                <a:gd name="connsiteX83" fmla="*/ 476009 w 607639"/>
                <a:gd name="connsiteY83" fmla="*/ 313522 h 414642"/>
                <a:gd name="connsiteX84" fmla="*/ 465873 w 607639"/>
                <a:gd name="connsiteY84" fmla="*/ 303387 h 414642"/>
                <a:gd name="connsiteX85" fmla="*/ 465873 w 607639"/>
                <a:gd name="connsiteY85" fmla="*/ 182032 h 414642"/>
                <a:gd name="connsiteX86" fmla="*/ 476009 w 607639"/>
                <a:gd name="connsiteY86" fmla="*/ 171897 h 414642"/>
                <a:gd name="connsiteX87" fmla="*/ 313921 w 607639"/>
                <a:gd name="connsiteY87" fmla="*/ 166965 h 414642"/>
                <a:gd name="connsiteX88" fmla="*/ 314925 w 607639"/>
                <a:gd name="connsiteY88" fmla="*/ 172904 h 414642"/>
                <a:gd name="connsiteX89" fmla="*/ 311898 w 607639"/>
                <a:gd name="connsiteY89" fmla="*/ 180015 h 414642"/>
                <a:gd name="connsiteX90" fmla="*/ 311213 w 607639"/>
                <a:gd name="connsiteY90" fmla="*/ 180188 h 414642"/>
                <a:gd name="connsiteX91" fmla="*/ 313685 w 607639"/>
                <a:gd name="connsiteY91" fmla="*/ 165567 h 414642"/>
                <a:gd name="connsiteX92" fmla="*/ 313946 w 607639"/>
                <a:gd name="connsiteY92" fmla="*/ 166842 h 414642"/>
                <a:gd name="connsiteX93" fmla="*/ 313921 w 607639"/>
                <a:gd name="connsiteY93" fmla="*/ 166965 h 414642"/>
                <a:gd name="connsiteX94" fmla="*/ 286557 w 607639"/>
                <a:gd name="connsiteY94" fmla="*/ 131875 h 414642"/>
                <a:gd name="connsiteX95" fmla="*/ 293736 w 607639"/>
                <a:gd name="connsiteY95" fmla="*/ 161794 h 414642"/>
                <a:gd name="connsiteX96" fmla="*/ 292704 w 607639"/>
                <a:gd name="connsiteY96" fmla="*/ 161794 h 414642"/>
                <a:gd name="connsiteX97" fmla="*/ 285987 w 607639"/>
                <a:gd name="connsiteY97" fmla="*/ 129499 h 414642"/>
                <a:gd name="connsiteX98" fmla="*/ 286105 w 607639"/>
                <a:gd name="connsiteY98" fmla="*/ 129672 h 414642"/>
                <a:gd name="connsiteX99" fmla="*/ 286557 w 607639"/>
                <a:gd name="connsiteY99" fmla="*/ 131875 h 414642"/>
                <a:gd name="connsiteX100" fmla="*/ 304744 w 607639"/>
                <a:gd name="connsiteY100" fmla="*/ 121927 h 414642"/>
                <a:gd name="connsiteX101" fmla="*/ 306857 w 607639"/>
                <a:gd name="connsiteY101" fmla="*/ 125153 h 414642"/>
                <a:gd name="connsiteX102" fmla="*/ 313685 w 607639"/>
                <a:gd name="connsiteY102" fmla="*/ 165567 h 414642"/>
                <a:gd name="connsiteX103" fmla="*/ 303006 w 607639"/>
                <a:gd name="connsiteY103" fmla="*/ 119273 h 414642"/>
                <a:gd name="connsiteX104" fmla="*/ 304717 w 607639"/>
                <a:gd name="connsiteY104" fmla="*/ 121796 h 414642"/>
                <a:gd name="connsiteX105" fmla="*/ 304744 w 607639"/>
                <a:gd name="connsiteY105" fmla="*/ 121927 h 414642"/>
                <a:gd name="connsiteX106" fmla="*/ 266335 w 607639"/>
                <a:gd name="connsiteY106" fmla="*/ 100547 h 414642"/>
                <a:gd name="connsiteX107" fmla="*/ 285579 w 607639"/>
                <a:gd name="connsiteY107" fmla="*/ 127797 h 414642"/>
                <a:gd name="connsiteX108" fmla="*/ 285987 w 607639"/>
                <a:gd name="connsiteY108" fmla="*/ 129499 h 414642"/>
                <a:gd name="connsiteX109" fmla="*/ 263955 w 607639"/>
                <a:gd name="connsiteY109" fmla="*/ 98160 h 414642"/>
                <a:gd name="connsiteX110" fmla="*/ 265358 w 607639"/>
                <a:gd name="connsiteY110" fmla="*/ 99109 h 414642"/>
                <a:gd name="connsiteX111" fmla="*/ 266335 w 607639"/>
                <a:gd name="connsiteY111" fmla="*/ 100547 h 414642"/>
                <a:gd name="connsiteX112" fmla="*/ 265336 w 607639"/>
                <a:gd name="connsiteY112" fmla="*/ 99133 h 414642"/>
                <a:gd name="connsiteX113" fmla="*/ 518470 w 607639"/>
                <a:gd name="connsiteY113" fmla="*/ 91029 h 414642"/>
                <a:gd name="connsiteX114" fmla="*/ 520515 w 607639"/>
                <a:gd name="connsiteY114" fmla="*/ 92007 h 414642"/>
                <a:gd name="connsiteX115" fmla="*/ 522559 w 607639"/>
                <a:gd name="connsiteY115" fmla="*/ 93074 h 414642"/>
                <a:gd name="connsiteX116" fmla="*/ 524604 w 607639"/>
                <a:gd name="connsiteY116" fmla="*/ 94052 h 414642"/>
                <a:gd name="connsiteX117" fmla="*/ 526560 w 607639"/>
                <a:gd name="connsiteY117" fmla="*/ 101165 h 414642"/>
                <a:gd name="connsiteX118" fmla="*/ 523537 w 607639"/>
                <a:gd name="connsiteY118" fmla="*/ 108188 h 414642"/>
                <a:gd name="connsiteX119" fmla="*/ 521581 w 607639"/>
                <a:gd name="connsiteY119" fmla="*/ 109255 h 414642"/>
                <a:gd name="connsiteX120" fmla="*/ 519537 w 607639"/>
                <a:gd name="connsiteY120" fmla="*/ 110233 h 414642"/>
                <a:gd name="connsiteX121" fmla="*/ 517492 w 607639"/>
                <a:gd name="connsiteY121" fmla="*/ 111211 h 414642"/>
                <a:gd name="connsiteX122" fmla="*/ 516514 w 607639"/>
                <a:gd name="connsiteY122" fmla="*/ 111211 h 414642"/>
                <a:gd name="connsiteX123" fmla="*/ 509401 w 607639"/>
                <a:gd name="connsiteY123" fmla="*/ 108188 h 414642"/>
                <a:gd name="connsiteX124" fmla="*/ 507356 w 607639"/>
                <a:gd name="connsiteY124" fmla="*/ 105165 h 414642"/>
                <a:gd name="connsiteX125" fmla="*/ 506378 w 607639"/>
                <a:gd name="connsiteY125" fmla="*/ 101165 h 414642"/>
                <a:gd name="connsiteX126" fmla="*/ 509401 w 607639"/>
                <a:gd name="connsiteY126" fmla="*/ 94052 h 414642"/>
                <a:gd name="connsiteX127" fmla="*/ 518470 w 607639"/>
                <a:gd name="connsiteY127" fmla="*/ 91029 h 414642"/>
                <a:gd name="connsiteX128" fmla="*/ 384846 w 607639"/>
                <a:gd name="connsiteY128" fmla="*/ 91029 h 414642"/>
                <a:gd name="connsiteX129" fmla="*/ 465819 w 607639"/>
                <a:gd name="connsiteY129" fmla="*/ 91029 h 414642"/>
                <a:gd name="connsiteX130" fmla="*/ 475963 w 607639"/>
                <a:gd name="connsiteY130" fmla="*/ 101165 h 414642"/>
                <a:gd name="connsiteX131" fmla="*/ 465819 w 607639"/>
                <a:gd name="connsiteY131" fmla="*/ 111211 h 414642"/>
                <a:gd name="connsiteX132" fmla="*/ 384846 w 607639"/>
                <a:gd name="connsiteY132" fmla="*/ 111211 h 414642"/>
                <a:gd name="connsiteX133" fmla="*/ 374702 w 607639"/>
                <a:gd name="connsiteY133" fmla="*/ 101165 h 414642"/>
                <a:gd name="connsiteX134" fmla="*/ 384846 w 607639"/>
                <a:gd name="connsiteY134" fmla="*/ 91029 h 414642"/>
                <a:gd name="connsiteX135" fmla="*/ 234861 w 607639"/>
                <a:gd name="connsiteY135" fmla="*/ 78470 h 414642"/>
                <a:gd name="connsiteX136" fmla="*/ 236624 w 607639"/>
                <a:gd name="connsiteY136" fmla="*/ 78890 h 414642"/>
                <a:gd name="connsiteX137" fmla="*/ 263955 w 607639"/>
                <a:gd name="connsiteY137" fmla="*/ 98160 h 414642"/>
                <a:gd name="connsiteX138" fmla="*/ 233277 w 607639"/>
                <a:gd name="connsiteY138" fmla="*/ 78093 h 414642"/>
                <a:gd name="connsiteX139" fmla="*/ 234749 w 607639"/>
                <a:gd name="connsiteY139" fmla="*/ 78395 h 414642"/>
                <a:gd name="connsiteX140" fmla="*/ 234861 w 607639"/>
                <a:gd name="connsiteY140" fmla="*/ 78470 h 414642"/>
                <a:gd name="connsiteX141" fmla="*/ 264684 w 607639"/>
                <a:gd name="connsiteY141" fmla="*/ 74721 h 414642"/>
                <a:gd name="connsiteX142" fmla="*/ 280560 w 607639"/>
                <a:gd name="connsiteY142" fmla="*/ 85001 h 414642"/>
                <a:gd name="connsiteX143" fmla="*/ 303006 w 607639"/>
                <a:gd name="connsiteY143" fmla="*/ 119273 h 414642"/>
                <a:gd name="connsiteX144" fmla="*/ 279633 w 607639"/>
                <a:gd name="connsiteY144" fmla="*/ 84823 h 414642"/>
                <a:gd name="connsiteX145" fmla="*/ 202570 w 607639"/>
                <a:gd name="connsiteY145" fmla="*/ 70780 h 414642"/>
                <a:gd name="connsiteX146" fmla="*/ 233277 w 607639"/>
                <a:gd name="connsiteY146" fmla="*/ 78093 h 414642"/>
                <a:gd name="connsiteX147" fmla="*/ 202570 w 607639"/>
                <a:gd name="connsiteY147" fmla="*/ 71804 h 414642"/>
                <a:gd name="connsiteX148" fmla="*/ 197522 w 607639"/>
                <a:gd name="connsiteY148" fmla="*/ 70770 h 414642"/>
                <a:gd name="connsiteX149" fmla="*/ 202570 w 607639"/>
                <a:gd name="connsiteY149" fmla="*/ 71804 h 414642"/>
                <a:gd name="connsiteX150" fmla="*/ 202570 w 607639"/>
                <a:gd name="connsiteY150" fmla="*/ 161794 h 414642"/>
                <a:gd name="connsiteX151" fmla="*/ 292704 w 607639"/>
                <a:gd name="connsiteY151" fmla="*/ 161794 h 414642"/>
                <a:gd name="connsiteX152" fmla="*/ 293741 w 607639"/>
                <a:gd name="connsiteY152" fmla="*/ 166842 h 414642"/>
                <a:gd name="connsiteX153" fmla="*/ 290618 w 607639"/>
                <a:gd name="connsiteY153" fmla="*/ 182059 h 414642"/>
                <a:gd name="connsiteX154" fmla="*/ 216731 w 607639"/>
                <a:gd name="connsiteY154" fmla="*/ 182059 h 414642"/>
                <a:gd name="connsiteX155" fmla="*/ 199449 w 607639"/>
                <a:gd name="connsiteY155" fmla="*/ 164816 h 414642"/>
                <a:gd name="connsiteX156" fmla="*/ 185290 w 607639"/>
                <a:gd name="connsiteY156" fmla="*/ 164816 h 414642"/>
                <a:gd name="connsiteX157" fmla="*/ 185290 w 607639"/>
                <a:gd name="connsiteY157" fmla="*/ 178985 h 414642"/>
                <a:gd name="connsiteX158" fmla="*/ 185076 w 607639"/>
                <a:gd name="connsiteY158" fmla="*/ 178893 h 414642"/>
                <a:gd name="connsiteX159" fmla="*/ 182271 w 607639"/>
                <a:gd name="connsiteY159" fmla="*/ 171927 h 414642"/>
                <a:gd name="connsiteX160" fmla="*/ 182271 w 607639"/>
                <a:gd name="connsiteY160" fmla="*/ 73890 h 414642"/>
                <a:gd name="connsiteX161" fmla="*/ 241194 w 607639"/>
                <a:gd name="connsiteY161" fmla="*/ 59511 h 414642"/>
                <a:gd name="connsiteX162" fmla="*/ 242600 w 607639"/>
                <a:gd name="connsiteY162" fmla="*/ 59798 h 414642"/>
                <a:gd name="connsiteX163" fmla="*/ 264684 w 607639"/>
                <a:gd name="connsiteY163" fmla="*/ 74721 h 414642"/>
                <a:gd name="connsiteX164" fmla="*/ 223078 w 607639"/>
                <a:gd name="connsiteY164" fmla="*/ 55812 h 414642"/>
                <a:gd name="connsiteX165" fmla="*/ 239895 w 607639"/>
                <a:gd name="connsiteY165" fmla="*/ 58670 h 414642"/>
                <a:gd name="connsiteX166" fmla="*/ 241194 w 607639"/>
                <a:gd name="connsiteY166" fmla="*/ 59511 h 414642"/>
                <a:gd name="connsiteX167" fmla="*/ 187739 w 607639"/>
                <a:gd name="connsiteY167" fmla="*/ 52590 h 414642"/>
                <a:gd name="connsiteX168" fmla="*/ 185298 w 607639"/>
                <a:gd name="connsiteY168" fmla="*/ 53626 h 414642"/>
                <a:gd name="connsiteX169" fmla="*/ 182271 w 607639"/>
                <a:gd name="connsiteY169" fmla="*/ 60736 h 414642"/>
                <a:gd name="connsiteX170" fmla="*/ 182271 w 607639"/>
                <a:gd name="connsiteY170" fmla="*/ 73890 h 414642"/>
                <a:gd name="connsiteX171" fmla="*/ 160258 w 607639"/>
                <a:gd name="connsiteY171" fmla="*/ 78395 h 414642"/>
                <a:gd name="connsiteX172" fmla="*/ 101303 w 607639"/>
                <a:gd name="connsiteY172" fmla="*/ 166842 h 414642"/>
                <a:gd name="connsiteX173" fmla="*/ 197522 w 607639"/>
                <a:gd name="connsiteY173" fmla="*/ 262915 h 414642"/>
                <a:gd name="connsiteX174" fmla="*/ 234749 w 607639"/>
                <a:gd name="connsiteY174" fmla="*/ 255302 h 414642"/>
                <a:gd name="connsiteX175" fmla="*/ 250836 w 607639"/>
                <a:gd name="connsiteY175" fmla="*/ 244426 h 414642"/>
                <a:gd name="connsiteX176" fmla="*/ 260268 w 607639"/>
                <a:gd name="connsiteY176" fmla="*/ 253836 h 414642"/>
                <a:gd name="connsiteX177" fmla="*/ 267391 w 607639"/>
                <a:gd name="connsiteY177" fmla="*/ 256857 h 414642"/>
                <a:gd name="connsiteX178" fmla="*/ 268732 w 607639"/>
                <a:gd name="connsiteY178" fmla="*/ 256281 h 414642"/>
                <a:gd name="connsiteX179" fmla="*/ 242600 w 607639"/>
                <a:gd name="connsiteY179" fmla="*/ 273962 h 414642"/>
                <a:gd name="connsiteX180" fmla="*/ 197522 w 607639"/>
                <a:gd name="connsiteY180" fmla="*/ 283178 h 414642"/>
                <a:gd name="connsiteX181" fmla="*/ 81009 w 607639"/>
                <a:gd name="connsiteY181" fmla="*/ 166842 h 414642"/>
                <a:gd name="connsiteX182" fmla="*/ 152393 w 607639"/>
                <a:gd name="connsiteY182" fmla="*/ 59798 h 414642"/>
                <a:gd name="connsiteX183" fmla="*/ 192421 w 607639"/>
                <a:gd name="connsiteY183" fmla="*/ 50604 h 414642"/>
                <a:gd name="connsiteX184" fmla="*/ 195181 w 607639"/>
                <a:gd name="connsiteY184" fmla="*/ 51073 h 414642"/>
                <a:gd name="connsiteX185" fmla="*/ 187739 w 607639"/>
                <a:gd name="connsiteY185" fmla="*/ 52590 h 414642"/>
                <a:gd name="connsiteX186" fmla="*/ 197522 w 607639"/>
                <a:gd name="connsiteY186" fmla="*/ 50595 h 414642"/>
                <a:gd name="connsiteX187" fmla="*/ 223078 w 607639"/>
                <a:gd name="connsiteY187" fmla="*/ 55812 h 414642"/>
                <a:gd name="connsiteX188" fmla="*/ 195181 w 607639"/>
                <a:gd name="connsiteY188" fmla="*/ 51073 h 414642"/>
                <a:gd name="connsiteX189" fmla="*/ 449651 w 607639"/>
                <a:gd name="connsiteY189" fmla="*/ 41472 h 414642"/>
                <a:gd name="connsiteX190" fmla="*/ 452682 w 607639"/>
                <a:gd name="connsiteY190" fmla="*/ 43516 h 414642"/>
                <a:gd name="connsiteX191" fmla="*/ 455712 w 607639"/>
                <a:gd name="connsiteY191" fmla="*/ 50626 h 414642"/>
                <a:gd name="connsiteX192" fmla="*/ 452682 w 607639"/>
                <a:gd name="connsiteY192" fmla="*/ 57647 h 414642"/>
                <a:gd name="connsiteX193" fmla="*/ 445551 w 607639"/>
                <a:gd name="connsiteY193" fmla="*/ 60757 h 414642"/>
                <a:gd name="connsiteX194" fmla="*/ 438509 w 607639"/>
                <a:gd name="connsiteY194" fmla="*/ 57647 h 414642"/>
                <a:gd name="connsiteX195" fmla="*/ 435389 w 607639"/>
                <a:gd name="connsiteY195" fmla="*/ 50626 h 414642"/>
                <a:gd name="connsiteX196" fmla="*/ 438509 w 607639"/>
                <a:gd name="connsiteY196" fmla="*/ 43516 h 414642"/>
                <a:gd name="connsiteX197" fmla="*/ 449651 w 607639"/>
                <a:gd name="connsiteY197" fmla="*/ 41472 h 414642"/>
                <a:gd name="connsiteX198" fmla="*/ 486030 w 607639"/>
                <a:gd name="connsiteY198" fmla="*/ 40505 h 414642"/>
                <a:gd name="connsiteX199" fmla="*/ 516494 w 607639"/>
                <a:gd name="connsiteY199" fmla="*/ 40505 h 414642"/>
                <a:gd name="connsiteX200" fmla="*/ 526559 w 607639"/>
                <a:gd name="connsiteY200" fmla="*/ 50631 h 414642"/>
                <a:gd name="connsiteX201" fmla="*/ 516494 w 607639"/>
                <a:gd name="connsiteY201" fmla="*/ 60757 h 414642"/>
                <a:gd name="connsiteX202" fmla="*/ 486030 w 607639"/>
                <a:gd name="connsiteY202" fmla="*/ 60757 h 414642"/>
                <a:gd name="connsiteX203" fmla="*/ 475964 w 607639"/>
                <a:gd name="connsiteY203" fmla="*/ 50631 h 414642"/>
                <a:gd name="connsiteX204" fmla="*/ 486030 w 607639"/>
                <a:gd name="connsiteY204" fmla="*/ 40505 h 414642"/>
                <a:gd name="connsiteX205" fmla="*/ 384851 w 607639"/>
                <a:gd name="connsiteY205" fmla="*/ 40505 h 414642"/>
                <a:gd name="connsiteX206" fmla="*/ 405059 w 607639"/>
                <a:gd name="connsiteY206" fmla="*/ 40505 h 414642"/>
                <a:gd name="connsiteX207" fmla="*/ 415207 w 607639"/>
                <a:gd name="connsiteY207" fmla="*/ 50631 h 414642"/>
                <a:gd name="connsiteX208" fmla="*/ 405059 w 607639"/>
                <a:gd name="connsiteY208" fmla="*/ 60757 h 414642"/>
                <a:gd name="connsiteX209" fmla="*/ 384851 w 607639"/>
                <a:gd name="connsiteY209" fmla="*/ 60757 h 414642"/>
                <a:gd name="connsiteX210" fmla="*/ 374702 w 607639"/>
                <a:gd name="connsiteY210" fmla="*/ 50631 h 414642"/>
                <a:gd name="connsiteX211" fmla="*/ 384851 w 607639"/>
                <a:gd name="connsiteY211" fmla="*/ 40505 h 414642"/>
                <a:gd name="connsiteX212" fmla="*/ 70855 w 607639"/>
                <a:gd name="connsiteY212" fmla="*/ 20176 h 414642"/>
                <a:gd name="connsiteX213" fmla="*/ 60798 w 607639"/>
                <a:gd name="connsiteY213" fmla="*/ 30308 h 414642"/>
                <a:gd name="connsiteX214" fmla="*/ 60798 w 607639"/>
                <a:gd name="connsiteY214" fmla="*/ 343788 h 414642"/>
                <a:gd name="connsiteX215" fmla="*/ 222783 w 607639"/>
                <a:gd name="connsiteY215" fmla="*/ 343788 h 414642"/>
                <a:gd name="connsiteX216" fmla="*/ 232929 w 607639"/>
                <a:gd name="connsiteY216" fmla="*/ 353920 h 414642"/>
                <a:gd name="connsiteX217" fmla="*/ 232929 w 607639"/>
                <a:gd name="connsiteY217" fmla="*/ 364052 h 414642"/>
                <a:gd name="connsiteX218" fmla="*/ 374711 w 607639"/>
                <a:gd name="connsiteY218" fmla="*/ 364052 h 414642"/>
                <a:gd name="connsiteX219" fmla="*/ 374711 w 607639"/>
                <a:gd name="connsiteY219" fmla="*/ 353920 h 414642"/>
                <a:gd name="connsiteX220" fmla="*/ 384857 w 607639"/>
                <a:gd name="connsiteY220" fmla="*/ 343788 h 414642"/>
                <a:gd name="connsiteX221" fmla="*/ 546843 w 607639"/>
                <a:gd name="connsiteY221" fmla="*/ 343788 h 414642"/>
                <a:gd name="connsiteX222" fmla="*/ 546843 w 607639"/>
                <a:gd name="connsiteY222" fmla="*/ 30308 h 414642"/>
                <a:gd name="connsiteX223" fmla="*/ 536696 w 607639"/>
                <a:gd name="connsiteY223" fmla="*/ 20176 h 414642"/>
                <a:gd name="connsiteX224" fmla="*/ 70855 w 607639"/>
                <a:gd name="connsiteY224" fmla="*/ 0 h 414642"/>
                <a:gd name="connsiteX225" fmla="*/ 536696 w 607639"/>
                <a:gd name="connsiteY225" fmla="*/ 0 h 414642"/>
                <a:gd name="connsiteX226" fmla="*/ 567135 w 607639"/>
                <a:gd name="connsiteY226" fmla="*/ 30308 h 414642"/>
                <a:gd name="connsiteX227" fmla="*/ 567135 w 607639"/>
                <a:gd name="connsiteY227" fmla="*/ 343794 h 414642"/>
                <a:gd name="connsiteX228" fmla="*/ 384859 w 607639"/>
                <a:gd name="connsiteY228" fmla="*/ 343794 h 414642"/>
                <a:gd name="connsiteX229" fmla="*/ 374712 w 607639"/>
                <a:gd name="connsiteY229" fmla="*/ 353928 h 414642"/>
                <a:gd name="connsiteX230" fmla="*/ 374712 w 607639"/>
                <a:gd name="connsiteY230" fmla="*/ 364062 h 414642"/>
                <a:gd name="connsiteX231" fmla="*/ 232927 w 607639"/>
                <a:gd name="connsiteY231" fmla="*/ 364062 h 414642"/>
                <a:gd name="connsiteX232" fmla="*/ 232927 w 607639"/>
                <a:gd name="connsiteY232" fmla="*/ 353928 h 414642"/>
                <a:gd name="connsiteX233" fmla="*/ 222780 w 607639"/>
                <a:gd name="connsiteY233" fmla="*/ 343794 h 414642"/>
                <a:gd name="connsiteX234" fmla="*/ 40505 w 607639"/>
                <a:gd name="connsiteY234" fmla="*/ 343794 h 414642"/>
                <a:gd name="connsiteX235" fmla="*/ 40505 w 607639"/>
                <a:gd name="connsiteY235" fmla="*/ 30308 h 414642"/>
                <a:gd name="connsiteX236" fmla="*/ 70855 w 607639"/>
                <a:gd name="connsiteY236"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607639" h="414642">
                  <a:moveTo>
                    <a:pt x="20293" y="364062"/>
                  </a:moveTo>
                  <a:lnTo>
                    <a:pt x="20293" y="384241"/>
                  </a:lnTo>
                  <a:cubicBezTo>
                    <a:pt x="20293" y="390374"/>
                    <a:pt x="24298" y="394374"/>
                    <a:pt x="30351" y="394374"/>
                  </a:cubicBezTo>
                  <a:lnTo>
                    <a:pt x="577199" y="394374"/>
                  </a:lnTo>
                  <a:cubicBezTo>
                    <a:pt x="583341" y="394374"/>
                    <a:pt x="587346" y="390374"/>
                    <a:pt x="587346" y="384241"/>
                  </a:cubicBezTo>
                  <a:lnTo>
                    <a:pt x="587346" y="364062"/>
                  </a:lnTo>
                  <a:lnTo>
                    <a:pt x="394917" y="364062"/>
                  </a:lnTo>
                  <a:lnTo>
                    <a:pt x="394917" y="374196"/>
                  </a:lnTo>
                  <a:cubicBezTo>
                    <a:pt x="394917" y="380240"/>
                    <a:pt x="390911" y="384241"/>
                    <a:pt x="384859" y="384241"/>
                  </a:cubicBezTo>
                  <a:lnTo>
                    <a:pt x="222780" y="384241"/>
                  </a:lnTo>
                  <a:cubicBezTo>
                    <a:pt x="216728" y="384241"/>
                    <a:pt x="212634" y="380240"/>
                    <a:pt x="212634" y="374196"/>
                  </a:cubicBezTo>
                  <a:lnTo>
                    <a:pt x="212634" y="364062"/>
                  </a:lnTo>
                  <a:close/>
                  <a:moveTo>
                    <a:pt x="10146" y="343794"/>
                  </a:moveTo>
                  <a:lnTo>
                    <a:pt x="40505" y="343794"/>
                  </a:lnTo>
                  <a:lnTo>
                    <a:pt x="40505" y="353920"/>
                  </a:lnTo>
                  <a:cubicBezTo>
                    <a:pt x="40505" y="359964"/>
                    <a:pt x="44599" y="364052"/>
                    <a:pt x="50652" y="364052"/>
                  </a:cubicBezTo>
                  <a:lnTo>
                    <a:pt x="212637" y="364052"/>
                  </a:lnTo>
                  <a:lnTo>
                    <a:pt x="212637" y="374185"/>
                  </a:lnTo>
                  <a:cubicBezTo>
                    <a:pt x="212637" y="380229"/>
                    <a:pt x="216731" y="384228"/>
                    <a:pt x="222783" y="384228"/>
                  </a:cubicBezTo>
                  <a:lnTo>
                    <a:pt x="384857" y="384228"/>
                  </a:lnTo>
                  <a:cubicBezTo>
                    <a:pt x="390910" y="384228"/>
                    <a:pt x="394915" y="380229"/>
                    <a:pt x="394915" y="374185"/>
                  </a:cubicBezTo>
                  <a:lnTo>
                    <a:pt x="394915" y="364052"/>
                  </a:lnTo>
                  <a:lnTo>
                    <a:pt x="556989" y="364052"/>
                  </a:lnTo>
                  <a:cubicBezTo>
                    <a:pt x="563041" y="364052"/>
                    <a:pt x="567135" y="359964"/>
                    <a:pt x="567135" y="353920"/>
                  </a:cubicBezTo>
                  <a:lnTo>
                    <a:pt x="567135" y="343794"/>
                  </a:lnTo>
                  <a:lnTo>
                    <a:pt x="597493" y="343794"/>
                  </a:lnTo>
                  <a:cubicBezTo>
                    <a:pt x="603545" y="343794"/>
                    <a:pt x="607639" y="347883"/>
                    <a:pt x="607639" y="353928"/>
                  </a:cubicBezTo>
                  <a:lnTo>
                    <a:pt x="607639" y="384241"/>
                  </a:lnTo>
                  <a:cubicBezTo>
                    <a:pt x="607639" y="401486"/>
                    <a:pt x="594466" y="414642"/>
                    <a:pt x="577199" y="414642"/>
                  </a:cubicBezTo>
                  <a:lnTo>
                    <a:pt x="30351" y="414642"/>
                  </a:lnTo>
                  <a:cubicBezTo>
                    <a:pt x="13173" y="414642"/>
                    <a:pt x="0" y="401486"/>
                    <a:pt x="0" y="384241"/>
                  </a:cubicBezTo>
                  <a:lnTo>
                    <a:pt x="0" y="353928"/>
                  </a:lnTo>
                  <a:cubicBezTo>
                    <a:pt x="0" y="347883"/>
                    <a:pt x="4094" y="343794"/>
                    <a:pt x="10146" y="343794"/>
                  </a:cubicBezTo>
                  <a:close/>
                  <a:moveTo>
                    <a:pt x="354415" y="262926"/>
                  </a:moveTo>
                  <a:cubicBezTo>
                    <a:pt x="360455" y="262926"/>
                    <a:pt x="364541" y="267016"/>
                    <a:pt x="364541" y="273063"/>
                  </a:cubicBezTo>
                  <a:lnTo>
                    <a:pt x="364541" y="303384"/>
                  </a:lnTo>
                  <a:cubicBezTo>
                    <a:pt x="364541" y="309431"/>
                    <a:pt x="360455" y="313521"/>
                    <a:pt x="354415" y="313521"/>
                  </a:cubicBezTo>
                  <a:cubicBezTo>
                    <a:pt x="348375" y="313521"/>
                    <a:pt x="344289" y="309431"/>
                    <a:pt x="344289" y="303384"/>
                  </a:cubicBezTo>
                  <a:lnTo>
                    <a:pt x="344289" y="273063"/>
                  </a:lnTo>
                  <a:cubicBezTo>
                    <a:pt x="344289" y="267016"/>
                    <a:pt x="348375" y="262926"/>
                    <a:pt x="354415" y="262926"/>
                  </a:cubicBezTo>
                  <a:close/>
                  <a:moveTo>
                    <a:pt x="274426" y="252429"/>
                  </a:moveTo>
                  <a:lnTo>
                    <a:pt x="274426" y="253836"/>
                  </a:lnTo>
                  <a:lnTo>
                    <a:pt x="268732" y="256281"/>
                  </a:lnTo>
                  <a:close/>
                  <a:moveTo>
                    <a:pt x="435415" y="242745"/>
                  </a:moveTo>
                  <a:cubicBezTo>
                    <a:pt x="441549" y="242745"/>
                    <a:pt x="445550" y="246746"/>
                    <a:pt x="445550" y="252793"/>
                  </a:cubicBezTo>
                  <a:lnTo>
                    <a:pt x="445550" y="303386"/>
                  </a:lnTo>
                  <a:cubicBezTo>
                    <a:pt x="445550" y="309432"/>
                    <a:pt x="441549" y="313522"/>
                    <a:pt x="435415" y="313522"/>
                  </a:cubicBezTo>
                  <a:cubicBezTo>
                    <a:pt x="429369" y="313522"/>
                    <a:pt x="425368" y="309432"/>
                    <a:pt x="425368" y="303386"/>
                  </a:cubicBezTo>
                  <a:lnTo>
                    <a:pt x="425368" y="252793"/>
                  </a:lnTo>
                  <a:cubicBezTo>
                    <a:pt x="425368" y="246746"/>
                    <a:pt x="429369" y="242745"/>
                    <a:pt x="435415" y="242745"/>
                  </a:cubicBezTo>
                  <a:close/>
                  <a:moveTo>
                    <a:pt x="394911" y="222493"/>
                  </a:moveTo>
                  <a:cubicBezTo>
                    <a:pt x="401045" y="222493"/>
                    <a:pt x="405046" y="226582"/>
                    <a:pt x="405046" y="232627"/>
                  </a:cubicBezTo>
                  <a:lnTo>
                    <a:pt x="405046" y="303388"/>
                  </a:lnTo>
                  <a:cubicBezTo>
                    <a:pt x="405046" y="309433"/>
                    <a:pt x="401045" y="313522"/>
                    <a:pt x="394911" y="313522"/>
                  </a:cubicBezTo>
                  <a:cubicBezTo>
                    <a:pt x="388865" y="313522"/>
                    <a:pt x="384864" y="309433"/>
                    <a:pt x="384864" y="303388"/>
                  </a:cubicBezTo>
                  <a:lnTo>
                    <a:pt x="384864" y="232627"/>
                  </a:lnTo>
                  <a:cubicBezTo>
                    <a:pt x="384864" y="226582"/>
                    <a:pt x="388865" y="222493"/>
                    <a:pt x="394911" y="222493"/>
                  </a:cubicBezTo>
                  <a:close/>
                  <a:moveTo>
                    <a:pt x="516514" y="212331"/>
                  </a:moveTo>
                  <a:cubicBezTo>
                    <a:pt x="522559" y="212331"/>
                    <a:pt x="526560" y="216421"/>
                    <a:pt x="526560" y="222468"/>
                  </a:cubicBezTo>
                  <a:lnTo>
                    <a:pt x="526560" y="303385"/>
                  </a:lnTo>
                  <a:cubicBezTo>
                    <a:pt x="526560" y="309432"/>
                    <a:pt x="522559" y="313522"/>
                    <a:pt x="516514" y="313522"/>
                  </a:cubicBezTo>
                  <a:cubicBezTo>
                    <a:pt x="510379" y="313522"/>
                    <a:pt x="506378" y="309432"/>
                    <a:pt x="506378" y="303385"/>
                  </a:cubicBezTo>
                  <a:lnTo>
                    <a:pt x="506378" y="222468"/>
                  </a:lnTo>
                  <a:cubicBezTo>
                    <a:pt x="506378" y="216421"/>
                    <a:pt x="510379" y="212331"/>
                    <a:pt x="516514" y="212331"/>
                  </a:cubicBezTo>
                  <a:close/>
                  <a:moveTo>
                    <a:pt x="311213" y="180188"/>
                  </a:moveTo>
                  <a:lnTo>
                    <a:pt x="304717" y="211903"/>
                  </a:lnTo>
                  <a:cubicBezTo>
                    <a:pt x="298781" y="225796"/>
                    <a:pt x="290203" y="238347"/>
                    <a:pt x="279633" y="248906"/>
                  </a:cubicBezTo>
                  <a:lnTo>
                    <a:pt x="274426" y="252429"/>
                  </a:lnTo>
                  <a:lnTo>
                    <a:pt x="274426" y="239622"/>
                  </a:lnTo>
                  <a:lnTo>
                    <a:pt x="266991" y="232204"/>
                  </a:lnTo>
                  <a:lnTo>
                    <a:pt x="286105" y="204050"/>
                  </a:lnTo>
                  <a:lnTo>
                    <a:pt x="290618" y="182059"/>
                  </a:lnTo>
                  <a:lnTo>
                    <a:pt x="303796" y="182059"/>
                  </a:lnTo>
                  <a:close/>
                  <a:moveTo>
                    <a:pt x="185290" y="178985"/>
                  </a:moveTo>
                  <a:lnTo>
                    <a:pt x="192421" y="182059"/>
                  </a:lnTo>
                  <a:lnTo>
                    <a:pt x="216731" y="182059"/>
                  </a:lnTo>
                  <a:lnTo>
                    <a:pt x="266991" y="232204"/>
                  </a:lnTo>
                  <a:lnTo>
                    <a:pt x="265358" y="234609"/>
                  </a:lnTo>
                  <a:lnTo>
                    <a:pt x="250836" y="244426"/>
                  </a:lnTo>
                  <a:lnTo>
                    <a:pt x="185290" y="179031"/>
                  </a:lnTo>
                  <a:close/>
                  <a:moveTo>
                    <a:pt x="476009" y="171897"/>
                  </a:moveTo>
                  <a:cubicBezTo>
                    <a:pt x="482054" y="171897"/>
                    <a:pt x="486055" y="175987"/>
                    <a:pt x="486055" y="182032"/>
                  </a:cubicBezTo>
                  <a:lnTo>
                    <a:pt x="486055" y="303387"/>
                  </a:lnTo>
                  <a:cubicBezTo>
                    <a:pt x="486055" y="309433"/>
                    <a:pt x="482054" y="313522"/>
                    <a:pt x="476009" y="313522"/>
                  </a:cubicBezTo>
                  <a:cubicBezTo>
                    <a:pt x="469874" y="313522"/>
                    <a:pt x="465873" y="309433"/>
                    <a:pt x="465873" y="303387"/>
                  </a:cubicBezTo>
                  <a:lnTo>
                    <a:pt x="465873" y="182032"/>
                  </a:lnTo>
                  <a:cubicBezTo>
                    <a:pt x="465873" y="175987"/>
                    <a:pt x="469874" y="171897"/>
                    <a:pt x="476009" y="171897"/>
                  </a:cubicBezTo>
                  <a:close/>
                  <a:moveTo>
                    <a:pt x="313921" y="166965"/>
                  </a:moveTo>
                  <a:lnTo>
                    <a:pt x="314925" y="172904"/>
                  </a:lnTo>
                  <a:cubicBezTo>
                    <a:pt x="314925" y="176015"/>
                    <a:pt x="313946" y="177971"/>
                    <a:pt x="311898" y="180015"/>
                  </a:cubicBezTo>
                  <a:lnTo>
                    <a:pt x="311213" y="180188"/>
                  </a:lnTo>
                  <a:close/>
                  <a:moveTo>
                    <a:pt x="313685" y="165567"/>
                  </a:moveTo>
                  <a:lnTo>
                    <a:pt x="313946" y="166842"/>
                  </a:lnTo>
                  <a:lnTo>
                    <a:pt x="313921" y="166965"/>
                  </a:lnTo>
                  <a:close/>
                  <a:moveTo>
                    <a:pt x="286557" y="131875"/>
                  </a:moveTo>
                  <a:lnTo>
                    <a:pt x="293736" y="161794"/>
                  </a:lnTo>
                  <a:lnTo>
                    <a:pt x="292704" y="161794"/>
                  </a:lnTo>
                  <a:close/>
                  <a:moveTo>
                    <a:pt x="285987" y="129499"/>
                  </a:moveTo>
                  <a:lnTo>
                    <a:pt x="286105" y="129672"/>
                  </a:lnTo>
                  <a:lnTo>
                    <a:pt x="286557" y="131875"/>
                  </a:lnTo>
                  <a:close/>
                  <a:moveTo>
                    <a:pt x="304744" y="121927"/>
                  </a:moveTo>
                  <a:lnTo>
                    <a:pt x="306857" y="125153"/>
                  </a:lnTo>
                  <a:lnTo>
                    <a:pt x="313685" y="165567"/>
                  </a:lnTo>
                  <a:close/>
                  <a:moveTo>
                    <a:pt x="303006" y="119273"/>
                  </a:moveTo>
                  <a:lnTo>
                    <a:pt x="304717" y="121796"/>
                  </a:lnTo>
                  <a:lnTo>
                    <a:pt x="304744" y="121927"/>
                  </a:lnTo>
                  <a:close/>
                  <a:moveTo>
                    <a:pt x="266335" y="100547"/>
                  </a:moveTo>
                  <a:lnTo>
                    <a:pt x="285579" y="127797"/>
                  </a:lnTo>
                  <a:lnTo>
                    <a:pt x="285987" y="129499"/>
                  </a:lnTo>
                  <a:close/>
                  <a:moveTo>
                    <a:pt x="263955" y="98160"/>
                  </a:moveTo>
                  <a:lnTo>
                    <a:pt x="265358" y="99109"/>
                  </a:lnTo>
                  <a:lnTo>
                    <a:pt x="266335" y="100547"/>
                  </a:lnTo>
                  <a:lnTo>
                    <a:pt x="265336" y="99133"/>
                  </a:lnTo>
                  <a:close/>
                  <a:moveTo>
                    <a:pt x="518470" y="91029"/>
                  </a:moveTo>
                  <a:cubicBezTo>
                    <a:pt x="519537" y="91029"/>
                    <a:pt x="519537" y="91029"/>
                    <a:pt x="520515" y="92007"/>
                  </a:cubicBezTo>
                  <a:cubicBezTo>
                    <a:pt x="521581" y="92007"/>
                    <a:pt x="521581" y="93074"/>
                    <a:pt x="522559" y="93074"/>
                  </a:cubicBezTo>
                  <a:cubicBezTo>
                    <a:pt x="523537" y="93074"/>
                    <a:pt x="523537" y="94052"/>
                    <a:pt x="524604" y="94052"/>
                  </a:cubicBezTo>
                  <a:cubicBezTo>
                    <a:pt x="525582" y="96097"/>
                    <a:pt x="526560" y="98142"/>
                    <a:pt x="526560" y="101165"/>
                  </a:cubicBezTo>
                  <a:cubicBezTo>
                    <a:pt x="526560" y="104187"/>
                    <a:pt x="525582" y="106232"/>
                    <a:pt x="523537" y="108188"/>
                  </a:cubicBezTo>
                  <a:cubicBezTo>
                    <a:pt x="523537" y="108188"/>
                    <a:pt x="522559" y="109255"/>
                    <a:pt x="521581" y="109255"/>
                  </a:cubicBezTo>
                  <a:cubicBezTo>
                    <a:pt x="521581" y="109255"/>
                    <a:pt x="520515" y="110233"/>
                    <a:pt x="519537" y="110233"/>
                  </a:cubicBezTo>
                  <a:cubicBezTo>
                    <a:pt x="518470" y="110233"/>
                    <a:pt x="518470" y="110233"/>
                    <a:pt x="517492" y="111211"/>
                  </a:cubicBezTo>
                  <a:lnTo>
                    <a:pt x="516514" y="111211"/>
                  </a:lnTo>
                  <a:cubicBezTo>
                    <a:pt x="513491" y="111211"/>
                    <a:pt x="511446" y="110233"/>
                    <a:pt x="509401" y="108188"/>
                  </a:cubicBezTo>
                  <a:cubicBezTo>
                    <a:pt x="508423" y="107210"/>
                    <a:pt x="507356" y="106232"/>
                    <a:pt x="507356" y="105165"/>
                  </a:cubicBezTo>
                  <a:cubicBezTo>
                    <a:pt x="507356" y="104187"/>
                    <a:pt x="506378" y="103121"/>
                    <a:pt x="506378" y="101165"/>
                  </a:cubicBezTo>
                  <a:cubicBezTo>
                    <a:pt x="506378" y="98142"/>
                    <a:pt x="507356" y="96097"/>
                    <a:pt x="509401" y="94052"/>
                  </a:cubicBezTo>
                  <a:cubicBezTo>
                    <a:pt x="511446" y="92007"/>
                    <a:pt x="515447" y="91029"/>
                    <a:pt x="518470" y="91029"/>
                  </a:cubicBezTo>
                  <a:close/>
                  <a:moveTo>
                    <a:pt x="384846" y="91029"/>
                  </a:moveTo>
                  <a:lnTo>
                    <a:pt x="465819" y="91029"/>
                  </a:lnTo>
                  <a:cubicBezTo>
                    <a:pt x="471870" y="91029"/>
                    <a:pt x="475963" y="95030"/>
                    <a:pt x="475963" y="101165"/>
                  </a:cubicBezTo>
                  <a:cubicBezTo>
                    <a:pt x="475963" y="107210"/>
                    <a:pt x="471870" y="111211"/>
                    <a:pt x="465819" y="111211"/>
                  </a:cubicBezTo>
                  <a:lnTo>
                    <a:pt x="384846" y="111211"/>
                  </a:lnTo>
                  <a:cubicBezTo>
                    <a:pt x="378706" y="111211"/>
                    <a:pt x="374702" y="107210"/>
                    <a:pt x="374702" y="101165"/>
                  </a:cubicBezTo>
                  <a:cubicBezTo>
                    <a:pt x="374702" y="95030"/>
                    <a:pt x="378706" y="91029"/>
                    <a:pt x="384846" y="91029"/>
                  </a:cubicBezTo>
                  <a:close/>
                  <a:moveTo>
                    <a:pt x="234861" y="78470"/>
                  </a:moveTo>
                  <a:lnTo>
                    <a:pt x="236624" y="78890"/>
                  </a:lnTo>
                  <a:lnTo>
                    <a:pt x="263955" y="98160"/>
                  </a:lnTo>
                  <a:close/>
                  <a:moveTo>
                    <a:pt x="233277" y="78093"/>
                  </a:moveTo>
                  <a:lnTo>
                    <a:pt x="234749" y="78395"/>
                  </a:lnTo>
                  <a:lnTo>
                    <a:pt x="234861" y="78470"/>
                  </a:lnTo>
                  <a:close/>
                  <a:moveTo>
                    <a:pt x="264684" y="74721"/>
                  </a:moveTo>
                  <a:lnTo>
                    <a:pt x="280560" y="85001"/>
                  </a:lnTo>
                  <a:lnTo>
                    <a:pt x="303006" y="119273"/>
                  </a:lnTo>
                  <a:lnTo>
                    <a:pt x="279633" y="84823"/>
                  </a:lnTo>
                  <a:close/>
                  <a:moveTo>
                    <a:pt x="202570" y="70780"/>
                  </a:moveTo>
                  <a:lnTo>
                    <a:pt x="233277" y="78093"/>
                  </a:lnTo>
                  <a:lnTo>
                    <a:pt x="202570" y="71804"/>
                  </a:lnTo>
                  <a:close/>
                  <a:moveTo>
                    <a:pt x="197522" y="70770"/>
                  </a:moveTo>
                  <a:lnTo>
                    <a:pt x="202570" y="71804"/>
                  </a:lnTo>
                  <a:lnTo>
                    <a:pt x="202570" y="161794"/>
                  </a:lnTo>
                  <a:lnTo>
                    <a:pt x="292704" y="161794"/>
                  </a:lnTo>
                  <a:lnTo>
                    <a:pt x="293741" y="166842"/>
                  </a:lnTo>
                  <a:lnTo>
                    <a:pt x="290618" y="182059"/>
                  </a:lnTo>
                  <a:lnTo>
                    <a:pt x="216731" y="182059"/>
                  </a:lnTo>
                  <a:lnTo>
                    <a:pt x="199449" y="164816"/>
                  </a:lnTo>
                  <a:cubicBezTo>
                    <a:pt x="195442" y="160818"/>
                    <a:pt x="189386" y="160818"/>
                    <a:pt x="185290" y="164816"/>
                  </a:cubicBezTo>
                  <a:lnTo>
                    <a:pt x="185290" y="178985"/>
                  </a:lnTo>
                  <a:lnTo>
                    <a:pt x="185076" y="178893"/>
                  </a:lnTo>
                  <a:cubicBezTo>
                    <a:pt x="183295" y="176993"/>
                    <a:pt x="182271" y="174460"/>
                    <a:pt x="182271" y="171927"/>
                  </a:cubicBezTo>
                  <a:lnTo>
                    <a:pt x="182271" y="73890"/>
                  </a:lnTo>
                  <a:close/>
                  <a:moveTo>
                    <a:pt x="241194" y="59511"/>
                  </a:moveTo>
                  <a:lnTo>
                    <a:pt x="242600" y="59798"/>
                  </a:lnTo>
                  <a:lnTo>
                    <a:pt x="264684" y="74721"/>
                  </a:lnTo>
                  <a:close/>
                  <a:moveTo>
                    <a:pt x="223078" y="55812"/>
                  </a:moveTo>
                  <a:lnTo>
                    <a:pt x="239895" y="58670"/>
                  </a:lnTo>
                  <a:lnTo>
                    <a:pt x="241194" y="59511"/>
                  </a:lnTo>
                  <a:close/>
                  <a:moveTo>
                    <a:pt x="187739" y="52590"/>
                  </a:moveTo>
                  <a:lnTo>
                    <a:pt x="185298" y="53626"/>
                  </a:lnTo>
                  <a:cubicBezTo>
                    <a:pt x="183251" y="55670"/>
                    <a:pt x="182271" y="57625"/>
                    <a:pt x="182271" y="60736"/>
                  </a:cubicBezTo>
                  <a:lnTo>
                    <a:pt x="182271" y="73890"/>
                  </a:lnTo>
                  <a:lnTo>
                    <a:pt x="160258" y="78395"/>
                  </a:lnTo>
                  <a:cubicBezTo>
                    <a:pt x="125786" y="93105"/>
                    <a:pt x="101303" y="127449"/>
                    <a:pt x="101303" y="166842"/>
                  </a:cubicBezTo>
                  <a:cubicBezTo>
                    <a:pt x="101303" y="219456"/>
                    <a:pt x="144829" y="262915"/>
                    <a:pt x="197522" y="262915"/>
                  </a:cubicBezTo>
                  <a:cubicBezTo>
                    <a:pt x="210673" y="262915"/>
                    <a:pt x="223263" y="260199"/>
                    <a:pt x="234749" y="255302"/>
                  </a:cubicBezTo>
                  <a:lnTo>
                    <a:pt x="250836" y="244426"/>
                  </a:lnTo>
                  <a:lnTo>
                    <a:pt x="260268" y="253836"/>
                  </a:lnTo>
                  <a:cubicBezTo>
                    <a:pt x="262316" y="255791"/>
                    <a:pt x="264364" y="256857"/>
                    <a:pt x="267391" y="256857"/>
                  </a:cubicBezTo>
                  <a:lnTo>
                    <a:pt x="268732" y="256281"/>
                  </a:lnTo>
                  <a:lnTo>
                    <a:pt x="242600" y="273962"/>
                  </a:lnTo>
                  <a:cubicBezTo>
                    <a:pt x="228698" y="279890"/>
                    <a:pt x="213455" y="283178"/>
                    <a:pt x="197522" y="283178"/>
                  </a:cubicBezTo>
                  <a:cubicBezTo>
                    <a:pt x="133703" y="283178"/>
                    <a:pt x="81009" y="230565"/>
                    <a:pt x="81009" y="166842"/>
                  </a:cubicBezTo>
                  <a:cubicBezTo>
                    <a:pt x="81009" y="119050"/>
                    <a:pt x="110649" y="77557"/>
                    <a:pt x="152393" y="59798"/>
                  </a:cubicBezTo>
                  <a:close/>
                  <a:moveTo>
                    <a:pt x="192421" y="50604"/>
                  </a:moveTo>
                  <a:lnTo>
                    <a:pt x="195181" y="51073"/>
                  </a:lnTo>
                  <a:lnTo>
                    <a:pt x="187739" y="52590"/>
                  </a:lnTo>
                  <a:close/>
                  <a:moveTo>
                    <a:pt x="197522" y="50595"/>
                  </a:moveTo>
                  <a:lnTo>
                    <a:pt x="223078" y="55812"/>
                  </a:lnTo>
                  <a:lnTo>
                    <a:pt x="195181" y="51073"/>
                  </a:lnTo>
                  <a:close/>
                  <a:moveTo>
                    <a:pt x="449651" y="41472"/>
                  </a:moveTo>
                  <a:cubicBezTo>
                    <a:pt x="450631" y="42539"/>
                    <a:pt x="451612" y="42539"/>
                    <a:pt x="452682" y="43516"/>
                  </a:cubicBezTo>
                  <a:cubicBezTo>
                    <a:pt x="454732" y="45560"/>
                    <a:pt x="455712" y="47604"/>
                    <a:pt x="455712" y="50626"/>
                  </a:cubicBezTo>
                  <a:cubicBezTo>
                    <a:pt x="455712" y="53648"/>
                    <a:pt x="454732" y="55692"/>
                    <a:pt x="452682" y="57647"/>
                  </a:cubicBezTo>
                  <a:cubicBezTo>
                    <a:pt x="450631" y="59691"/>
                    <a:pt x="448581" y="60757"/>
                    <a:pt x="445551" y="60757"/>
                  </a:cubicBezTo>
                  <a:cubicBezTo>
                    <a:pt x="442520" y="60757"/>
                    <a:pt x="440470" y="59691"/>
                    <a:pt x="438509" y="57647"/>
                  </a:cubicBezTo>
                  <a:cubicBezTo>
                    <a:pt x="436459" y="55692"/>
                    <a:pt x="435389" y="53648"/>
                    <a:pt x="435389" y="50626"/>
                  </a:cubicBezTo>
                  <a:cubicBezTo>
                    <a:pt x="435389" y="47604"/>
                    <a:pt x="436459" y="45560"/>
                    <a:pt x="438509" y="43516"/>
                  </a:cubicBezTo>
                  <a:cubicBezTo>
                    <a:pt x="441540" y="40495"/>
                    <a:pt x="445551" y="39517"/>
                    <a:pt x="449651" y="41472"/>
                  </a:cubicBezTo>
                  <a:close/>
                  <a:moveTo>
                    <a:pt x="486030" y="40505"/>
                  </a:moveTo>
                  <a:lnTo>
                    <a:pt x="516494" y="40505"/>
                  </a:lnTo>
                  <a:cubicBezTo>
                    <a:pt x="522551" y="40505"/>
                    <a:pt x="526559" y="44591"/>
                    <a:pt x="526559" y="50631"/>
                  </a:cubicBezTo>
                  <a:cubicBezTo>
                    <a:pt x="526559" y="56671"/>
                    <a:pt x="522551" y="60757"/>
                    <a:pt x="516494" y="60757"/>
                  </a:cubicBezTo>
                  <a:lnTo>
                    <a:pt x="486030" y="60757"/>
                  </a:lnTo>
                  <a:cubicBezTo>
                    <a:pt x="479973" y="60757"/>
                    <a:pt x="475964" y="56671"/>
                    <a:pt x="475964" y="50631"/>
                  </a:cubicBezTo>
                  <a:cubicBezTo>
                    <a:pt x="475964" y="44591"/>
                    <a:pt x="479973" y="40505"/>
                    <a:pt x="486030" y="40505"/>
                  </a:cubicBezTo>
                  <a:close/>
                  <a:moveTo>
                    <a:pt x="384851" y="40505"/>
                  </a:moveTo>
                  <a:lnTo>
                    <a:pt x="405059" y="40505"/>
                  </a:lnTo>
                  <a:cubicBezTo>
                    <a:pt x="411112" y="40505"/>
                    <a:pt x="415207" y="44591"/>
                    <a:pt x="415207" y="50631"/>
                  </a:cubicBezTo>
                  <a:cubicBezTo>
                    <a:pt x="415207" y="56671"/>
                    <a:pt x="411112" y="60757"/>
                    <a:pt x="405059" y="60757"/>
                  </a:cubicBezTo>
                  <a:lnTo>
                    <a:pt x="384851" y="60757"/>
                  </a:lnTo>
                  <a:cubicBezTo>
                    <a:pt x="378708" y="60757"/>
                    <a:pt x="374702" y="56671"/>
                    <a:pt x="374702" y="50631"/>
                  </a:cubicBezTo>
                  <a:cubicBezTo>
                    <a:pt x="374702" y="44591"/>
                    <a:pt x="378708" y="40505"/>
                    <a:pt x="384851" y="40505"/>
                  </a:cubicBezTo>
                  <a:close/>
                  <a:moveTo>
                    <a:pt x="70855" y="20176"/>
                  </a:moveTo>
                  <a:cubicBezTo>
                    <a:pt x="64803" y="20176"/>
                    <a:pt x="60798" y="24264"/>
                    <a:pt x="60798" y="30308"/>
                  </a:cubicBezTo>
                  <a:lnTo>
                    <a:pt x="60798" y="343788"/>
                  </a:lnTo>
                  <a:lnTo>
                    <a:pt x="222783" y="343788"/>
                  </a:lnTo>
                  <a:cubicBezTo>
                    <a:pt x="228835" y="343788"/>
                    <a:pt x="232929" y="347876"/>
                    <a:pt x="232929" y="353920"/>
                  </a:cubicBezTo>
                  <a:lnTo>
                    <a:pt x="232929" y="364052"/>
                  </a:lnTo>
                  <a:lnTo>
                    <a:pt x="374711" y="364052"/>
                  </a:lnTo>
                  <a:lnTo>
                    <a:pt x="374711" y="353920"/>
                  </a:lnTo>
                  <a:cubicBezTo>
                    <a:pt x="374711" y="347876"/>
                    <a:pt x="378716" y="343788"/>
                    <a:pt x="384857" y="343788"/>
                  </a:cubicBezTo>
                  <a:lnTo>
                    <a:pt x="546843" y="343788"/>
                  </a:lnTo>
                  <a:lnTo>
                    <a:pt x="546843" y="30308"/>
                  </a:lnTo>
                  <a:cubicBezTo>
                    <a:pt x="546843" y="24264"/>
                    <a:pt x="542748" y="20176"/>
                    <a:pt x="536696" y="20176"/>
                  </a:cubicBezTo>
                  <a:close/>
                  <a:moveTo>
                    <a:pt x="70855" y="0"/>
                  </a:moveTo>
                  <a:lnTo>
                    <a:pt x="536696" y="0"/>
                  </a:lnTo>
                  <a:cubicBezTo>
                    <a:pt x="553963" y="0"/>
                    <a:pt x="567135" y="13154"/>
                    <a:pt x="567135" y="30308"/>
                  </a:cubicBezTo>
                  <a:lnTo>
                    <a:pt x="567135" y="343794"/>
                  </a:lnTo>
                  <a:lnTo>
                    <a:pt x="384859" y="343794"/>
                  </a:lnTo>
                  <a:cubicBezTo>
                    <a:pt x="378718" y="343794"/>
                    <a:pt x="374712" y="347883"/>
                    <a:pt x="374712" y="353928"/>
                  </a:cubicBezTo>
                  <a:lnTo>
                    <a:pt x="374712" y="364062"/>
                  </a:lnTo>
                  <a:lnTo>
                    <a:pt x="232927" y="364062"/>
                  </a:lnTo>
                  <a:lnTo>
                    <a:pt x="232927" y="353928"/>
                  </a:lnTo>
                  <a:cubicBezTo>
                    <a:pt x="232927" y="347883"/>
                    <a:pt x="228833" y="343794"/>
                    <a:pt x="222780" y="343794"/>
                  </a:cubicBezTo>
                  <a:lnTo>
                    <a:pt x="40505" y="343794"/>
                  </a:lnTo>
                  <a:lnTo>
                    <a:pt x="40505" y="30308"/>
                  </a:lnTo>
                  <a:cubicBezTo>
                    <a:pt x="40505" y="13154"/>
                    <a:pt x="53678" y="0"/>
                    <a:pt x="70855" y="0"/>
                  </a:cubicBezTo>
                  <a:close/>
                </a:path>
              </a:pathLst>
            </a:custGeom>
            <a:solidFill>
              <a:schemeClr val="bg1"/>
            </a:solidFill>
            <a:ln>
              <a:noFill/>
            </a:ln>
          </p:spPr>
          <p:txBody>
            <a:bodyPr anchor="ctr"/>
            <a:lstStyle/>
            <a:p>
              <a:pPr algn="ctr"/>
              <a:endParaRPr/>
            </a:p>
          </p:txBody>
        </p:sp>
      </p:grpSp>
      <p:grpSp>
        <p:nvGrpSpPr>
          <p:cNvPr id="12" name="îšḻíḑê" title="RRWCujOtcqiJLIlMJ8JxobmQhO5YsZmEcy6DZVp0AZTfE39zvT5PAyas4bMl"/>
          <p:cNvGrpSpPr/>
          <p:nvPr/>
        </p:nvGrpSpPr>
        <p:grpSpPr>
          <a:xfrm>
            <a:off x="7391935" y="2628450"/>
            <a:ext cx="792088" cy="792085"/>
            <a:chOff x="2406923" y="2845390"/>
            <a:chExt cx="571222" cy="571221"/>
          </a:xfrm>
        </p:grpSpPr>
        <p:sp>
          <p:nvSpPr>
            <p:cNvPr id="27" name="î$1íde"/>
            <p:cNvSpPr/>
            <p:nvPr/>
          </p:nvSpPr>
          <p:spPr>
            <a:xfrm>
              <a:off x="2406923" y="2845390"/>
              <a:ext cx="571222" cy="571221"/>
            </a:xfrm>
            <a:prstGeom prst="ellipse">
              <a:avLst/>
            </a:prstGeom>
            <a:solidFill>
              <a:schemeClr val="accent2"/>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endParaRPr/>
            </a:p>
          </p:txBody>
        </p:sp>
        <p:sp>
          <p:nvSpPr>
            <p:cNvPr id="28" name="îŝ1ïḓe" title="tENvehlOdiZm1Hmry6MHxwOH8WsTKLSa514qPVJnvhhWFnRDjZGIbRZNsFBp"/>
            <p:cNvSpPr/>
            <p:nvPr/>
          </p:nvSpPr>
          <p:spPr bwMode="auto">
            <a:xfrm>
              <a:off x="2540113" y="2978777"/>
              <a:ext cx="304843" cy="304442"/>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a:noFill/>
            </a:ln>
          </p:spPr>
          <p:txBody>
            <a:bodyPr anchor="ctr"/>
            <a:lstStyle/>
            <a:p>
              <a:pPr algn="ctr"/>
              <a:endParaRPr/>
            </a:p>
          </p:txBody>
        </p:sp>
      </p:grpSp>
      <p:grpSp>
        <p:nvGrpSpPr>
          <p:cNvPr id="14" name="ïs1îḍè" title="MJ8JxobmQhO5YsZmEcy6DZVp0AZTfE39zvT5PAyas4bMl"/>
          <p:cNvGrpSpPr/>
          <p:nvPr/>
        </p:nvGrpSpPr>
        <p:grpSpPr>
          <a:xfrm>
            <a:off x="9777181" y="2143311"/>
            <a:ext cx="792088" cy="792085"/>
            <a:chOff x="2406923" y="2845390"/>
            <a:chExt cx="571222" cy="571221"/>
          </a:xfrm>
        </p:grpSpPr>
        <p:sp>
          <p:nvSpPr>
            <p:cNvPr id="23" name="i$ľiḋè"/>
            <p:cNvSpPr/>
            <p:nvPr/>
          </p:nvSpPr>
          <p:spPr>
            <a:xfrm>
              <a:off x="2406923" y="2845390"/>
              <a:ext cx="571222" cy="571221"/>
            </a:xfrm>
            <a:prstGeom prst="ellipse">
              <a:avLst/>
            </a:prstGeom>
            <a:solidFill>
              <a:schemeClr val="accent2"/>
            </a:solidFill>
            <a:ln w="38100">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a:endParaRPr/>
            </a:p>
          </p:txBody>
        </p:sp>
        <p:sp>
          <p:nvSpPr>
            <p:cNvPr id="24" name="ïṡḷïḑê" title="ry6MHxwOH8WsTKLSa514qPVJnvhhWFnRDjZGIbRZNsFBp"/>
            <p:cNvSpPr/>
            <p:nvPr/>
          </p:nvSpPr>
          <p:spPr bwMode="auto">
            <a:xfrm>
              <a:off x="2540113" y="2998523"/>
              <a:ext cx="304843" cy="264949"/>
            </a:xfrm>
            <a:custGeom>
              <a:avLst/>
              <a:gdLst>
                <a:gd name="connsiteX0" fmla="*/ 427885 w 601094"/>
                <a:gd name="connsiteY0" fmla="*/ 274980 h 522431"/>
                <a:gd name="connsiteX1" fmla="*/ 432269 w 601094"/>
                <a:gd name="connsiteY1" fmla="*/ 321660 h 522431"/>
                <a:gd name="connsiteX2" fmla="*/ 431295 w 601094"/>
                <a:gd name="connsiteY2" fmla="*/ 429121 h 522431"/>
                <a:gd name="connsiteX3" fmla="*/ 453455 w 601094"/>
                <a:gd name="connsiteY3" fmla="*/ 417208 h 522431"/>
                <a:gd name="connsiteX4" fmla="*/ 448585 w 601094"/>
                <a:gd name="connsiteY4" fmla="*/ 349619 h 522431"/>
                <a:gd name="connsiteX5" fmla="*/ 448585 w 601094"/>
                <a:gd name="connsiteY5" fmla="*/ 301238 h 522431"/>
                <a:gd name="connsiteX6" fmla="*/ 427885 w 601094"/>
                <a:gd name="connsiteY6" fmla="*/ 274980 h 522431"/>
                <a:gd name="connsiteX7" fmla="*/ 352921 w 601094"/>
                <a:gd name="connsiteY7" fmla="*/ 272822 h 522431"/>
                <a:gd name="connsiteX8" fmla="*/ 354868 w 601094"/>
                <a:gd name="connsiteY8" fmla="*/ 371774 h 522431"/>
                <a:gd name="connsiteX9" fmla="*/ 351947 w 601094"/>
                <a:gd name="connsiteY9" fmla="*/ 423317 h 522431"/>
                <a:gd name="connsiteX10" fmla="*/ 378481 w 601094"/>
                <a:gd name="connsiteY10" fmla="*/ 441065 h 522431"/>
                <a:gd name="connsiteX11" fmla="*/ 386514 w 601094"/>
                <a:gd name="connsiteY11" fmla="*/ 411647 h 522431"/>
                <a:gd name="connsiteX12" fmla="*/ 385297 w 601094"/>
                <a:gd name="connsiteY12" fmla="*/ 362535 h 522431"/>
                <a:gd name="connsiteX13" fmla="*/ 388461 w 601094"/>
                <a:gd name="connsiteY13" fmla="*/ 301511 h 522431"/>
                <a:gd name="connsiteX14" fmla="*/ 356816 w 601094"/>
                <a:gd name="connsiteY14" fmla="*/ 273795 h 522431"/>
                <a:gd name="connsiteX15" fmla="*/ 352921 w 601094"/>
                <a:gd name="connsiteY15" fmla="*/ 272822 h 522431"/>
                <a:gd name="connsiteX16" fmla="*/ 276425 w 601094"/>
                <a:gd name="connsiteY16" fmla="*/ 271096 h 522431"/>
                <a:gd name="connsiteX17" fmla="*/ 279350 w 601094"/>
                <a:gd name="connsiteY17" fmla="*/ 382676 h 522431"/>
                <a:gd name="connsiteX18" fmla="*/ 278131 w 601094"/>
                <a:gd name="connsiteY18" fmla="*/ 427892 h 522431"/>
                <a:gd name="connsiteX19" fmla="*/ 302017 w 601094"/>
                <a:gd name="connsiteY19" fmla="*/ 447096 h 522431"/>
                <a:gd name="connsiteX20" fmla="*/ 308841 w 601094"/>
                <a:gd name="connsiteY20" fmla="*/ 393859 h 522431"/>
                <a:gd name="connsiteX21" fmla="*/ 309816 w 601094"/>
                <a:gd name="connsiteY21" fmla="*/ 321660 h 522431"/>
                <a:gd name="connsiteX22" fmla="*/ 313472 w 601094"/>
                <a:gd name="connsiteY22" fmla="*/ 278875 h 522431"/>
                <a:gd name="connsiteX23" fmla="*/ 281787 w 601094"/>
                <a:gd name="connsiteY23" fmla="*/ 273041 h 522431"/>
                <a:gd name="connsiteX24" fmla="*/ 276425 w 601094"/>
                <a:gd name="connsiteY24" fmla="*/ 271096 h 522431"/>
                <a:gd name="connsiteX25" fmla="*/ 207982 w 601094"/>
                <a:gd name="connsiteY25" fmla="*/ 270139 h 522431"/>
                <a:gd name="connsiteX26" fmla="*/ 212122 w 601094"/>
                <a:gd name="connsiteY26" fmla="*/ 371024 h 522431"/>
                <a:gd name="connsiteX27" fmla="*/ 213826 w 601094"/>
                <a:gd name="connsiteY27" fmla="*/ 428880 h 522431"/>
                <a:gd name="connsiteX28" fmla="*/ 219427 w 601094"/>
                <a:gd name="connsiteY28" fmla="*/ 447842 h 522431"/>
                <a:gd name="connsiteX29" fmla="*/ 237689 w 601094"/>
                <a:gd name="connsiteY29" fmla="*/ 443709 h 522431"/>
                <a:gd name="connsiteX30" fmla="*/ 236472 w 601094"/>
                <a:gd name="connsiteY30" fmla="*/ 345013 h 522431"/>
                <a:gd name="connsiteX31" fmla="*/ 237446 w 601094"/>
                <a:gd name="connsiteY31" fmla="*/ 302228 h 522431"/>
                <a:gd name="connsiteX32" fmla="*/ 213339 w 601094"/>
                <a:gd name="connsiteY32" fmla="*/ 272570 h 522431"/>
                <a:gd name="connsiteX33" fmla="*/ 207982 w 601094"/>
                <a:gd name="connsiteY33" fmla="*/ 270139 h 522431"/>
                <a:gd name="connsiteX34" fmla="*/ 167332 w 601094"/>
                <a:gd name="connsiteY34" fmla="*/ 268198 h 522431"/>
                <a:gd name="connsiteX35" fmla="*/ 141519 w 601094"/>
                <a:gd name="connsiteY35" fmla="*/ 270872 h 522431"/>
                <a:gd name="connsiteX36" fmla="*/ 136893 w 601094"/>
                <a:gd name="connsiteY36" fmla="*/ 269657 h 522431"/>
                <a:gd name="connsiteX37" fmla="*/ 141032 w 601094"/>
                <a:gd name="connsiteY37" fmla="*/ 391464 h 522431"/>
                <a:gd name="connsiteX38" fmla="*/ 138354 w 601094"/>
                <a:gd name="connsiteY38" fmla="*/ 445924 h 522431"/>
                <a:gd name="connsiteX39" fmla="*/ 167332 w 601094"/>
                <a:gd name="connsiteY39" fmla="*/ 431823 h 522431"/>
                <a:gd name="connsiteX40" fmla="*/ 168793 w 601094"/>
                <a:gd name="connsiteY40" fmla="*/ 322172 h 522431"/>
                <a:gd name="connsiteX41" fmla="*/ 167332 w 601094"/>
                <a:gd name="connsiteY41" fmla="*/ 268198 h 522431"/>
                <a:gd name="connsiteX42" fmla="*/ 424963 w 601094"/>
                <a:gd name="connsiteY42" fmla="*/ 258205 h 522431"/>
                <a:gd name="connsiteX43" fmla="*/ 470015 w 601094"/>
                <a:gd name="connsiteY43" fmla="*/ 309504 h 522431"/>
                <a:gd name="connsiteX44" fmla="*/ 468797 w 601094"/>
                <a:gd name="connsiteY44" fmla="*/ 403836 h 522431"/>
                <a:gd name="connsiteX45" fmla="*/ 467336 w 601094"/>
                <a:gd name="connsiteY45" fmla="*/ 447112 h 522431"/>
                <a:gd name="connsiteX46" fmla="*/ 417658 w 601094"/>
                <a:gd name="connsiteY46" fmla="*/ 434469 h 522431"/>
                <a:gd name="connsiteX47" fmla="*/ 418632 w 601094"/>
                <a:gd name="connsiteY47" fmla="*/ 335761 h 522431"/>
                <a:gd name="connsiteX48" fmla="*/ 415222 w 601094"/>
                <a:gd name="connsiteY48" fmla="*/ 267687 h 522431"/>
                <a:gd name="connsiteX49" fmla="*/ 419362 w 601094"/>
                <a:gd name="connsiteY49" fmla="*/ 262824 h 522431"/>
                <a:gd name="connsiteX50" fmla="*/ 424963 w 601094"/>
                <a:gd name="connsiteY50" fmla="*/ 258205 h 522431"/>
                <a:gd name="connsiteX51" fmla="*/ 356816 w 601094"/>
                <a:gd name="connsiteY51" fmla="*/ 257749 h 522431"/>
                <a:gd name="connsiteX52" fmla="*/ 392356 w 601094"/>
                <a:gd name="connsiteY52" fmla="*/ 258478 h 522431"/>
                <a:gd name="connsiteX53" fmla="*/ 398685 w 601094"/>
                <a:gd name="connsiteY53" fmla="*/ 263340 h 522431"/>
                <a:gd name="connsiteX54" fmla="*/ 400876 w 601094"/>
                <a:gd name="connsiteY54" fmla="*/ 423803 h 522431"/>
                <a:gd name="connsiteX55" fmla="*/ 366066 w 601094"/>
                <a:gd name="connsiteY55" fmla="*/ 455652 h 522431"/>
                <a:gd name="connsiteX56" fmla="*/ 340019 w 601094"/>
                <a:gd name="connsiteY56" fmla="*/ 412133 h 522431"/>
                <a:gd name="connsiteX57" fmla="*/ 344401 w 601094"/>
                <a:gd name="connsiteY57" fmla="*/ 260909 h 522431"/>
                <a:gd name="connsiteX58" fmla="*/ 352434 w 601094"/>
                <a:gd name="connsiteY58" fmla="*/ 258964 h 522431"/>
                <a:gd name="connsiteX59" fmla="*/ 356816 w 601094"/>
                <a:gd name="connsiteY59" fmla="*/ 257749 h 522431"/>
                <a:gd name="connsiteX60" fmla="*/ 213339 w 601094"/>
                <a:gd name="connsiteY60" fmla="*/ 256040 h 522431"/>
                <a:gd name="connsiteX61" fmla="*/ 252787 w 601094"/>
                <a:gd name="connsiteY61" fmla="*/ 302228 h 522431"/>
                <a:gd name="connsiteX62" fmla="*/ 250595 w 601094"/>
                <a:gd name="connsiteY62" fmla="*/ 454405 h 522431"/>
                <a:gd name="connsiteX63" fmla="*/ 243290 w 601094"/>
                <a:gd name="connsiteY63" fmla="*/ 461455 h 522431"/>
                <a:gd name="connsiteX64" fmla="*/ 207738 w 601094"/>
                <a:gd name="connsiteY64" fmla="*/ 461455 h 522431"/>
                <a:gd name="connsiteX65" fmla="*/ 201164 w 601094"/>
                <a:gd name="connsiteY65" fmla="*/ 454891 h 522431"/>
                <a:gd name="connsiteX66" fmla="*/ 199459 w 601094"/>
                <a:gd name="connsiteY66" fmla="*/ 342825 h 522431"/>
                <a:gd name="connsiteX67" fmla="*/ 198972 w 601094"/>
                <a:gd name="connsiteY67" fmla="*/ 265277 h 522431"/>
                <a:gd name="connsiteX68" fmla="*/ 205790 w 601094"/>
                <a:gd name="connsiteY68" fmla="*/ 262360 h 522431"/>
                <a:gd name="connsiteX69" fmla="*/ 213339 w 601094"/>
                <a:gd name="connsiteY69" fmla="*/ 256040 h 522431"/>
                <a:gd name="connsiteX70" fmla="*/ 281787 w 601094"/>
                <a:gd name="connsiteY70" fmla="*/ 255781 h 522431"/>
                <a:gd name="connsiteX71" fmla="*/ 327608 w 601094"/>
                <a:gd name="connsiteY71" fmla="*/ 286897 h 522431"/>
                <a:gd name="connsiteX72" fmla="*/ 323708 w 601094"/>
                <a:gd name="connsiteY72" fmla="*/ 451472 h 522431"/>
                <a:gd name="connsiteX73" fmla="*/ 316884 w 601094"/>
                <a:gd name="connsiteY73" fmla="*/ 458279 h 522431"/>
                <a:gd name="connsiteX74" fmla="*/ 262533 w 601094"/>
                <a:gd name="connsiteY74" fmla="*/ 435914 h 522431"/>
                <a:gd name="connsiteX75" fmla="*/ 267895 w 601094"/>
                <a:gd name="connsiteY75" fmla="*/ 264289 h 522431"/>
                <a:gd name="connsiteX76" fmla="*/ 273744 w 601094"/>
                <a:gd name="connsiteY76" fmla="*/ 262831 h 522431"/>
                <a:gd name="connsiteX77" fmla="*/ 281787 w 601094"/>
                <a:gd name="connsiteY77" fmla="*/ 255781 h 522431"/>
                <a:gd name="connsiteX78" fmla="*/ 163192 w 601094"/>
                <a:gd name="connsiteY78" fmla="*/ 253367 h 522431"/>
                <a:gd name="connsiteX79" fmla="*/ 179751 w 601094"/>
                <a:gd name="connsiteY79" fmla="*/ 264794 h 522431"/>
                <a:gd name="connsiteX80" fmla="*/ 176829 w 601094"/>
                <a:gd name="connsiteY80" fmla="*/ 354508 h 522431"/>
                <a:gd name="connsiteX81" fmla="*/ 177073 w 601094"/>
                <a:gd name="connsiteY81" fmla="*/ 422341 h 522431"/>
                <a:gd name="connsiteX82" fmla="*/ 176099 w 601094"/>
                <a:gd name="connsiteY82" fmla="*/ 457108 h 522431"/>
                <a:gd name="connsiteX83" fmla="*/ 132996 w 601094"/>
                <a:gd name="connsiteY83" fmla="*/ 460755 h 522431"/>
                <a:gd name="connsiteX84" fmla="*/ 130074 w 601094"/>
                <a:gd name="connsiteY84" fmla="*/ 457838 h 522431"/>
                <a:gd name="connsiteX85" fmla="*/ 132266 w 601094"/>
                <a:gd name="connsiteY85" fmla="*/ 255312 h 522431"/>
                <a:gd name="connsiteX86" fmla="*/ 136406 w 601094"/>
                <a:gd name="connsiteY86" fmla="*/ 255798 h 522431"/>
                <a:gd name="connsiteX87" fmla="*/ 141519 w 601094"/>
                <a:gd name="connsiteY87" fmla="*/ 253610 h 522431"/>
                <a:gd name="connsiteX88" fmla="*/ 163192 w 601094"/>
                <a:gd name="connsiteY88" fmla="*/ 253367 h 522431"/>
                <a:gd name="connsiteX89" fmla="*/ 15157 w 601094"/>
                <a:gd name="connsiteY89" fmla="*/ 218612 h 522431"/>
                <a:gd name="connsiteX90" fmla="*/ 20027 w 601094"/>
                <a:gd name="connsiteY90" fmla="*/ 391686 h 522431"/>
                <a:gd name="connsiteX91" fmla="*/ 17592 w 601094"/>
                <a:gd name="connsiteY91" fmla="*/ 493293 h 522431"/>
                <a:gd name="connsiteX92" fmla="*/ 79445 w 601094"/>
                <a:gd name="connsiteY92" fmla="*/ 475791 h 522431"/>
                <a:gd name="connsiteX93" fmla="*/ 83585 w 601094"/>
                <a:gd name="connsiteY93" fmla="*/ 475548 h 522431"/>
                <a:gd name="connsiteX94" fmla="*/ 373855 w 601094"/>
                <a:gd name="connsiteY94" fmla="*/ 479438 h 522431"/>
                <a:gd name="connsiteX95" fmla="*/ 582061 w 601094"/>
                <a:gd name="connsiteY95" fmla="*/ 507149 h 522431"/>
                <a:gd name="connsiteX96" fmla="*/ 588879 w 601094"/>
                <a:gd name="connsiteY96" fmla="*/ 508607 h 522431"/>
                <a:gd name="connsiteX97" fmla="*/ 582791 w 601094"/>
                <a:gd name="connsiteY97" fmla="*/ 365433 h 522431"/>
                <a:gd name="connsiteX98" fmla="*/ 581817 w 601094"/>
                <a:gd name="connsiteY98" fmla="*/ 243893 h 522431"/>
                <a:gd name="connsiteX99" fmla="*/ 479541 w 601094"/>
                <a:gd name="connsiteY99" fmla="*/ 244622 h 522431"/>
                <a:gd name="connsiteX100" fmla="*/ 471505 w 601094"/>
                <a:gd name="connsiteY100" fmla="*/ 233683 h 522431"/>
                <a:gd name="connsiteX101" fmla="*/ 471992 w 601094"/>
                <a:gd name="connsiteY101" fmla="*/ 232711 h 522431"/>
                <a:gd name="connsiteX102" fmla="*/ 265734 w 601094"/>
                <a:gd name="connsiteY102" fmla="*/ 227849 h 522431"/>
                <a:gd name="connsiteX103" fmla="*/ 119138 w 601094"/>
                <a:gd name="connsiteY103" fmla="*/ 222988 h 522431"/>
                <a:gd name="connsiteX104" fmla="*/ 126200 w 601094"/>
                <a:gd name="connsiteY104" fmla="*/ 240003 h 522431"/>
                <a:gd name="connsiteX105" fmla="*/ 126687 w 601094"/>
                <a:gd name="connsiteY105" fmla="*/ 242920 h 522431"/>
                <a:gd name="connsiteX106" fmla="*/ 126200 w 601094"/>
                <a:gd name="connsiteY106" fmla="*/ 248268 h 522431"/>
                <a:gd name="connsiteX107" fmla="*/ 69461 w 601094"/>
                <a:gd name="connsiteY107" fmla="*/ 258721 h 522431"/>
                <a:gd name="connsiteX108" fmla="*/ 15157 w 601094"/>
                <a:gd name="connsiteY108" fmla="*/ 218612 h 522431"/>
                <a:gd name="connsiteX109" fmla="*/ 300922 w 601094"/>
                <a:gd name="connsiteY109" fmla="*/ 127898 h 522431"/>
                <a:gd name="connsiteX110" fmla="*/ 259890 w 601094"/>
                <a:gd name="connsiteY110" fmla="*/ 137666 h 522431"/>
                <a:gd name="connsiteX111" fmla="*/ 169546 w 601094"/>
                <a:gd name="connsiteY111" fmla="*/ 180449 h 522431"/>
                <a:gd name="connsiteX112" fmla="*/ 119138 w 601094"/>
                <a:gd name="connsiteY112" fmla="*/ 208160 h 522431"/>
                <a:gd name="connsiteX113" fmla="*/ 288868 w 601094"/>
                <a:gd name="connsiteY113" fmla="*/ 212292 h 522431"/>
                <a:gd name="connsiteX114" fmla="*/ 479541 w 601094"/>
                <a:gd name="connsiteY114" fmla="*/ 214966 h 522431"/>
                <a:gd name="connsiteX115" fmla="*/ 420367 w 601094"/>
                <a:gd name="connsiteY115" fmla="*/ 166593 h 522431"/>
                <a:gd name="connsiteX116" fmla="*/ 300922 w 601094"/>
                <a:gd name="connsiteY116" fmla="*/ 127898 h 522431"/>
                <a:gd name="connsiteX117" fmla="*/ 304940 w 601094"/>
                <a:gd name="connsiteY117" fmla="*/ 19043 h 522431"/>
                <a:gd name="connsiteX118" fmla="*/ 305671 w 601094"/>
                <a:gd name="connsiteY118" fmla="*/ 25606 h 522431"/>
                <a:gd name="connsiteX119" fmla="*/ 320282 w 601094"/>
                <a:gd name="connsiteY119" fmla="*/ 28766 h 522431"/>
                <a:gd name="connsiteX120" fmla="*/ 311271 w 601094"/>
                <a:gd name="connsiteY120" fmla="*/ 22932 h 522431"/>
                <a:gd name="connsiteX121" fmla="*/ 304940 w 601094"/>
                <a:gd name="connsiteY121" fmla="*/ 19043 h 522431"/>
                <a:gd name="connsiteX122" fmla="*/ 296417 w 601094"/>
                <a:gd name="connsiteY122" fmla="*/ 113 h 522431"/>
                <a:gd name="connsiteX123" fmla="*/ 302992 w 601094"/>
                <a:gd name="connsiteY123" fmla="*/ 4458 h 522431"/>
                <a:gd name="connsiteX124" fmla="*/ 302992 w 601094"/>
                <a:gd name="connsiteY124" fmla="*/ 4701 h 522431"/>
                <a:gd name="connsiteX125" fmla="*/ 323691 w 601094"/>
                <a:gd name="connsiteY125" fmla="*/ 12723 h 522431"/>
                <a:gd name="connsiteX126" fmla="*/ 355835 w 601094"/>
                <a:gd name="connsiteY126" fmla="*/ 31197 h 522431"/>
                <a:gd name="connsiteX127" fmla="*/ 351451 w 601094"/>
                <a:gd name="connsiteY127" fmla="*/ 47727 h 522431"/>
                <a:gd name="connsiteX128" fmla="*/ 306888 w 601094"/>
                <a:gd name="connsiteY128" fmla="*/ 47970 h 522431"/>
                <a:gd name="connsiteX129" fmla="*/ 302018 w 601094"/>
                <a:gd name="connsiteY129" fmla="*/ 104851 h 522431"/>
                <a:gd name="connsiteX130" fmla="*/ 388222 w 601094"/>
                <a:gd name="connsiteY130" fmla="*/ 131832 h 522431"/>
                <a:gd name="connsiteX131" fmla="*/ 491960 w 601094"/>
                <a:gd name="connsiteY131" fmla="*/ 235385 h 522431"/>
                <a:gd name="connsiteX132" fmla="*/ 583035 w 601094"/>
                <a:gd name="connsiteY132" fmla="*/ 217640 h 522431"/>
                <a:gd name="connsiteX133" fmla="*/ 596185 w 601094"/>
                <a:gd name="connsiteY133" fmla="*/ 224203 h 522431"/>
                <a:gd name="connsiteX134" fmla="*/ 598376 w 601094"/>
                <a:gd name="connsiteY134" fmla="*/ 229551 h 522431"/>
                <a:gd name="connsiteX135" fmla="*/ 599107 w 601094"/>
                <a:gd name="connsiteY135" fmla="*/ 403840 h 522431"/>
                <a:gd name="connsiteX136" fmla="*/ 591558 w 601094"/>
                <a:gd name="connsiteY136" fmla="*/ 516629 h 522431"/>
                <a:gd name="connsiteX137" fmla="*/ 585470 w 601094"/>
                <a:gd name="connsiteY137" fmla="*/ 519546 h 522431"/>
                <a:gd name="connsiteX138" fmla="*/ 577677 w 601094"/>
                <a:gd name="connsiteY138" fmla="*/ 522220 h 522431"/>
                <a:gd name="connsiteX139" fmla="*/ 449101 w 601094"/>
                <a:gd name="connsiteY139" fmla="*/ 489890 h 522431"/>
                <a:gd name="connsiteX140" fmla="*/ 323934 w 601094"/>
                <a:gd name="connsiteY140" fmla="*/ 501558 h 522431"/>
                <a:gd name="connsiteX141" fmla="*/ 89429 w 601094"/>
                <a:gd name="connsiteY141" fmla="*/ 487459 h 522431"/>
                <a:gd name="connsiteX142" fmla="*/ 84072 w 601094"/>
                <a:gd name="connsiteY142" fmla="*/ 492564 h 522431"/>
                <a:gd name="connsiteX143" fmla="*/ 12966 w 601094"/>
                <a:gd name="connsiteY143" fmla="*/ 518817 h 522431"/>
                <a:gd name="connsiteX144" fmla="*/ 4686 w 601094"/>
                <a:gd name="connsiteY144" fmla="*/ 512497 h 522431"/>
                <a:gd name="connsiteX145" fmla="*/ 7121 w 601094"/>
                <a:gd name="connsiteY145" fmla="*/ 310497 h 522431"/>
                <a:gd name="connsiteX146" fmla="*/ 6878 w 601094"/>
                <a:gd name="connsiteY146" fmla="*/ 210834 h 522431"/>
                <a:gd name="connsiteX147" fmla="*/ 15888 w 601094"/>
                <a:gd name="connsiteY147" fmla="*/ 212535 h 522431"/>
                <a:gd name="connsiteX148" fmla="*/ 66782 w 601094"/>
                <a:gd name="connsiteY148" fmla="*/ 247296 h 522431"/>
                <a:gd name="connsiteX149" fmla="*/ 115485 w 601094"/>
                <a:gd name="connsiteY149" fmla="*/ 242434 h 522431"/>
                <a:gd name="connsiteX150" fmla="*/ 85046 w 601094"/>
                <a:gd name="connsiteY150" fmla="*/ 211806 h 522431"/>
                <a:gd name="connsiteX151" fmla="*/ 88212 w 601094"/>
                <a:gd name="connsiteY151" fmla="*/ 200138 h 522431"/>
                <a:gd name="connsiteX152" fmla="*/ 274014 w 601094"/>
                <a:gd name="connsiteY152" fmla="*/ 111171 h 522431"/>
                <a:gd name="connsiteX153" fmla="*/ 292521 w 601094"/>
                <a:gd name="connsiteY153" fmla="*/ 105580 h 522431"/>
                <a:gd name="connsiteX154" fmla="*/ 290329 w 601094"/>
                <a:gd name="connsiteY154" fmla="*/ 40434 h 522431"/>
                <a:gd name="connsiteX155" fmla="*/ 290086 w 601094"/>
                <a:gd name="connsiteY155" fmla="*/ 29009 h 522431"/>
                <a:gd name="connsiteX156" fmla="*/ 290573 w 601094"/>
                <a:gd name="connsiteY156" fmla="*/ 6160 h 522431"/>
                <a:gd name="connsiteX157" fmla="*/ 296417 w 601094"/>
                <a:gd name="connsiteY157" fmla="*/ 113 h 52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01094" h="522431">
                  <a:moveTo>
                    <a:pt x="427885" y="274980"/>
                  </a:moveTo>
                  <a:cubicBezTo>
                    <a:pt x="432025" y="289568"/>
                    <a:pt x="431782" y="309261"/>
                    <a:pt x="432269" y="321660"/>
                  </a:cubicBezTo>
                  <a:cubicBezTo>
                    <a:pt x="433730" y="357156"/>
                    <a:pt x="437139" y="394111"/>
                    <a:pt x="431295" y="429121"/>
                  </a:cubicBezTo>
                  <a:cubicBezTo>
                    <a:pt x="427885" y="449300"/>
                    <a:pt x="455403" y="436171"/>
                    <a:pt x="453455" y="417208"/>
                  </a:cubicBezTo>
                  <a:cubicBezTo>
                    <a:pt x="451020" y="394840"/>
                    <a:pt x="449802" y="372230"/>
                    <a:pt x="448585" y="349619"/>
                  </a:cubicBezTo>
                  <a:cubicBezTo>
                    <a:pt x="447611" y="333330"/>
                    <a:pt x="446637" y="317527"/>
                    <a:pt x="448585" y="301238"/>
                  </a:cubicBezTo>
                  <a:cubicBezTo>
                    <a:pt x="450533" y="282760"/>
                    <a:pt x="446880" y="275224"/>
                    <a:pt x="427885" y="274980"/>
                  </a:cubicBezTo>
                  <a:close/>
                  <a:moveTo>
                    <a:pt x="352921" y="272822"/>
                  </a:moveTo>
                  <a:cubicBezTo>
                    <a:pt x="351217" y="305158"/>
                    <a:pt x="355112" y="339439"/>
                    <a:pt x="354868" y="371774"/>
                  </a:cubicBezTo>
                  <a:cubicBezTo>
                    <a:pt x="354868" y="389279"/>
                    <a:pt x="353651" y="405812"/>
                    <a:pt x="351947" y="423317"/>
                  </a:cubicBezTo>
                  <a:cubicBezTo>
                    <a:pt x="350000" y="446170"/>
                    <a:pt x="359980" y="444468"/>
                    <a:pt x="378481" y="441065"/>
                  </a:cubicBezTo>
                  <a:cubicBezTo>
                    <a:pt x="393817" y="438390"/>
                    <a:pt x="387488" y="426477"/>
                    <a:pt x="386514" y="411647"/>
                  </a:cubicBezTo>
                  <a:cubicBezTo>
                    <a:pt x="385540" y="395357"/>
                    <a:pt x="384323" y="378825"/>
                    <a:pt x="385297" y="362535"/>
                  </a:cubicBezTo>
                  <a:cubicBezTo>
                    <a:pt x="386514" y="342356"/>
                    <a:pt x="388948" y="321690"/>
                    <a:pt x="388461" y="301511"/>
                  </a:cubicBezTo>
                  <a:cubicBezTo>
                    <a:pt x="387974" y="273552"/>
                    <a:pt x="380428" y="274038"/>
                    <a:pt x="356816" y="273795"/>
                  </a:cubicBezTo>
                  <a:cubicBezTo>
                    <a:pt x="355112" y="273795"/>
                    <a:pt x="353895" y="273309"/>
                    <a:pt x="352921" y="272822"/>
                  </a:cubicBezTo>
                  <a:close/>
                  <a:moveTo>
                    <a:pt x="276425" y="271096"/>
                  </a:moveTo>
                  <a:cubicBezTo>
                    <a:pt x="286174" y="306831"/>
                    <a:pt x="280325" y="345969"/>
                    <a:pt x="279350" y="382676"/>
                  </a:cubicBezTo>
                  <a:cubicBezTo>
                    <a:pt x="278862" y="397748"/>
                    <a:pt x="278131" y="413063"/>
                    <a:pt x="278131" y="427892"/>
                  </a:cubicBezTo>
                  <a:cubicBezTo>
                    <a:pt x="278131" y="449041"/>
                    <a:pt x="279350" y="450986"/>
                    <a:pt x="302017" y="447096"/>
                  </a:cubicBezTo>
                  <a:cubicBezTo>
                    <a:pt x="317128" y="444422"/>
                    <a:pt x="309085" y="407715"/>
                    <a:pt x="308841" y="393859"/>
                  </a:cubicBezTo>
                  <a:cubicBezTo>
                    <a:pt x="308841" y="369792"/>
                    <a:pt x="308353" y="345483"/>
                    <a:pt x="309816" y="321660"/>
                  </a:cubicBezTo>
                  <a:cubicBezTo>
                    <a:pt x="310547" y="308289"/>
                    <a:pt x="314690" y="291759"/>
                    <a:pt x="313472" y="278875"/>
                  </a:cubicBezTo>
                  <a:cubicBezTo>
                    <a:pt x="312497" y="266477"/>
                    <a:pt x="288855" y="273041"/>
                    <a:pt x="281787" y="273041"/>
                  </a:cubicBezTo>
                  <a:cubicBezTo>
                    <a:pt x="279594" y="273041"/>
                    <a:pt x="277888" y="272068"/>
                    <a:pt x="276425" y="271096"/>
                  </a:cubicBezTo>
                  <a:close/>
                  <a:moveTo>
                    <a:pt x="207982" y="270139"/>
                  </a:moveTo>
                  <a:cubicBezTo>
                    <a:pt x="205060" y="301985"/>
                    <a:pt x="210174" y="339421"/>
                    <a:pt x="212122" y="371024"/>
                  </a:cubicBezTo>
                  <a:cubicBezTo>
                    <a:pt x="213339" y="390471"/>
                    <a:pt x="214800" y="409433"/>
                    <a:pt x="213826" y="428880"/>
                  </a:cubicBezTo>
                  <a:cubicBezTo>
                    <a:pt x="209687" y="437632"/>
                    <a:pt x="211635" y="443952"/>
                    <a:pt x="219427" y="447842"/>
                  </a:cubicBezTo>
                  <a:cubicBezTo>
                    <a:pt x="226732" y="450030"/>
                    <a:pt x="232576" y="448571"/>
                    <a:pt x="237689" y="443709"/>
                  </a:cubicBezTo>
                  <a:cubicBezTo>
                    <a:pt x="237933" y="410891"/>
                    <a:pt x="236472" y="377830"/>
                    <a:pt x="236472" y="345013"/>
                  </a:cubicBezTo>
                  <a:cubicBezTo>
                    <a:pt x="236228" y="330670"/>
                    <a:pt x="236715" y="316570"/>
                    <a:pt x="237446" y="302228"/>
                  </a:cubicBezTo>
                  <a:cubicBezTo>
                    <a:pt x="238663" y="279620"/>
                    <a:pt x="232819" y="274515"/>
                    <a:pt x="213339" y="272570"/>
                  </a:cubicBezTo>
                  <a:cubicBezTo>
                    <a:pt x="211148" y="272327"/>
                    <a:pt x="209200" y="271355"/>
                    <a:pt x="207982" y="270139"/>
                  </a:cubicBezTo>
                  <a:close/>
                  <a:moveTo>
                    <a:pt x="167332" y="268198"/>
                  </a:moveTo>
                  <a:cubicBezTo>
                    <a:pt x="169037" y="272817"/>
                    <a:pt x="147120" y="270629"/>
                    <a:pt x="141519" y="270872"/>
                  </a:cubicBezTo>
                  <a:cubicBezTo>
                    <a:pt x="139571" y="270872"/>
                    <a:pt x="138110" y="270386"/>
                    <a:pt x="136893" y="269657"/>
                  </a:cubicBezTo>
                  <a:cubicBezTo>
                    <a:pt x="138354" y="310259"/>
                    <a:pt x="141276" y="350861"/>
                    <a:pt x="141032" y="391464"/>
                  </a:cubicBezTo>
                  <a:cubicBezTo>
                    <a:pt x="141032" y="409698"/>
                    <a:pt x="141763" y="428176"/>
                    <a:pt x="138354" y="445924"/>
                  </a:cubicBezTo>
                  <a:cubicBezTo>
                    <a:pt x="134701" y="464645"/>
                    <a:pt x="170011" y="452002"/>
                    <a:pt x="167332" y="431823"/>
                  </a:cubicBezTo>
                  <a:cubicBezTo>
                    <a:pt x="162705" y="395354"/>
                    <a:pt x="165384" y="358641"/>
                    <a:pt x="168793" y="322172"/>
                  </a:cubicBezTo>
                  <a:cubicBezTo>
                    <a:pt x="170498" y="304910"/>
                    <a:pt x="173907" y="284974"/>
                    <a:pt x="167332" y="268198"/>
                  </a:cubicBezTo>
                  <a:close/>
                  <a:moveTo>
                    <a:pt x="424963" y="258205"/>
                  </a:moveTo>
                  <a:cubicBezTo>
                    <a:pt x="464414" y="252613"/>
                    <a:pt x="474155" y="272063"/>
                    <a:pt x="470015" y="309504"/>
                  </a:cubicBezTo>
                  <a:cubicBezTo>
                    <a:pt x="466362" y="340137"/>
                    <a:pt x="467336" y="372959"/>
                    <a:pt x="468797" y="403836"/>
                  </a:cubicBezTo>
                  <a:cubicBezTo>
                    <a:pt x="469284" y="414047"/>
                    <a:pt x="476346" y="438116"/>
                    <a:pt x="467336" y="447112"/>
                  </a:cubicBezTo>
                  <a:cubicBezTo>
                    <a:pt x="455160" y="459511"/>
                    <a:pt x="414248" y="458782"/>
                    <a:pt x="417658" y="434469"/>
                  </a:cubicBezTo>
                  <a:cubicBezTo>
                    <a:pt x="422528" y="402377"/>
                    <a:pt x="418875" y="368097"/>
                    <a:pt x="418632" y="335761"/>
                  </a:cubicBezTo>
                  <a:cubicBezTo>
                    <a:pt x="418632" y="314123"/>
                    <a:pt x="420823" y="288838"/>
                    <a:pt x="415222" y="267687"/>
                  </a:cubicBezTo>
                  <a:cubicBezTo>
                    <a:pt x="414492" y="264526"/>
                    <a:pt x="416927" y="262581"/>
                    <a:pt x="419362" y="262824"/>
                  </a:cubicBezTo>
                  <a:cubicBezTo>
                    <a:pt x="420336" y="260393"/>
                    <a:pt x="422041" y="258691"/>
                    <a:pt x="424963" y="258205"/>
                  </a:cubicBezTo>
                  <a:close/>
                  <a:moveTo>
                    <a:pt x="356816" y="257749"/>
                  </a:moveTo>
                  <a:cubicBezTo>
                    <a:pt x="368500" y="258235"/>
                    <a:pt x="380428" y="258478"/>
                    <a:pt x="392356" y="258478"/>
                  </a:cubicBezTo>
                  <a:cubicBezTo>
                    <a:pt x="395034" y="258478"/>
                    <a:pt x="398198" y="260423"/>
                    <a:pt x="398685" y="263340"/>
                  </a:cubicBezTo>
                  <a:cubicBezTo>
                    <a:pt x="408179" y="315126"/>
                    <a:pt x="399415" y="371045"/>
                    <a:pt x="400876" y="423803"/>
                  </a:cubicBezTo>
                  <a:cubicBezTo>
                    <a:pt x="401606" y="455652"/>
                    <a:pt x="396738" y="452248"/>
                    <a:pt x="366066" y="455652"/>
                  </a:cubicBezTo>
                  <a:cubicBezTo>
                    <a:pt x="335638" y="459299"/>
                    <a:pt x="336611" y="437418"/>
                    <a:pt x="340019" y="412133"/>
                  </a:cubicBezTo>
                  <a:cubicBezTo>
                    <a:pt x="346835" y="362292"/>
                    <a:pt x="337585" y="310507"/>
                    <a:pt x="344401" y="260909"/>
                  </a:cubicBezTo>
                  <a:cubicBezTo>
                    <a:pt x="344888" y="257019"/>
                    <a:pt x="350000" y="256776"/>
                    <a:pt x="352434" y="258964"/>
                  </a:cubicBezTo>
                  <a:cubicBezTo>
                    <a:pt x="353651" y="258235"/>
                    <a:pt x="354868" y="257749"/>
                    <a:pt x="356816" y="257749"/>
                  </a:cubicBezTo>
                  <a:close/>
                  <a:moveTo>
                    <a:pt x="213339" y="256040"/>
                  </a:moveTo>
                  <a:cubicBezTo>
                    <a:pt x="251569" y="254095"/>
                    <a:pt x="255709" y="265277"/>
                    <a:pt x="252787" y="302228"/>
                  </a:cubicBezTo>
                  <a:cubicBezTo>
                    <a:pt x="248891" y="352548"/>
                    <a:pt x="257170" y="404571"/>
                    <a:pt x="250595" y="454405"/>
                  </a:cubicBezTo>
                  <a:cubicBezTo>
                    <a:pt x="249865" y="458052"/>
                    <a:pt x="247673" y="461212"/>
                    <a:pt x="243290" y="461455"/>
                  </a:cubicBezTo>
                  <a:cubicBezTo>
                    <a:pt x="231602" y="461455"/>
                    <a:pt x="219670" y="461455"/>
                    <a:pt x="207738" y="461455"/>
                  </a:cubicBezTo>
                  <a:cubicBezTo>
                    <a:pt x="203842" y="461698"/>
                    <a:pt x="201407" y="458538"/>
                    <a:pt x="201164" y="454891"/>
                  </a:cubicBezTo>
                  <a:cubicBezTo>
                    <a:pt x="197755" y="418184"/>
                    <a:pt x="199216" y="379775"/>
                    <a:pt x="199459" y="342825"/>
                  </a:cubicBezTo>
                  <a:cubicBezTo>
                    <a:pt x="199459" y="318758"/>
                    <a:pt x="192885" y="288371"/>
                    <a:pt x="198972" y="265277"/>
                  </a:cubicBezTo>
                  <a:cubicBezTo>
                    <a:pt x="199703" y="262117"/>
                    <a:pt x="203355" y="261388"/>
                    <a:pt x="205790" y="262360"/>
                  </a:cubicBezTo>
                  <a:cubicBezTo>
                    <a:pt x="206521" y="259200"/>
                    <a:pt x="208956" y="256283"/>
                    <a:pt x="213339" y="256040"/>
                  </a:cubicBezTo>
                  <a:close/>
                  <a:moveTo>
                    <a:pt x="281787" y="255781"/>
                  </a:moveTo>
                  <a:cubicBezTo>
                    <a:pt x="310303" y="255052"/>
                    <a:pt x="331264" y="253107"/>
                    <a:pt x="327608" y="286897"/>
                  </a:cubicBezTo>
                  <a:cubicBezTo>
                    <a:pt x="322002" y="341350"/>
                    <a:pt x="323464" y="396533"/>
                    <a:pt x="323708" y="451472"/>
                  </a:cubicBezTo>
                  <a:cubicBezTo>
                    <a:pt x="323708" y="455605"/>
                    <a:pt x="320540" y="457793"/>
                    <a:pt x="316884" y="458279"/>
                  </a:cubicBezTo>
                  <a:cubicBezTo>
                    <a:pt x="292755" y="461196"/>
                    <a:pt x="262533" y="469461"/>
                    <a:pt x="262533" y="435914"/>
                  </a:cubicBezTo>
                  <a:cubicBezTo>
                    <a:pt x="262533" y="379030"/>
                    <a:pt x="264726" y="321173"/>
                    <a:pt x="267895" y="264289"/>
                  </a:cubicBezTo>
                  <a:cubicBezTo>
                    <a:pt x="268138" y="260886"/>
                    <a:pt x="272038" y="260157"/>
                    <a:pt x="273744" y="262831"/>
                  </a:cubicBezTo>
                  <a:cubicBezTo>
                    <a:pt x="274475" y="259184"/>
                    <a:pt x="277156" y="255781"/>
                    <a:pt x="281787" y="255781"/>
                  </a:cubicBezTo>
                  <a:close/>
                  <a:moveTo>
                    <a:pt x="163192" y="253367"/>
                  </a:moveTo>
                  <a:cubicBezTo>
                    <a:pt x="171289" y="254339"/>
                    <a:pt x="178534" y="257257"/>
                    <a:pt x="179751" y="264794"/>
                  </a:cubicBezTo>
                  <a:cubicBezTo>
                    <a:pt x="184135" y="295428"/>
                    <a:pt x="177560" y="323631"/>
                    <a:pt x="176829" y="354508"/>
                  </a:cubicBezTo>
                  <a:cubicBezTo>
                    <a:pt x="176342" y="377119"/>
                    <a:pt x="174151" y="399730"/>
                    <a:pt x="177073" y="422341"/>
                  </a:cubicBezTo>
                  <a:cubicBezTo>
                    <a:pt x="178534" y="434254"/>
                    <a:pt x="180482" y="445438"/>
                    <a:pt x="176099" y="457108"/>
                  </a:cubicBezTo>
                  <a:cubicBezTo>
                    <a:pt x="171472" y="470237"/>
                    <a:pt x="141276" y="461484"/>
                    <a:pt x="132996" y="460755"/>
                  </a:cubicBezTo>
                  <a:cubicBezTo>
                    <a:pt x="131535" y="460755"/>
                    <a:pt x="130074" y="459539"/>
                    <a:pt x="130074" y="457838"/>
                  </a:cubicBezTo>
                  <a:cubicBezTo>
                    <a:pt x="132266" y="392193"/>
                    <a:pt x="117168" y="319255"/>
                    <a:pt x="132266" y="255312"/>
                  </a:cubicBezTo>
                  <a:cubicBezTo>
                    <a:pt x="132996" y="253124"/>
                    <a:pt x="136162" y="253610"/>
                    <a:pt x="136406" y="255798"/>
                  </a:cubicBezTo>
                  <a:cubicBezTo>
                    <a:pt x="137623" y="254583"/>
                    <a:pt x="139328" y="253853"/>
                    <a:pt x="141519" y="253610"/>
                  </a:cubicBezTo>
                  <a:cubicBezTo>
                    <a:pt x="146146" y="253367"/>
                    <a:pt x="155096" y="252394"/>
                    <a:pt x="163192" y="253367"/>
                  </a:cubicBezTo>
                  <a:close/>
                  <a:moveTo>
                    <a:pt x="15157" y="218612"/>
                  </a:moveTo>
                  <a:cubicBezTo>
                    <a:pt x="5904" y="271847"/>
                    <a:pt x="21002" y="337722"/>
                    <a:pt x="20027" y="391686"/>
                  </a:cubicBezTo>
                  <a:cubicBezTo>
                    <a:pt x="19297" y="425474"/>
                    <a:pt x="17592" y="459505"/>
                    <a:pt x="17592" y="493293"/>
                  </a:cubicBezTo>
                  <a:cubicBezTo>
                    <a:pt x="17592" y="505933"/>
                    <a:pt x="71653" y="478222"/>
                    <a:pt x="79445" y="475791"/>
                  </a:cubicBezTo>
                  <a:cubicBezTo>
                    <a:pt x="80906" y="475305"/>
                    <a:pt x="82367" y="475305"/>
                    <a:pt x="83585" y="475548"/>
                  </a:cubicBezTo>
                  <a:cubicBezTo>
                    <a:pt x="180991" y="476278"/>
                    <a:pt x="276205" y="489890"/>
                    <a:pt x="373855" y="479438"/>
                  </a:cubicBezTo>
                  <a:cubicBezTo>
                    <a:pt x="455920" y="470687"/>
                    <a:pt x="510954" y="465825"/>
                    <a:pt x="582061" y="507149"/>
                  </a:cubicBezTo>
                  <a:cubicBezTo>
                    <a:pt x="584252" y="505933"/>
                    <a:pt x="586931" y="506177"/>
                    <a:pt x="588879" y="508607"/>
                  </a:cubicBezTo>
                  <a:cubicBezTo>
                    <a:pt x="566232" y="478708"/>
                    <a:pt x="581817" y="399707"/>
                    <a:pt x="582791" y="365433"/>
                  </a:cubicBezTo>
                  <a:cubicBezTo>
                    <a:pt x="584009" y="324839"/>
                    <a:pt x="584009" y="284487"/>
                    <a:pt x="581817" y="243893"/>
                  </a:cubicBezTo>
                  <a:cubicBezTo>
                    <a:pt x="554300" y="264068"/>
                    <a:pt x="507302" y="259936"/>
                    <a:pt x="479541" y="244622"/>
                  </a:cubicBezTo>
                  <a:cubicBezTo>
                    <a:pt x="473940" y="246080"/>
                    <a:pt x="467365" y="238788"/>
                    <a:pt x="471505" y="233683"/>
                  </a:cubicBezTo>
                  <a:cubicBezTo>
                    <a:pt x="471748" y="233197"/>
                    <a:pt x="471748" y="232954"/>
                    <a:pt x="471992" y="232711"/>
                  </a:cubicBezTo>
                  <a:cubicBezTo>
                    <a:pt x="405512" y="223717"/>
                    <a:pt x="332944" y="230766"/>
                    <a:pt x="265734" y="227849"/>
                  </a:cubicBezTo>
                  <a:cubicBezTo>
                    <a:pt x="217762" y="225662"/>
                    <a:pt x="167598" y="221043"/>
                    <a:pt x="119138" y="222988"/>
                  </a:cubicBezTo>
                  <a:cubicBezTo>
                    <a:pt x="120599" y="227849"/>
                    <a:pt x="122791" y="233440"/>
                    <a:pt x="126200" y="240003"/>
                  </a:cubicBezTo>
                  <a:cubicBezTo>
                    <a:pt x="126687" y="240976"/>
                    <a:pt x="126687" y="241948"/>
                    <a:pt x="126687" y="242920"/>
                  </a:cubicBezTo>
                  <a:cubicBezTo>
                    <a:pt x="127661" y="244379"/>
                    <a:pt x="127905" y="246566"/>
                    <a:pt x="126200" y="248268"/>
                  </a:cubicBezTo>
                  <a:cubicBezTo>
                    <a:pt x="112563" y="261151"/>
                    <a:pt x="86994" y="262610"/>
                    <a:pt x="69461" y="258721"/>
                  </a:cubicBezTo>
                  <a:cubicBezTo>
                    <a:pt x="45110" y="253616"/>
                    <a:pt x="31473" y="235871"/>
                    <a:pt x="15157" y="218612"/>
                  </a:cubicBezTo>
                  <a:close/>
                  <a:moveTo>
                    <a:pt x="300922" y="127898"/>
                  </a:moveTo>
                  <a:cubicBezTo>
                    <a:pt x="287057" y="128201"/>
                    <a:pt x="273283" y="131103"/>
                    <a:pt x="259890" y="137666"/>
                  </a:cubicBezTo>
                  <a:cubicBezTo>
                    <a:pt x="230181" y="152251"/>
                    <a:pt x="200229" y="167808"/>
                    <a:pt x="169546" y="180449"/>
                  </a:cubicBezTo>
                  <a:cubicBezTo>
                    <a:pt x="143490" y="191144"/>
                    <a:pt x="124008" y="195276"/>
                    <a:pt x="119138" y="208160"/>
                  </a:cubicBezTo>
                  <a:cubicBezTo>
                    <a:pt x="173198" y="199409"/>
                    <a:pt x="235782" y="209618"/>
                    <a:pt x="288868" y="212292"/>
                  </a:cubicBezTo>
                  <a:cubicBezTo>
                    <a:pt x="351451" y="215209"/>
                    <a:pt x="417932" y="207431"/>
                    <a:pt x="479541" y="214966"/>
                  </a:cubicBezTo>
                  <a:cubicBezTo>
                    <a:pt x="481732" y="190415"/>
                    <a:pt x="443501" y="177532"/>
                    <a:pt x="420367" y="166593"/>
                  </a:cubicBezTo>
                  <a:cubicBezTo>
                    <a:pt x="384935" y="149456"/>
                    <a:pt x="342518" y="126986"/>
                    <a:pt x="300922" y="127898"/>
                  </a:cubicBezTo>
                  <a:close/>
                  <a:moveTo>
                    <a:pt x="304940" y="19043"/>
                  </a:moveTo>
                  <a:cubicBezTo>
                    <a:pt x="305184" y="21231"/>
                    <a:pt x="305427" y="23419"/>
                    <a:pt x="305671" y="25606"/>
                  </a:cubicBezTo>
                  <a:cubicBezTo>
                    <a:pt x="310541" y="27308"/>
                    <a:pt x="315411" y="28280"/>
                    <a:pt x="320282" y="28766"/>
                  </a:cubicBezTo>
                  <a:cubicBezTo>
                    <a:pt x="317359" y="26822"/>
                    <a:pt x="314194" y="24877"/>
                    <a:pt x="311271" y="22932"/>
                  </a:cubicBezTo>
                  <a:cubicBezTo>
                    <a:pt x="309567" y="21717"/>
                    <a:pt x="307132" y="20502"/>
                    <a:pt x="304940" y="19043"/>
                  </a:cubicBezTo>
                  <a:close/>
                  <a:moveTo>
                    <a:pt x="296417" y="113"/>
                  </a:moveTo>
                  <a:cubicBezTo>
                    <a:pt x="299339" y="-403"/>
                    <a:pt x="302383" y="812"/>
                    <a:pt x="302992" y="4458"/>
                  </a:cubicBezTo>
                  <a:cubicBezTo>
                    <a:pt x="302992" y="4701"/>
                    <a:pt x="302992" y="4701"/>
                    <a:pt x="302992" y="4701"/>
                  </a:cubicBezTo>
                  <a:cubicBezTo>
                    <a:pt x="310054" y="5431"/>
                    <a:pt x="318090" y="10535"/>
                    <a:pt x="323691" y="12723"/>
                  </a:cubicBezTo>
                  <a:cubicBezTo>
                    <a:pt x="335136" y="17585"/>
                    <a:pt x="346338" y="23176"/>
                    <a:pt x="355835" y="31197"/>
                  </a:cubicBezTo>
                  <a:cubicBezTo>
                    <a:pt x="361192" y="35816"/>
                    <a:pt x="358757" y="46511"/>
                    <a:pt x="351451" y="47727"/>
                  </a:cubicBezTo>
                  <a:cubicBezTo>
                    <a:pt x="338302" y="49914"/>
                    <a:pt x="321499" y="51130"/>
                    <a:pt x="306888" y="47970"/>
                  </a:cubicBezTo>
                  <a:cubicBezTo>
                    <a:pt x="307375" y="67173"/>
                    <a:pt x="306158" y="86863"/>
                    <a:pt x="302018" y="104851"/>
                  </a:cubicBezTo>
                  <a:cubicBezTo>
                    <a:pt x="331727" y="105337"/>
                    <a:pt x="365819" y="122109"/>
                    <a:pt x="388222" y="131832"/>
                  </a:cubicBezTo>
                  <a:cubicBezTo>
                    <a:pt x="429620" y="149577"/>
                    <a:pt x="547238" y="184095"/>
                    <a:pt x="491960" y="235385"/>
                  </a:cubicBezTo>
                  <a:cubicBezTo>
                    <a:pt x="524348" y="245108"/>
                    <a:pt x="554300" y="233926"/>
                    <a:pt x="583035" y="217640"/>
                  </a:cubicBezTo>
                  <a:cubicBezTo>
                    <a:pt x="588879" y="214480"/>
                    <a:pt x="595454" y="218855"/>
                    <a:pt x="596185" y="224203"/>
                  </a:cubicBezTo>
                  <a:cubicBezTo>
                    <a:pt x="597402" y="225662"/>
                    <a:pt x="598376" y="227363"/>
                    <a:pt x="598376" y="229551"/>
                  </a:cubicBezTo>
                  <a:cubicBezTo>
                    <a:pt x="600811" y="287404"/>
                    <a:pt x="600081" y="345987"/>
                    <a:pt x="599107" y="403840"/>
                  </a:cubicBezTo>
                  <a:cubicBezTo>
                    <a:pt x="598620" y="440302"/>
                    <a:pt x="607386" y="482841"/>
                    <a:pt x="591558" y="516629"/>
                  </a:cubicBezTo>
                  <a:cubicBezTo>
                    <a:pt x="590584" y="518817"/>
                    <a:pt x="587905" y="519789"/>
                    <a:pt x="585470" y="519546"/>
                  </a:cubicBezTo>
                  <a:cubicBezTo>
                    <a:pt x="583765" y="521734"/>
                    <a:pt x="581087" y="522949"/>
                    <a:pt x="577677" y="522220"/>
                  </a:cubicBezTo>
                  <a:cubicBezTo>
                    <a:pt x="532871" y="510795"/>
                    <a:pt x="499996" y="485515"/>
                    <a:pt x="449101" y="489890"/>
                  </a:cubicBezTo>
                  <a:cubicBezTo>
                    <a:pt x="407460" y="493293"/>
                    <a:pt x="365819" y="499856"/>
                    <a:pt x="323934" y="501558"/>
                  </a:cubicBezTo>
                  <a:cubicBezTo>
                    <a:pt x="248445" y="504718"/>
                    <a:pt x="163458" y="506177"/>
                    <a:pt x="89429" y="487459"/>
                  </a:cubicBezTo>
                  <a:cubicBezTo>
                    <a:pt x="88455" y="489647"/>
                    <a:pt x="86751" y="491592"/>
                    <a:pt x="84072" y="492564"/>
                  </a:cubicBezTo>
                  <a:cubicBezTo>
                    <a:pt x="58990" y="501072"/>
                    <a:pt x="39265" y="515171"/>
                    <a:pt x="12966" y="518817"/>
                  </a:cubicBezTo>
                  <a:cubicBezTo>
                    <a:pt x="8582" y="519303"/>
                    <a:pt x="5173" y="517115"/>
                    <a:pt x="4686" y="512497"/>
                  </a:cubicBezTo>
                  <a:cubicBezTo>
                    <a:pt x="-915" y="445406"/>
                    <a:pt x="12235" y="377830"/>
                    <a:pt x="7121" y="310497"/>
                  </a:cubicBezTo>
                  <a:cubicBezTo>
                    <a:pt x="5173" y="283758"/>
                    <a:pt x="-7733" y="235628"/>
                    <a:pt x="6878" y="210834"/>
                  </a:cubicBezTo>
                  <a:cubicBezTo>
                    <a:pt x="9556" y="206458"/>
                    <a:pt x="15157" y="208403"/>
                    <a:pt x="15888" y="212535"/>
                  </a:cubicBezTo>
                  <a:cubicBezTo>
                    <a:pt x="32203" y="223960"/>
                    <a:pt x="46571" y="243406"/>
                    <a:pt x="66782" y="247296"/>
                  </a:cubicBezTo>
                  <a:cubicBezTo>
                    <a:pt x="84559" y="250699"/>
                    <a:pt x="99170" y="246323"/>
                    <a:pt x="115485" y="242434"/>
                  </a:cubicBezTo>
                  <a:cubicBezTo>
                    <a:pt x="103797" y="232711"/>
                    <a:pt x="94300" y="224446"/>
                    <a:pt x="85046" y="211806"/>
                  </a:cubicBezTo>
                  <a:cubicBezTo>
                    <a:pt x="82367" y="208160"/>
                    <a:pt x="84315" y="202326"/>
                    <a:pt x="88212" y="200138"/>
                  </a:cubicBezTo>
                  <a:cubicBezTo>
                    <a:pt x="148116" y="166836"/>
                    <a:pt x="213622" y="144473"/>
                    <a:pt x="274014" y="111171"/>
                  </a:cubicBezTo>
                  <a:cubicBezTo>
                    <a:pt x="279858" y="108011"/>
                    <a:pt x="285946" y="106309"/>
                    <a:pt x="292521" y="105580"/>
                  </a:cubicBezTo>
                  <a:cubicBezTo>
                    <a:pt x="292521" y="83946"/>
                    <a:pt x="290816" y="62068"/>
                    <a:pt x="290329" y="40434"/>
                  </a:cubicBezTo>
                  <a:cubicBezTo>
                    <a:pt x="287894" y="37031"/>
                    <a:pt x="288138" y="32656"/>
                    <a:pt x="290086" y="29009"/>
                  </a:cubicBezTo>
                  <a:cubicBezTo>
                    <a:pt x="289842" y="21474"/>
                    <a:pt x="290086" y="13695"/>
                    <a:pt x="290573" y="6160"/>
                  </a:cubicBezTo>
                  <a:cubicBezTo>
                    <a:pt x="290695" y="2878"/>
                    <a:pt x="293495" y="630"/>
                    <a:pt x="296417" y="113"/>
                  </a:cubicBezTo>
                  <a:close/>
                </a:path>
              </a:pathLst>
            </a:custGeom>
            <a:solidFill>
              <a:schemeClr val="bg1"/>
            </a:solidFill>
            <a:ln>
              <a:noFill/>
            </a:ln>
          </p:spPr>
          <p:txBody>
            <a:bodyPr anchor="ctr"/>
            <a:lstStyle/>
            <a:p>
              <a:pPr algn="ctr"/>
              <a:endParaRPr/>
            </a:p>
          </p:txBody>
        </p:sp>
      </p:grpSp>
      <p:sp>
        <p:nvSpPr>
          <p:cNvPr id="18" name="ïṩḻiḑé"/>
          <p:cNvSpPr/>
          <p:nvPr/>
        </p:nvSpPr>
        <p:spPr>
          <a:xfrm>
            <a:off x="1708636" y="5604247"/>
            <a:ext cx="2582039" cy="73899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bodyPr>
          <a:lstStyle/>
          <a:p>
            <a:pPr algn="ctr"/>
            <a:r>
              <a:rPr lang="zh-CN" altLang="en-US" sz="2600" b="1" dirty="0"/>
              <a:t>类型混淆漏洞</a:t>
            </a:r>
          </a:p>
        </p:txBody>
      </p:sp>
      <p:sp>
        <p:nvSpPr>
          <p:cNvPr id="20" name="ïṥľîďè"/>
          <p:cNvSpPr txBox="1"/>
          <p:nvPr/>
        </p:nvSpPr>
        <p:spPr>
          <a:xfrm>
            <a:off x="808161" y="1363412"/>
            <a:ext cx="7543841" cy="1293155"/>
          </a:xfrm>
          <a:prstGeom prst="rect">
            <a:avLst/>
          </a:prstGeom>
          <a:noFill/>
        </p:spPr>
        <p:txBody>
          <a:bodyPr wrap="square" lIns="90000" tIns="46800" rIns="90000" bIns="46800" rtlCol="0">
            <a:normAutofit/>
          </a:bodyPr>
          <a:lstStyle/>
          <a:p>
            <a:r>
              <a:rPr lang="zh-CN" altLang="zh-CN" sz="2800" b="1" dirty="0">
                <a:solidFill>
                  <a:schemeClr val="bg1"/>
                </a:solidFill>
              </a:rPr>
              <a:t>类型混淆</a:t>
            </a:r>
            <a:endParaRPr lang="en-US" altLang="zh-CN" sz="2800" b="1" dirty="0">
              <a:solidFill>
                <a:schemeClr val="bg1"/>
              </a:solidFill>
            </a:endParaRPr>
          </a:p>
          <a:p>
            <a:r>
              <a:rPr lang="zh-CN" altLang="zh-CN" sz="2000" dirty="0">
                <a:solidFill>
                  <a:schemeClr val="bg1"/>
                </a:solidFill>
              </a:rPr>
              <a:t>指程序执行过程中，将数据类型</a:t>
            </a:r>
            <a:r>
              <a:rPr lang="en-US" altLang="zh-CN" sz="2000" dirty="0">
                <a:solidFill>
                  <a:schemeClr val="bg1"/>
                </a:solidFill>
              </a:rPr>
              <a:t>A</a:t>
            </a:r>
            <a:r>
              <a:rPr lang="zh-CN" altLang="zh-CN" sz="2000" dirty="0">
                <a:solidFill>
                  <a:schemeClr val="bg1"/>
                </a:solidFill>
              </a:rPr>
              <a:t>当作数据类型</a:t>
            </a:r>
            <a:r>
              <a:rPr lang="en-US" altLang="zh-CN" sz="2000" dirty="0">
                <a:solidFill>
                  <a:schemeClr val="bg1"/>
                </a:solidFill>
              </a:rPr>
              <a:t>B</a:t>
            </a:r>
            <a:r>
              <a:rPr lang="zh-CN" altLang="zh-CN" sz="2000" dirty="0">
                <a:solidFill>
                  <a:schemeClr val="bg1"/>
                </a:solidFill>
              </a:rPr>
              <a:t>来进行解析引用。</a:t>
            </a:r>
            <a:endParaRPr lang="en-US" altLang="zh-CN" sz="2000" dirty="0">
              <a:solidFill>
                <a:schemeClr val="bg1"/>
              </a:solidFill>
            </a:endParaRPr>
          </a:p>
        </p:txBody>
      </p:sp>
      <p:sp>
        <p:nvSpPr>
          <p:cNvPr id="3" name="文本框 2">
            <a:extLst>
              <a:ext uri="{FF2B5EF4-FFF2-40B4-BE49-F238E27FC236}">
                <a16:creationId xmlns:a16="http://schemas.microsoft.com/office/drawing/2014/main" id="{FEC183FB-E15B-2943-86B6-1256519F9974}"/>
              </a:ext>
            </a:extLst>
          </p:cNvPr>
          <p:cNvSpPr txBox="1"/>
          <p:nvPr/>
        </p:nvSpPr>
        <p:spPr>
          <a:xfrm>
            <a:off x="870336" y="4359743"/>
            <a:ext cx="4258637" cy="923330"/>
          </a:xfrm>
          <a:prstGeom prst="rect">
            <a:avLst/>
          </a:prstGeom>
          <a:noFill/>
        </p:spPr>
        <p:txBody>
          <a:bodyPr wrap="square" rtlCol="0">
            <a:spAutoFit/>
          </a:bodyPr>
          <a:lstStyle/>
          <a:p>
            <a:r>
              <a:rPr lang="zh-CN" altLang="zh-CN" dirty="0"/>
              <a:t>指程序执行过程中，实际传递的是类型</a:t>
            </a:r>
            <a:r>
              <a:rPr lang="en-US" altLang="zh-CN" dirty="0"/>
              <a:t>B</a:t>
            </a:r>
            <a:r>
              <a:rPr lang="zh-CN" altLang="zh-CN" dirty="0"/>
              <a:t>的对象，</a:t>
            </a:r>
            <a:r>
              <a:rPr lang="zh-CN" altLang="en-US" dirty="0"/>
              <a:t>但</a:t>
            </a:r>
            <a:r>
              <a:rPr lang="zh-CN" altLang="zh-CN" dirty="0"/>
              <a:t>程序仍然将这个对象当作类型</a:t>
            </a:r>
            <a:r>
              <a:rPr lang="en-US" altLang="zh-CN" dirty="0"/>
              <a:t>A</a:t>
            </a:r>
            <a:r>
              <a:rPr lang="zh-CN" altLang="zh-CN" dirty="0"/>
              <a:t>去进行处理而产生的漏洞。 </a:t>
            </a:r>
            <a:endParaRPr kumimoji="1" lang="zh-CN" altLang="en-US" dirty="0"/>
          </a:p>
        </p:txBody>
      </p:sp>
      <p:sp>
        <p:nvSpPr>
          <p:cNvPr id="38" name="文本框 37">
            <a:extLst>
              <a:ext uri="{FF2B5EF4-FFF2-40B4-BE49-F238E27FC236}">
                <a16:creationId xmlns:a16="http://schemas.microsoft.com/office/drawing/2014/main" id="{A789BAE8-381B-E344-8B64-43BD30AD3965}"/>
              </a:ext>
            </a:extLst>
          </p:cNvPr>
          <p:cNvSpPr txBox="1"/>
          <p:nvPr/>
        </p:nvSpPr>
        <p:spPr>
          <a:xfrm>
            <a:off x="6964243" y="3546593"/>
            <a:ext cx="4258637" cy="2031325"/>
          </a:xfrm>
          <a:prstGeom prst="rect">
            <a:avLst/>
          </a:prstGeom>
          <a:noFill/>
        </p:spPr>
        <p:txBody>
          <a:bodyPr wrap="square" rtlCol="0">
            <a:spAutoFit/>
          </a:bodyPr>
          <a:lstStyle/>
          <a:p>
            <a:r>
              <a:rPr lang="zh-CN" altLang="en-US" dirty="0"/>
              <a:t>由于</a:t>
            </a:r>
            <a:r>
              <a:rPr lang="zh-CN" altLang="zh-CN" dirty="0"/>
              <a:t>动态化的变量类型以及函数的参数类型</a:t>
            </a:r>
            <a:r>
              <a:rPr lang="zh-CN" altLang="en-US" dirty="0"/>
              <a:t>，且</a:t>
            </a:r>
            <a:r>
              <a:rPr lang="zh-CN" altLang="zh-CN" dirty="0"/>
              <a:t>在优化编译器中，</a:t>
            </a:r>
            <a:r>
              <a:rPr lang="en-US" altLang="zh-CN" dirty="0"/>
              <a:t>JIT</a:t>
            </a:r>
            <a:r>
              <a:rPr lang="zh-CN" altLang="zh-CN" dirty="0"/>
              <a:t>会根据分析数据进行特定假设，导致类型检验的逻辑不够完整，最终在处理的时候会存在逻辑上的问题，而不同的类型的元素访问方式和存储方式并不相同，由此导致错误的发生。  </a:t>
            </a:r>
            <a:endParaRPr kumimoji="1" lang="zh-CN" altLang="en-US" dirty="0"/>
          </a:p>
        </p:txBody>
      </p:sp>
      <p:sp>
        <p:nvSpPr>
          <p:cNvPr id="4" name="灯片编号占位符 3">
            <a:extLst>
              <a:ext uri="{FF2B5EF4-FFF2-40B4-BE49-F238E27FC236}">
                <a16:creationId xmlns:a16="http://schemas.microsoft.com/office/drawing/2014/main" id="{D2587B8C-65C5-4821-9465-520ACCB3175F}"/>
              </a:ext>
            </a:extLst>
          </p:cNvPr>
          <p:cNvSpPr>
            <a:spLocks noGrp="1"/>
          </p:cNvSpPr>
          <p:nvPr>
            <p:ph type="sldNum" sz="quarter" idx="12"/>
          </p:nvPr>
        </p:nvSpPr>
        <p:spPr/>
        <p:txBody>
          <a:bodyPr/>
          <a:lstStyle/>
          <a:p>
            <a:fld id="{5DD3DB80-B894-403A-B48E-6FDC1A72010E}" type="slidenum">
              <a:rPr lang="zh-CN" altLang="en-US" smtClean="0"/>
              <a:t>49</a:t>
            </a:fld>
            <a:endParaRPr lang="zh-CN" altLang="en-US"/>
          </a:p>
        </p:txBody>
      </p:sp>
    </p:spTree>
    <p:extLst>
      <p:ext uri="{BB962C8B-B14F-4D97-AF65-F5344CB8AC3E}">
        <p14:creationId xmlns:p14="http://schemas.microsoft.com/office/powerpoint/2010/main" val="2864726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881711FA-E15B-DCC4-CF72-69445D7126B9}"/>
              </a:ext>
            </a:extLst>
          </p:cNvPr>
          <p:cNvGraphicFramePr>
            <a:graphicFrameLocks noGrp="1"/>
          </p:cNvGraphicFramePr>
          <p:nvPr>
            <p:ph idx="1"/>
          </p:nvPr>
        </p:nvGraphicFramePr>
        <p:xfrm>
          <a:off x="669924" y="1123950"/>
          <a:ext cx="10850563" cy="5019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标题 3">
            <a:extLst>
              <a:ext uri="{FF2B5EF4-FFF2-40B4-BE49-F238E27FC236}">
                <a16:creationId xmlns:a16="http://schemas.microsoft.com/office/drawing/2014/main" id="{019085B3-98BA-D6AC-686C-0EC511C08EA2}"/>
              </a:ext>
            </a:extLst>
          </p:cNvPr>
          <p:cNvSpPr>
            <a:spLocks noGrp="1"/>
          </p:cNvSpPr>
          <p:nvPr>
            <p:ph type="title"/>
          </p:nvPr>
        </p:nvSpPr>
        <p:spPr>
          <a:xfrm>
            <a:off x="669925" y="1"/>
            <a:ext cx="2530475" cy="1028699"/>
          </a:xfrm>
        </p:spPr>
        <p:txBody>
          <a:bodyPr/>
          <a:lstStyle/>
          <a:p>
            <a:r>
              <a:rPr lang="zh-CN" altLang="en-US" dirty="0"/>
              <a:t>分类</a:t>
            </a:r>
          </a:p>
        </p:txBody>
      </p:sp>
      <p:sp>
        <p:nvSpPr>
          <p:cNvPr id="12" name="圆角矩形 11">
            <a:extLst>
              <a:ext uri="{FF2B5EF4-FFF2-40B4-BE49-F238E27FC236}">
                <a16:creationId xmlns:a16="http://schemas.microsoft.com/office/drawing/2014/main" id="{85813676-AB0A-79C4-98C9-F180F83E39DC}"/>
              </a:ext>
            </a:extLst>
          </p:cNvPr>
          <p:cNvSpPr/>
          <p:nvPr/>
        </p:nvSpPr>
        <p:spPr>
          <a:xfrm>
            <a:off x="7033888" y="2216731"/>
            <a:ext cx="4952271" cy="4010024"/>
          </a:xfrm>
          <a:prstGeom prst="round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zh-CN" altLang="en-US"/>
          </a:p>
        </p:txBody>
      </p:sp>
      <p:sp>
        <p:nvSpPr>
          <p:cNvPr id="13" name="圆角矩形 12">
            <a:extLst>
              <a:ext uri="{FF2B5EF4-FFF2-40B4-BE49-F238E27FC236}">
                <a16:creationId xmlns:a16="http://schemas.microsoft.com/office/drawing/2014/main" id="{A7129A0A-AAFA-EBAD-8D45-5E31C2B6198E}"/>
              </a:ext>
            </a:extLst>
          </p:cNvPr>
          <p:cNvSpPr/>
          <p:nvPr/>
        </p:nvSpPr>
        <p:spPr>
          <a:xfrm>
            <a:off x="1451758" y="1562594"/>
            <a:ext cx="1389413" cy="688769"/>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zh-CN" b="1" dirty="0">
                <a:ln w="0"/>
                <a:solidFill>
                  <a:schemeClr val="tx1"/>
                </a:solidFill>
                <a:effectLst>
                  <a:outerShdw blurRad="38100" dist="19050" dir="2700000" algn="tl" rotWithShape="0">
                    <a:schemeClr val="dk1">
                      <a:alpha val="40000"/>
                    </a:schemeClr>
                  </a:outerShdw>
                </a:effectLst>
              </a:rPr>
              <a:t>Controller</a:t>
            </a:r>
            <a:endParaRPr kumimoji="1" lang="zh-CN" altLang="en-US" b="1" dirty="0"/>
          </a:p>
        </p:txBody>
      </p:sp>
      <p:sp>
        <p:nvSpPr>
          <p:cNvPr id="14" name="圆角矩形 13">
            <a:extLst>
              <a:ext uri="{FF2B5EF4-FFF2-40B4-BE49-F238E27FC236}">
                <a16:creationId xmlns:a16="http://schemas.microsoft.com/office/drawing/2014/main" id="{483A87A2-FB16-6215-C2F4-3DD4F4011488}"/>
              </a:ext>
            </a:extLst>
          </p:cNvPr>
          <p:cNvSpPr/>
          <p:nvPr/>
        </p:nvSpPr>
        <p:spPr>
          <a:xfrm>
            <a:off x="3595965" y="1562594"/>
            <a:ext cx="1389413" cy="688769"/>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zh-CN" b="1" dirty="0">
                <a:ln w="0"/>
                <a:solidFill>
                  <a:schemeClr val="tx1"/>
                </a:solidFill>
                <a:effectLst>
                  <a:outerShdw blurRad="38100" dist="19050" dir="2700000" algn="tl" rotWithShape="0">
                    <a:schemeClr val="dk1">
                      <a:alpha val="40000"/>
                    </a:schemeClr>
                  </a:outerShdw>
                </a:effectLst>
              </a:rPr>
              <a:t>Training</a:t>
            </a:r>
            <a:endParaRPr kumimoji="1" lang="zh-CN" altLang="en-US" b="1" dirty="0">
              <a:ln w="0"/>
              <a:solidFill>
                <a:schemeClr val="tx1"/>
              </a:solidFill>
              <a:effectLst>
                <a:outerShdw blurRad="38100" dist="19050" dir="2700000" algn="tl" rotWithShape="0">
                  <a:schemeClr val="dk1">
                    <a:alpha val="40000"/>
                  </a:schemeClr>
                </a:outerShdw>
              </a:effectLst>
            </a:endParaRPr>
          </a:p>
        </p:txBody>
      </p:sp>
      <p:sp>
        <p:nvSpPr>
          <p:cNvPr id="15" name="文本框 14">
            <a:extLst>
              <a:ext uri="{FF2B5EF4-FFF2-40B4-BE49-F238E27FC236}">
                <a16:creationId xmlns:a16="http://schemas.microsoft.com/office/drawing/2014/main" id="{1C09D71F-A17A-A65E-5E0F-1A519C6691B2}"/>
              </a:ext>
            </a:extLst>
          </p:cNvPr>
          <p:cNvSpPr txBox="1"/>
          <p:nvPr/>
        </p:nvSpPr>
        <p:spPr>
          <a:xfrm>
            <a:off x="2923293" y="1603901"/>
            <a:ext cx="590550" cy="307777"/>
          </a:xfrm>
          <a:prstGeom prst="rect">
            <a:avLst/>
          </a:prstGeom>
          <a:noFill/>
        </p:spPr>
        <p:txBody>
          <a:bodyPr wrap="square" rtlCol="0">
            <a:spAutoFit/>
          </a:bodyPr>
          <a:lstStyle/>
          <a:p>
            <a:pPr algn="ctr"/>
            <a:r>
              <a:rPr kumimoji="1" lang="en-US" altLang="zh-CN" sz="1400" dirty="0"/>
              <a:t>Arch</a:t>
            </a:r>
            <a:endParaRPr kumimoji="1" lang="zh-CN" altLang="en-US" sz="1400" dirty="0"/>
          </a:p>
        </p:txBody>
      </p:sp>
      <p:sp>
        <p:nvSpPr>
          <p:cNvPr id="16" name="文本框 15">
            <a:extLst>
              <a:ext uri="{FF2B5EF4-FFF2-40B4-BE49-F238E27FC236}">
                <a16:creationId xmlns:a16="http://schemas.microsoft.com/office/drawing/2014/main" id="{AD0A848A-739E-CED5-DCFE-0FACCFA3E3B6}"/>
              </a:ext>
            </a:extLst>
          </p:cNvPr>
          <p:cNvSpPr txBox="1"/>
          <p:nvPr/>
        </p:nvSpPr>
        <p:spPr>
          <a:xfrm>
            <a:off x="2793584" y="1911678"/>
            <a:ext cx="849968" cy="307777"/>
          </a:xfrm>
          <a:prstGeom prst="rect">
            <a:avLst/>
          </a:prstGeom>
          <a:noFill/>
        </p:spPr>
        <p:txBody>
          <a:bodyPr wrap="square" rtlCol="0">
            <a:spAutoFit/>
          </a:bodyPr>
          <a:lstStyle/>
          <a:p>
            <a:pPr algn="ctr"/>
            <a:r>
              <a:rPr kumimoji="1" lang="en-US" altLang="zh-CN" sz="1400" dirty="0"/>
              <a:t>Reward</a:t>
            </a:r>
            <a:endParaRPr kumimoji="1" lang="zh-CN" altLang="en-US" sz="1400" dirty="0"/>
          </a:p>
        </p:txBody>
      </p:sp>
      <p:sp>
        <p:nvSpPr>
          <p:cNvPr id="17" name="圆角矩形 16">
            <a:extLst>
              <a:ext uri="{FF2B5EF4-FFF2-40B4-BE49-F238E27FC236}">
                <a16:creationId xmlns:a16="http://schemas.microsoft.com/office/drawing/2014/main" id="{1EC13CC5-F106-27D0-829B-0E24F14A0697}"/>
              </a:ext>
            </a:extLst>
          </p:cNvPr>
          <p:cNvSpPr/>
          <p:nvPr/>
        </p:nvSpPr>
        <p:spPr>
          <a:xfrm>
            <a:off x="1231322" y="1123950"/>
            <a:ext cx="5857986" cy="1619250"/>
          </a:xfrm>
          <a:prstGeom prst="round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zh-CN" altLang="en-US" dirty="0"/>
          </a:p>
        </p:txBody>
      </p:sp>
      <p:cxnSp>
        <p:nvCxnSpPr>
          <p:cNvPr id="18" name="直线箭头连接符 17">
            <a:extLst>
              <a:ext uri="{FF2B5EF4-FFF2-40B4-BE49-F238E27FC236}">
                <a16:creationId xmlns:a16="http://schemas.microsoft.com/office/drawing/2014/main" id="{9A09EB59-C9FE-B61F-4EA6-F94875E1850A}"/>
              </a:ext>
            </a:extLst>
          </p:cNvPr>
          <p:cNvCxnSpPr>
            <a:cxnSpLocks/>
          </p:cNvCxnSpPr>
          <p:nvPr/>
        </p:nvCxnSpPr>
        <p:spPr>
          <a:xfrm>
            <a:off x="2841171" y="1906978"/>
            <a:ext cx="754794"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22" name="图形 19">
            <a:extLst>
              <a:ext uri="{FF2B5EF4-FFF2-40B4-BE49-F238E27FC236}">
                <a16:creationId xmlns:a16="http://schemas.microsoft.com/office/drawing/2014/main" id="{336AB593-1B15-C2E9-9C77-0D3DAA0EDA74}"/>
              </a:ext>
            </a:extLst>
          </p:cNvPr>
          <p:cNvGrpSpPr/>
          <p:nvPr/>
        </p:nvGrpSpPr>
        <p:grpSpPr>
          <a:xfrm>
            <a:off x="204252" y="3255915"/>
            <a:ext cx="4413913" cy="2500912"/>
            <a:chOff x="204252" y="3255915"/>
            <a:chExt cx="4413913" cy="2500912"/>
          </a:xfrm>
        </p:grpSpPr>
        <p:sp>
          <p:nvSpPr>
            <p:cNvPr id="23" name="任意形状 22">
              <a:extLst>
                <a:ext uri="{FF2B5EF4-FFF2-40B4-BE49-F238E27FC236}">
                  <a16:creationId xmlns:a16="http://schemas.microsoft.com/office/drawing/2014/main" id="{0C71FE70-C479-46BD-5CF5-138899A9AEA5}"/>
                </a:ext>
              </a:extLst>
            </p:cNvPr>
            <p:cNvSpPr/>
            <p:nvPr/>
          </p:nvSpPr>
          <p:spPr>
            <a:xfrm>
              <a:off x="428823" y="4602745"/>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50"/>
                    <a:pt x="83787" y="0"/>
                    <a:pt x="187143" y="0"/>
                  </a:cubicBezTo>
                  <a:cubicBezTo>
                    <a:pt x="290499" y="0"/>
                    <a:pt x="374286" y="83750"/>
                    <a:pt x="374286" y="187060"/>
                  </a:cubicBezTo>
                  <a:close/>
                </a:path>
              </a:pathLst>
            </a:custGeom>
            <a:solidFill>
              <a:srgbClr val="D5E8D4"/>
            </a:solidFill>
            <a:ln w="7478" cap="flat">
              <a:solidFill>
                <a:srgbClr val="82B366"/>
              </a:solidFill>
              <a:prstDash val="solid"/>
              <a:miter/>
            </a:ln>
          </p:spPr>
          <p:txBody>
            <a:bodyPr rtlCol="0" anchor="ctr"/>
            <a:lstStyle/>
            <a:p>
              <a:endParaRPr lang="zh-CN" altLang="en-US"/>
            </a:p>
          </p:txBody>
        </p:sp>
        <p:sp>
          <p:nvSpPr>
            <p:cNvPr id="24" name="任意形状 23">
              <a:extLst>
                <a:ext uri="{FF2B5EF4-FFF2-40B4-BE49-F238E27FC236}">
                  <a16:creationId xmlns:a16="http://schemas.microsoft.com/office/drawing/2014/main" id="{06965307-DC04-ECAB-DAA8-914DADEB6699}"/>
                </a:ext>
              </a:extLst>
            </p:cNvPr>
            <p:cNvSpPr/>
            <p:nvPr/>
          </p:nvSpPr>
          <p:spPr>
            <a:xfrm>
              <a:off x="2300250" y="4303449"/>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50"/>
                    <a:pt x="83787" y="0"/>
                    <a:pt x="187143" y="0"/>
                  </a:cubicBezTo>
                  <a:cubicBezTo>
                    <a:pt x="290499" y="0"/>
                    <a:pt x="374286" y="83750"/>
                    <a:pt x="374286" y="187060"/>
                  </a:cubicBezTo>
                  <a:close/>
                </a:path>
              </a:pathLst>
            </a:custGeom>
            <a:solidFill>
              <a:srgbClr val="D5E8D4"/>
            </a:solidFill>
            <a:ln w="7478" cap="flat">
              <a:solidFill>
                <a:srgbClr val="82B366"/>
              </a:solidFill>
              <a:prstDash val="solid"/>
              <a:miter/>
            </a:ln>
          </p:spPr>
          <p:txBody>
            <a:bodyPr rtlCol="0" anchor="ctr"/>
            <a:lstStyle/>
            <a:p>
              <a:endParaRPr lang="zh-CN" altLang="en-US"/>
            </a:p>
          </p:txBody>
        </p:sp>
        <p:sp>
          <p:nvSpPr>
            <p:cNvPr id="25" name="任意形状 24">
              <a:extLst>
                <a:ext uri="{FF2B5EF4-FFF2-40B4-BE49-F238E27FC236}">
                  <a16:creationId xmlns:a16="http://schemas.microsoft.com/office/drawing/2014/main" id="{A92FD170-1122-FBCD-C98A-67CE09037CE3}"/>
                </a:ext>
              </a:extLst>
            </p:cNvPr>
            <p:cNvSpPr/>
            <p:nvPr/>
          </p:nvSpPr>
          <p:spPr>
            <a:xfrm>
              <a:off x="775636" y="4314224"/>
              <a:ext cx="613528" cy="378010"/>
            </a:xfrm>
            <a:custGeom>
              <a:avLst/>
              <a:gdLst>
                <a:gd name="connsiteX0" fmla="*/ 0 w 613528"/>
                <a:gd name="connsiteY0" fmla="*/ 378011 h 378010"/>
                <a:gd name="connsiteX1" fmla="*/ 613529 w 613528"/>
                <a:gd name="connsiteY1" fmla="*/ 0 h 378010"/>
              </a:gdLst>
              <a:ahLst/>
              <a:cxnLst>
                <a:cxn ang="0">
                  <a:pos x="connsiteX0" y="connsiteY0"/>
                </a:cxn>
                <a:cxn ang="0">
                  <a:pos x="connsiteX1" y="connsiteY1"/>
                </a:cxn>
              </a:cxnLst>
              <a:rect l="l" t="t" r="r" b="b"/>
              <a:pathLst>
                <a:path w="613528" h="378010">
                  <a:moveTo>
                    <a:pt x="0" y="378011"/>
                  </a:moveTo>
                  <a:lnTo>
                    <a:pt x="613529" y="0"/>
                  </a:lnTo>
                </a:path>
              </a:pathLst>
            </a:custGeom>
            <a:noFill/>
            <a:ln w="7478" cap="flat">
              <a:solidFill>
                <a:srgbClr val="9673A6"/>
              </a:solidFill>
              <a:prstDash val="solid"/>
              <a:miter/>
            </a:ln>
          </p:spPr>
          <p:txBody>
            <a:bodyPr rtlCol="0" anchor="ctr"/>
            <a:lstStyle/>
            <a:p>
              <a:endParaRPr lang="zh-CN" altLang="en-US"/>
            </a:p>
          </p:txBody>
        </p:sp>
        <p:sp>
          <p:nvSpPr>
            <p:cNvPr id="26" name="任意形状 25">
              <a:extLst>
                <a:ext uri="{FF2B5EF4-FFF2-40B4-BE49-F238E27FC236}">
                  <a16:creationId xmlns:a16="http://schemas.microsoft.com/office/drawing/2014/main" id="{6C5FFCB1-C9B4-E3DB-CF06-111F9CB01ABC}"/>
                </a:ext>
              </a:extLst>
            </p:cNvPr>
            <p:cNvSpPr/>
            <p:nvPr/>
          </p:nvSpPr>
          <p:spPr>
            <a:xfrm>
              <a:off x="1364237" y="4293648"/>
              <a:ext cx="58388" cy="49757"/>
            </a:xfrm>
            <a:custGeom>
              <a:avLst/>
              <a:gdLst>
                <a:gd name="connsiteX0" fmla="*/ 58388 w 58388"/>
                <a:gd name="connsiteY0" fmla="*/ 0 h 49757"/>
                <a:gd name="connsiteX1" fmla="*/ 27473 w 58388"/>
                <a:gd name="connsiteY1" fmla="*/ 49758 h 49757"/>
                <a:gd name="connsiteX2" fmla="*/ 24927 w 58388"/>
                <a:gd name="connsiteY2" fmla="*/ 20577 h 49757"/>
                <a:gd name="connsiteX3" fmla="*/ 0 w 58388"/>
                <a:gd name="connsiteY3" fmla="*/ 5163 h 49757"/>
              </a:gdLst>
              <a:ahLst/>
              <a:cxnLst>
                <a:cxn ang="0">
                  <a:pos x="connsiteX0" y="connsiteY0"/>
                </a:cxn>
                <a:cxn ang="0">
                  <a:pos x="connsiteX1" y="connsiteY1"/>
                </a:cxn>
                <a:cxn ang="0">
                  <a:pos x="connsiteX2" y="connsiteY2"/>
                </a:cxn>
                <a:cxn ang="0">
                  <a:pos x="connsiteX3" y="connsiteY3"/>
                </a:cxn>
              </a:cxnLst>
              <a:rect l="l" t="t" r="r" b="b"/>
              <a:pathLst>
                <a:path w="58388" h="49757">
                  <a:moveTo>
                    <a:pt x="58388" y="0"/>
                  </a:moveTo>
                  <a:lnTo>
                    <a:pt x="27473" y="49758"/>
                  </a:lnTo>
                  <a:lnTo>
                    <a:pt x="24927" y="20577"/>
                  </a:lnTo>
                  <a:lnTo>
                    <a:pt x="0" y="5163"/>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27" name="任意形状 26">
              <a:extLst>
                <a:ext uri="{FF2B5EF4-FFF2-40B4-BE49-F238E27FC236}">
                  <a16:creationId xmlns:a16="http://schemas.microsoft.com/office/drawing/2014/main" id="{C2F50C94-98BF-9A8A-ADB3-7C477FF513DD}"/>
                </a:ext>
              </a:extLst>
            </p:cNvPr>
            <p:cNvSpPr/>
            <p:nvPr/>
          </p:nvSpPr>
          <p:spPr>
            <a:xfrm>
              <a:off x="803108" y="4789805"/>
              <a:ext cx="551172" cy="7482"/>
            </a:xfrm>
            <a:custGeom>
              <a:avLst/>
              <a:gdLst>
                <a:gd name="connsiteX0" fmla="*/ 0 w 551172"/>
                <a:gd name="connsiteY0" fmla="*/ 0 h 7482"/>
                <a:gd name="connsiteX1" fmla="*/ 551173 w 551172"/>
                <a:gd name="connsiteY1" fmla="*/ 0 h 7482"/>
              </a:gdLst>
              <a:ahLst/>
              <a:cxnLst>
                <a:cxn ang="0">
                  <a:pos x="connsiteX0" y="connsiteY0"/>
                </a:cxn>
                <a:cxn ang="0">
                  <a:pos x="connsiteX1" y="connsiteY1"/>
                </a:cxn>
              </a:cxnLst>
              <a:rect l="l" t="t" r="r" b="b"/>
              <a:pathLst>
                <a:path w="551172" h="7482">
                  <a:moveTo>
                    <a:pt x="0" y="0"/>
                  </a:moveTo>
                  <a:lnTo>
                    <a:pt x="551173" y="0"/>
                  </a:lnTo>
                </a:path>
              </a:pathLst>
            </a:custGeom>
            <a:noFill/>
            <a:ln w="7478" cap="flat">
              <a:solidFill>
                <a:srgbClr val="9673A6"/>
              </a:solidFill>
              <a:prstDash val="solid"/>
              <a:miter/>
            </a:ln>
          </p:spPr>
          <p:txBody>
            <a:bodyPr rtlCol="0" anchor="ctr"/>
            <a:lstStyle/>
            <a:p>
              <a:endParaRPr lang="zh-CN" altLang="en-US"/>
            </a:p>
          </p:txBody>
        </p:sp>
        <p:sp>
          <p:nvSpPr>
            <p:cNvPr id="28" name="任意形状 27">
              <a:extLst>
                <a:ext uri="{FF2B5EF4-FFF2-40B4-BE49-F238E27FC236}">
                  <a16:creationId xmlns:a16="http://schemas.microsoft.com/office/drawing/2014/main" id="{4E582F90-0DEE-2EFB-481A-4D270E8D3071}"/>
                </a:ext>
              </a:extLst>
            </p:cNvPr>
            <p:cNvSpPr/>
            <p:nvPr/>
          </p:nvSpPr>
          <p:spPr>
            <a:xfrm>
              <a:off x="1341181" y="4763617"/>
              <a:ext cx="52399" cy="52376"/>
            </a:xfrm>
            <a:custGeom>
              <a:avLst/>
              <a:gdLst>
                <a:gd name="connsiteX0" fmla="*/ 52400 w 52399"/>
                <a:gd name="connsiteY0" fmla="*/ 26188 h 52376"/>
                <a:gd name="connsiteX1" fmla="*/ 0 w 52399"/>
                <a:gd name="connsiteY1" fmla="*/ 52377 h 52376"/>
                <a:gd name="connsiteX2" fmla="*/ 13100 w 52399"/>
                <a:gd name="connsiteY2" fmla="*/ 26188 h 52376"/>
                <a:gd name="connsiteX3" fmla="*/ 0 w 52399"/>
                <a:gd name="connsiteY3" fmla="*/ 0 h 52376"/>
              </a:gdLst>
              <a:ahLst/>
              <a:cxnLst>
                <a:cxn ang="0">
                  <a:pos x="connsiteX0" y="connsiteY0"/>
                </a:cxn>
                <a:cxn ang="0">
                  <a:pos x="connsiteX1" y="connsiteY1"/>
                </a:cxn>
                <a:cxn ang="0">
                  <a:pos x="connsiteX2" y="connsiteY2"/>
                </a:cxn>
                <a:cxn ang="0">
                  <a:pos x="connsiteX3" y="connsiteY3"/>
                </a:cxn>
              </a:cxnLst>
              <a:rect l="l" t="t" r="r" b="b"/>
              <a:pathLst>
                <a:path w="52399" h="52376">
                  <a:moveTo>
                    <a:pt x="52400" y="26188"/>
                  </a:moveTo>
                  <a:lnTo>
                    <a:pt x="0" y="52377"/>
                  </a:lnTo>
                  <a:lnTo>
                    <a:pt x="13100" y="26188"/>
                  </a:lnTo>
                  <a:lnTo>
                    <a:pt x="0" y="0"/>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29" name="任意形状 28">
              <a:extLst>
                <a:ext uri="{FF2B5EF4-FFF2-40B4-BE49-F238E27FC236}">
                  <a16:creationId xmlns:a16="http://schemas.microsoft.com/office/drawing/2014/main" id="{DAC06B49-1E55-9168-61FA-075B789F3DC8}"/>
                </a:ext>
              </a:extLst>
            </p:cNvPr>
            <p:cNvSpPr/>
            <p:nvPr/>
          </p:nvSpPr>
          <p:spPr>
            <a:xfrm>
              <a:off x="738207" y="3844779"/>
              <a:ext cx="697069" cy="803384"/>
            </a:xfrm>
            <a:custGeom>
              <a:avLst/>
              <a:gdLst>
                <a:gd name="connsiteX0" fmla="*/ 0 w 697069"/>
                <a:gd name="connsiteY0" fmla="*/ 803385 h 803384"/>
                <a:gd name="connsiteX1" fmla="*/ 697069 w 697069"/>
                <a:gd name="connsiteY1" fmla="*/ 0 h 803384"/>
              </a:gdLst>
              <a:ahLst/>
              <a:cxnLst>
                <a:cxn ang="0">
                  <a:pos x="connsiteX0" y="connsiteY0"/>
                </a:cxn>
                <a:cxn ang="0">
                  <a:pos x="connsiteX1" y="connsiteY1"/>
                </a:cxn>
              </a:cxnLst>
              <a:rect l="l" t="t" r="r" b="b"/>
              <a:pathLst>
                <a:path w="697069" h="803384">
                  <a:moveTo>
                    <a:pt x="0" y="803385"/>
                  </a:moveTo>
                  <a:lnTo>
                    <a:pt x="697069" y="0"/>
                  </a:lnTo>
                </a:path>
              </a:pathLst>
            </a:custGeom>
            <a:noFill/>
            <a:ln w="7478" cap="flat">
              <a:solidFill>
                <a:srgbClr val="82B366"/>
              </a:solidFill>
              <a:prstDash val="solid"/>
              <a:miter/>
            </a:ln>
          </p:spPr>
          <p:txBody>
            <a:bodyPr rtlCol="0" anchor="ctr"/>
            <a:lstStyle/>
            <a:p>
              <a:endParaRPr lang="zh-CN" altLang="en-US"/>
            </a:p>
          </p:txBody>
        </p:sp>
        <p:sp>
          <p:nvSpPr>
            <p:cNvPr id="30" name="任意形状 29">
              <a:extLst>
                <a:ext uri="{FF2B5EF4-FFF2-40B4-BE49-F238E27FC236}">
                  <a16:creationId xmlns:a16="http://schemas.microsoft.com/office/drawing/2014/main" id="{A4ED8FC6-0B37-BE85-96ED-42DF680E4A7E}"/>
                </a:ext>
              </a:extLst>
            </p:cNvPr>
            <p:cNvSpPr/>
            <p:nvPr/>
          </p:nvSpPr>
          <p:spPr>
            <a:xfrm>
              <a:off x="1406906" y="3815149"/>
              <a:ext cx="54121" cy="56716"/>
            </a:xfrm>
            <a:custGeom>
              <a:avLst/>
              <a:gdLst>
                <a:gd name="connsiteX0" fmla="*/ 54122 w 54121"/>
                <a:gd name="connsiteY0" fmla="*/ 0 h 56716"/>
                <a:gd name="connsiteX1" fmla="*/ 39599 w 54121"/>
                <a:gd name="connsiteY1" fmla="*/ 56717 h 56716"/>
                <a:gd name="connsiteX2" fmla="*/ 28371 w 54121"/>
                <a:gd name="connsiteY2" fmla="*/ 29630 h 56716"/>
                <a:gd name="connsiteX3" fmla="*/ 0 w 54121"/>
                <a:gd name="connsiteY3" fmla="*/ 22372 h 56716"/>
              </a:gdLst>
              <a:ahLst/>
              <a:cxnLst>
                <a:cxn ang="0">
                  <a:pos x="connsiteX0" y="connsiteY0"/>
                </a:cxn>
                <a:cxn ang="0">
                  <a:pos x="connsiteX1" y="connsiteY1"/>
                </a:cxn>
                <a:cxn ang="0">
                  <a:pos x="connsiteX2" y="connsiteY2"/>
                </a:cxn>
                <a:cxn ang="0">
                  <a:pos x="connsiteX3" y="connsiteY3"/>
                </a:cxn>
              </a:cxnLst>
              <a:rect l="l" t="t" r="r" b="b"/>
              <a:pathLst>
                <a:path w="54121" h="56716">
                  <a:moveTo>
                    <a:pt x="54122" y="0"/>
                  </a:moveTo>
                  <a:lnTo>
                    <a:pt x="39599" y="56717"/>
                  </a:lnTo>
                  <a:lnTo>
                    <a:pt x="28371" y="29630"/>
                  </a:lnTo>
                  <a:lnTo>
                    <a:pt x="0" y="22372"/>
                  </a:lnTo>
                  <a:close/>
                </a:path>
              </a:pathLst>
            </a:custGeom>
            <a:solidFill>
              <a:srgbClr val="82B366"/>
            </a:solidFill>
            <a:ln w="7478" cap="flat">
              <a:solidFill>
                <a:srgbClr val="82B366"/>
              </a:solidFill>
              <a:prstDash val="solid"/>
              <a:miter/>
            </a:ln>
          </p:spPr>
          <p:txBody>
            <a:bodyPr rtlCol="0" anchor="ctr"/>
            <a:lstStyle/>
            <a:p>
              <a:endParaRPr lang="zh-CN" altLang="en-US"/>
            </a:p>
          </p:txBody>
        </p:sp>
        <p:sp>
          <p:nvSpPr>
            <p:cNvPr id="31" name="任意形状 30">
              <a:extLst>
                <a:ext uri="{FF2B5EF4-FFF2-40B4-BE49-F238E27FC236}">
                  <a16:creationId xmlns:a16="http://schemas.microsoft.com/office/drawing/2014/main" id="{CDC2B3E3-C60C-5765-FAD4-A1E6EFAC7D81}"/>
                </a:ext>
              </a:extLst>
            </p:cNvPr>
            <p:cNvSpPr/>
            <p:nvPr/>
          </p:nvSpPr>
          <p:spPr>
            <a:xfrm>
              <a:off x="1726770" y="3794123"/>
              <a:ext cx="587478" cy="537834"/>
            </a:xfrm>
            <a:custGeom>
              <a:avLst/>
              <a:gdLst>
                <a:gd name="connsiteX0" fmla="*/ 0 w 587478"/>
                <a:gd name="connsiteY0" fmla="*/ 0 h 537834"/>
                <a:gd name="connsiteX1" fmla="*/ 587479 w 587478"/>
                <a:gd name="connsiteY1" fmla="*/ 537834 h 537834"/>
              </a:gdLst>
              <a:ahLst/>
              <a:cxnLst>
                <a:cxn ang="0">
                  <a:pos x="connsiteX0" y="connsiteY0"/>
                </a:cxn>
                <a:cxn ang="0">
                  <a:pos x="connsiteX1" y="connsiteY1"/>
                </a:cxn>
              </a:cxnLst>
              <a:rect l="l" t="t" r="r" b="b"/>
              <a:pathLst>
                <a:path w="587478" h="537834">
                  <a:moveTo>
                    <a:pt x="0" y="0"/>
                  </a:moveTo>
                  <a:lnTo>
                    <a:pt x="587479" y="537834"/>
                  </a:lnTo>
                </a:path>
              </a:pathLst>
            </a:custGeom>
            <a:noFill/>
            <a:ln w="7478" cap="flat">
              <a:solidFill>
                <a:srgbClr val="82B366"/>
              </a:solidFill>
              <a:prstDash val="solid"/>
              <a:miter/>
            </a:ln>
          </p:spPr>
          <p:txBody>
            <a:bodyPr rtlCol="0" anchor="ctr"/>
            <a:lstStyle/>
            <a:p>
              <a:endParaRPr lang="zh-CN" altLang="en-US"/>
            </a:p>
          </p:txBody>
        </p:sp>
        <p:sp>
          <p:nvSpPr>
            <p:cNvPr id="32" name="任意形状 31">
              <a:extLst>
                <a:ext uri="{FF2B5EF4-FFF2-40B4-BE49-F238E27FC236}">
                  <a16:creationId xmlns:a16="http://schemas.microsoft.com/office/drawing/2014/main" id="{C1B1816B-4015-F374-EB08-5211E51076F9}"/>
                </a:ext>
              </a:extLst>
            </p:cNvPr>
            <p:cNvSpPr/>
            <p:nvPr/>
          </p:nvSpPr>
          <p:spPr>
            <a:xfrm>
              <a:off x="2286926" y="4303749"/>
              <a:ext cx="56367" cy="54696"/>
            </a:xfrm>
            <a:custGeom>
              <a:avLst/>
              <a:gdLst>
                <a:gd name="connsiteX0" fmla="*/ 56367 w 56367"/>
                <a:gd name="connsiteY0" fmla="*/ 54696 h 54696"/>
                <a:gd name="connsiteX1" fmla="*/ 0 w 56367"/>
                <a:gd name="connsiteY1" fmla="*/ 38684 h 54696"/>
                <a:gd name="connsiteX2" fmla="*/ 27323 w 56367"/>
                <a:gd name="connsiteY2" fmla="*/ 28209 h 54696"/>
                <a:gd name="connsiteX3" fmla="*/ 35407 w 56367"/>
                <a:gd name="connsiteY3" fmla="*/ 0 h 54696"/>
              </a:gdLst>
              <a:ahLst/>
              <a:cxnLst>
                <a:cxn ang="0">
                  <a:pos x="connsiteX0" y="connsiteY0"/>
                </a:cxn>
                <a:cxn ang="0">
                  <a:pos x="connsiteX1" y="connsiteY1"/>
                </a:cxn>
                <a:cxn ang="0">
                  <a:pos x="connsiteX2" y="connsiteY2"/>
                </a:cxn>
                <a:cxn ang="0">
                  <a:pos x="connsiteX3" y="connsiteY3"/>
                </a:cxn>
              </a:cxnLst>
              <a:rect l="l" t="t" r="r" b="b"/>
              <a:pathLst>
                <a:path w="56367" h="54696">
                  <a:moveTo>
                    <a:pt x="56367" y="54696"/>
                  </a:moveTo>
                  <a:lnTo>
                    <a:pt x="0" y="38684"/>
                  </a:lnTo>
                  <a:lnTo>
                    <a:pt x="27323" y="28209"/>
                  </a:lnTo>
                  <a:lnTo>
                    <a:pt x="35407" y="0"/>
                  </a:lnTo>
                  <a:close/>
                </a:path>
              </a:pathLst>
            </a:custGeom>
            <a:solidFill>
              <a:srgbClr val="82B366"/>
            </a:solidFill>
            <a:ln w="7478" cap="flat">
              <a:solidFill>
                <a:srgbClr val="82B366"/>
              </a:solidFill>
              <a:prstDash val="solid"/>
              <a:miter/>
            </a:ln>
          </p:spPr>
          <p:txBody>
            <a:bodyPr rtlCol="0" anchor="ctr"/>
            <a:lstStyle/>
            <a:p>
              <a:endParaRPr lang="zh-CN" altLang="en-US"/>
            </a:p>
          </p:txBody>
        </p:sp>
        <p:sp>
          <p:nvSpPr>
            <p:cNvPr id="33" name="任意形状 32">
              <a:extLst>
                <a:ext uri="{FF2B5EF4-FFF2-40B4-BE49-F238E27FC236}">
                  <a16:creationId xmlns:a16="http://schemas.microsoft.com/office/drawing/2014/main" id="{D2F4273E-4FE7-40E4-0B83-F86558FE1B12}"/>
                </a:ext>
              </a:extLst>
            </p:cNvPr>
            <p:cNvSpPr/>
            <p:nvPr/>
          </p:nvSpPr>
          <p:spPr>
            <a:xfrm>
              <a:off x="1766669" y="4564735"/>
              <a:ext cx="497949" cy="165884"/>
            </a:xfrm>
            <a:custGeom>
              <a:avLst/>
              <a:gdLst>
                <a:gd name="connsiteX0" fmla="*/ 0 w 497949"/>
                <a:gd name="connsiteY0" fmla="*/ 165885 h 165884"/>
                <a:gd name="connsiteX1" fmla="*/ 497949 w 497949"/>
                <a:gd name="connsiteY1" fmla="*/ 0 h 165884"/>
              </a:gdLst>
              <a:ahLst/>
              <a:cxnLst>
                <a:cxn ang="0">
                  <a:pos x="connsiteX0" y="connsiteY0"/>
                </a:cxn>
                <a:cxn ang="0">
                  <a:pos x="connsiteX1" y="connsiteY1"/>
                </a:cxn>
              </a:cxnLst>
              <a:rect l="l" t="t" r="r" b="b"/>
              <a:pathLst>
                <a:path w="497949" h="165884">
                  <a:moveTo>
                    <a:pt x="0" y="165885"/>
                  </a:moveTo>
                  <a:lnTo>
                    <a:pt x="497949" y="0"/>
                  </a:lnTo>
                </a:path>
              </a:pathLst>
            </a:custGeom>
            <a:noFill/>
            <a:ln w="7478" cap="flat">
              <a:solidFill>
                <a:srgbClr val="82B366"/>
              </a:solidFill>
              <a:prstDash val="solid"/>
              <a:miter/>
            </a:ln>
          </p:spPr>
          <p:txBody>
            <a:bodyPr rtlCol="0" anchor="ctr"/>
            <a:lstStyle/>
            <a:p>
              <a:endParaRPr lang="zh-CN" altLang="en-US"/>
            </a:p>
          </p:txBody>
        </p:sp>
        <p:sp>
          <p:nvSpPr>
            <p:cNvPr id="34" name="任意形状 33">
              <a:extLst>
                <a:ext uri="{FF2B5EF4-FFF2-40B4-BE49-F238E27FC236}">
                  <a16:creationId xmlns:a16="http://schemas.microsoft.com/office/drawing/2014/main" id="{5FA38C5D-0357-D059-52EC-32F6CDD35B6F}"/>
                </a:ext>
              </a:extLst>
            </p:cNvPr>
            <p:cNvSpPr/>
            <p:nvPr/>
          </p:nvSpPr>
          <p:spPr>
            <a:xfrm>
              <a:off x="2243883" y="4544008"/>
              <a:ext cx="58014" cy="49683"/>
            </a:xfrm>
            <a:custGeom>
              <a:avLst/>
              <a:gdLst>
                <a:gd name="connsiteX0" fmla="*/ 58014 w 58014"/>
                <a:gd name="connsiteY0" fmla="*/ 8305 h 49683"/>
                <a:gd name="connsiteX1" fmla="*/ 16618 w 58014"/>
                <a:gd name="connsiteY1" fmla="*/ 49683 h 49683"/>
                <a:gd name="connsiteX2" fmla="*/ 20735 w 58014"/>
                <a:gd name="connsiteY2" fmla="*/ 20726 h 49683"/>
                <a:gd name="connsiteX3" fmla="*/ 0 w 58014"/>
                <a:gd name="connsiteY3" fmla="*/ 0 h 49683"/>
              </a:gdLst>
              <a:ahLst/>
              <a:cxnLst>
                <a:cxn ang="0">
                  <a:pos x="connsiteX0" y="connsiteY0"/>
                </a:cxn>
                <a:cxn ang="0">
                  <a:pos x="connsiteX1" y="connsiteY1"/>
                </a:cxn>
                <a:cxn ang="0">
                  <a:pos x="connsiteX2" y="connsiteY2"/>
                </a:cxn>
                <a:cxn ang="0">
                  <a:pos x="connsiteX3" y="connsiteY3"/>
                </a:cxn>
              </a:cxnLst>
              <a:rect l="l" t="t" r="r" b="b"/>
              <a:pathLst>
                <a:path w="58014" h="49683">
                  <a:moveTo>
                    <a:pt x="58014" y="8305"/>
                  </a:moveTo>
                  <a:lnTo>
                    <a:pt x="16618" y="49683"/>
                  </a:lnTo>
                  <a:lnTo>
                    <a:pt x="20735" y="20726"/>
                  </a:lnTo>
                  <a:lnTo>
                    <a:pt x="0" y="0"/>
                  </a:lnTo>
                  <a:close/>
                </a:path>
              </a:pathLst>
            </a:custGeom>
            <a:solidFill>
              <a:srgbClr val="82B366"/>
            </a:solidFill>
            <a:ln w="7478" cap="flat">
              <a:solidFill>
                <a:srgbClr val="82B366"/>
              </a:solidFill>
              <a:prstDash val="solid"/>
              <a:miter/>
            </a:ln>
          </p:spPr>
          <p:txBody>
            <a:bodyPr rtlCol="0" anchor="ctr"/>
            <a:lstStyle/>
            <a:p>
              <a:endParaRPr lang="zh-CN" altLang="en-US"/>
            </a:p>
          </p:txBody>
        </p:sp>
        <p:sp>
          <p:nvSpPr>
            <p:cNvPr id="35" name="任意形状 34">
              <a:extLst>
                <a:ext uri="{FF2B5EF4-FFF2-40B4-BE49-F238E27FC236}">
                  <a16:creationId xmlns:a16="http://schemas.microsoft.com/office/drawing/2014/main" id="{4E3F7377-5130-C434-068D-7BF2D9978A8B}"/>
                </a:ext>
              </a:extLst>
            </p:cNvPr>
            <p:cNvSpPr/>
            <p:nvPr/>
          </p:nvSpPr>
          <p:spPr>
            <a:xfrm>
              <a:off x="1776251" y="4191214"/>
              <a:ext cx="482603" cy="275651"/>
            </a:xfrm>
            <a:custGeom>
              <a:avLst/>
              <a:gdLst>
                <a:gd name="connsiteX0" fmla="*/ 0 w 482603"/>
                <a:gd name="connsiteY0" fmla="*/ 0 h 275651"/>
                <a:gd name="connsiteX1" fmla="*/ 482604 w 482603"/>
                <a:gd name="connsiteY1" fmla="*/ 275651 h 275651"/>
              </a:gdLst>
              <a:ahLst/>
              <a:cxnLst>
                <a:cxn ang="0">
                  <a:pos x="connsiteX0" y="connsiteY0"/>
                </a:cxn>
                <a:cxn ang="0">
                  <a:pos x="connsiteX1" y="connsiteY1"/>
                </a:cxn>
              </a:cxnLst>
              <a:rect l="l" t="t" r="r" b="b"/>
              <a:pathLst>
                <a:path w="482603" h="275651">
                  <a:moveTo>
                    <a:pt x="0" y="0"/>
                  </a:moveTo>
                  <a:lnTo>
                    <a:pt x="482604" y="275651"/>
                  </a:lnTo>
                </a:path>
              </a:pathLst>
            </a:custGeom>
            <a:noFill/>
            <a:ln w="7478" cap="flat">
              <a:solidFill>
                <a:srgbClr val="82B366"/>
              </a:solidFill>
              <a:prstDash val="solid"/>
              <a:miter/>
            </a:ln>
          </p:spPr>
          <p:txBody>
            <a:bodyPr rtlCol="0" anchor="ctr"/>
            <a:lstStyle/>
            <a:p>
              <a:endParaRPr lang="zh-CN" altLang="en-US"/>
            </a:p>
          </p:txBody>
        </p:sp>
        <p:sp>
          <p:nvSpPr>
            <p:cNvPr id="36" name="任意形状 35">
              <a:extLst>
                <a:ext uri="{FF2B5EF4-FFF2-40B4-BE49-F238E27FC236}">
                  <a16:creationId xmlns:a16="http://schemas.microsoft.com/office/drawing/2014/main" id="{C823AED1-FFF9-FFC5-F689-1A81673F365B}"/>
                </a:ext>
              </a:extLst>
            </p:cNvPr>
            <p:cNvSpPr/>
            <p:nvPr/>
          </p:nvSpPr>
          <p:spPr>
            <a:xfrm>
              <a:off x="2234526" y="4437609"/>
              <a:ext cx="58463" cy="48785"/>
            </a:xfrm>
            <a:custGeom>
              <a:avLst/>
              <a:gdLst>
                <a:gd name="connsiteX0" fmla="*/ 58463 w 58463"/>
                <a:gd name="connsiteY0" fmla="*/ 48785 h 48785"/>
                <a:gd name="connsiteX1" fmla="*/ 0 w 58463"/>
                <a:gd name="connsiteY1" fmla="*/ 45493 h 48785"/>
                <a:gd name="connsiteX2" fmla="*/ 24329 w 58463"/>
                <a:gd name="connsiteY2" fmla="*/ 29256 h 48785"/>
                <a:gd name="connsiteX3" fmla="*/ 25975 w 58463"/>
                <a:gd name="connsiteY3" fmla="*/ 0 h 48785"/>
              </a:gdLst>
              <a:ahLst/>
              <a:cxnLst>
                <a:cxn ang="0">
                  <a:pos x="connsiteX0" y="connsiteY0"/>
                </a:cxn>
                <a:cxn ang="0">
                  <a:pos x="connsiteX1" y="connsiteY1"/>
                </a:cxn>
                <a:cxn ang="0">
                  <a:pos x="connsiteX2" y="connsiteY2"/>
                </a:cxn>
                <a:cxn ang="0">
                  <a:pos x="connsiteX3" y="connsiteY3"/>
                </a:cxn>
              </a:cxnLst>
              <a:rect l="l" t="t" r="r" b="b"/>
              <a:pathLst>
                <a:path w="58463" h="48785">
                  <a:moveTo>
                    <a:pt x="58463" y="48785"/>
                  </a:moveTo>
                  <a:lnTo>
                    <a:pt x="0" y="45493"/>
                  </a:lnTo>
                  <a:lnTo>
                    <a:pt x="24329" y="29256"/>
                  </a:lnTo>
                  <a:lnTo>
                    <a:pt x="25975" y="0"/>
                  </a:lnTo>
                  <a:close/>
                </a:path>
              </a:pathLst>
            </a:custGeom>
            <a:solidFill>
              <a:srgbClr val="82B366"/>
            </a:solidFill>
            <a:ln w="7478" cap="flat">
              <a:solidFill>
                <a:srgbClr val="82B366"/>
              </a:solidFill>
              <a:prstDash val="solid"/>
              <a:miter/>
            </a:ln>
          </p:spPr>
          <p:txBody>
            <a:bodyPr rtlCol="0" anchor="ctr"/>
            <a:lstStyle/>
            <a:p>
              <a:endParaRPr lang="zh-CN" altLang="en-US"/>
            </a:p>
          </p:txBody>
        </p:sp>
        <p:sp>
          <p:nvSpPr>
            <p:cNvPr id="37" name="任意形状 36">
              <a:extLst>
                <a:ext uri="{FF2B5EF4-FFF2-40B4-BE49-F238E27FC236}">
                  <a16:creationId xmlns:a16="http://schemas.microsoft.com/office/drawing/2014/main" id="{F7171780-410A-C10E-5154-480806148508}"/>
                </a:ext>
              </a:extLst>
            </p:cNvPr>
            <p:cNvSpPr/>
            <p:nvPr/>
          </p:nvSpPr>
          <p:spPr>
            <a:xfrm>
              <a:off x="204252" y="3255915"/>
              <a:ext cx="2769712" cy="7482"/>
            </a:xfrm>
            <a:custGeom>
              <a:avLst/>
              <a:gdLst>
                <a:gd name="connsiteX0" fmla="*/ 0 w 2769712"/>
                <a:gd name="connsiteY0" fmla="*/ 0 h 7482"/>
                <a:gd name="connsiteX1" fmla="*/ 0 w 2769712"/>
                <a:gd name="connsiteY1" fmla="*/ 0 h 7482"/>
                <a:gd name="connsiteX2" fmla="*/ 2769713 w 2769712"/>
                <a:gd name="connsiteY2" fmla="*/ 0 h 7482"/>
                <a:gd name="connsiteX3" fmla="*/ 2769713 w 2769712"/>
                <a:gd name="connsiteY3" fmla="*/ 0 h 7482"/>
              </a:gdLst>
              <a:ahLst/>
              <a:cxnLst>
                <a:cxn ang="0">
                  <a:pos x="connsiteX0" y="connsiteY0"/>
                </a:cxn>
                <a:cxn ang="0">
                  <a:pos x="connsiteX1" y="connsiteY1"/>
                </a:cxn>
                <a:cxn ang="0">
                  <a:pos x="connsiteX2" y="connsiteY2"/>
                </a:cxn>
                <a:cxn ang="0">
                  <a:pos x="connsiteX3" y="connsiteY3"/>
                </a:cxn>
              </a:cxnLst>
              <a:rect l="l" t="t" r="r" b="b"/>
              <a:pathLst>
                <a:path w="2769712" h="7482">
                  <a:moveTo>
                    <a:pt x="0" y="0"/>
                  </a:moveTo>
                  <a:lnTo>
                    <a:pt x="0" y="0"/>
                  </a:lnTo>
                  <a:lnTo>
                    <a:pt x="2769713" y="0"/>
                  </a:lnTo>
                  <a:lnTo>
                    <a:pt x="2769713" y="0"/>
                  </a:lnTo>
                </a:path>
              </a:pathLst>
            </a:custGeom>
            <a:solidFill>
              <a:srgbClr val="FFFFFF"/>
            </a:solidFill>
            <a:ln w="7478" cap="flat">
              <a:solidFill>
                <a:srgbClr val="000000"/>
              </a:solidFill>
              <a:custDash>
                <a:ds d="225000" sp="225000"/>
              </a:custDash>
              <a:miter/>
            </a:ln>
          </p:spPr>
          <p:txBody>
            <a:bodyPr rtlCol="0" anchor="ctr"/>
            <a:lstStyle/>
            <a:p>
              <a:endParaRPr lang="zh-CN" altLang="en-US"/>
            </a:p>
          </p:txBody>
        </p:sp>
        <p:sp>
          <p:nvSpPr>
            <p:cNvPr id="38" name="任意形状 37">
              <a:extLst>
                <a:ext uri="{FF2B5EF4-FFF2-40B4-BE49-F238E27FC236}">
                  <a16:creationId xmlns:a16="http://schemas.microsoft.com/office/drawing/2014/main" id="{BAA70D8F-8882-6261-3E47-1E7E54722CD3}"/>
                </a:ext>
              </a:extLst>
            </p:cNvPr>
            <p:cNvSpPr/>
            <p:nvPr/>
          </p:nvSpPr>
          <p:spPr>
            <a:xfrm>
              <a:off x="204252" y="3255915"/>
              <a:ext cx="2769712" cy="2469189"/>
            </a:xfrm>
            <a:custGeom>
              <a:avLst/>
              <a:gdLst>
                <a:gd name="connsiteX0" fmla="*/ 0 w 2769712"/>
                <a:gd name="connsiteY0" fmla="*/ 0 h 2469189"/>
                <a:gd name="connsiteX1" fmla="*/ 0 w 2769712"/>
                <a:gd name="connsiteY1" fmla="*/ 2469190 h 2469189"/>
                <a:gd name="connsiteX2" fmla="*/ 2769713 w 2769712"/>
                <a:gd name="connsiteY2" fmla="*/ 2469190 h 2469189"/>
                <a:gd name="connsiteX3" fmla="*/ 2769713 w 2769712"/>
                <a:gd name="connsiteY3" fmla="*/ 0 h 2469189"/>
              </a:gdLst>
              <a:ahLst/>
              <a:cxnLst>
                <a:cxn ang="0">
                  <a:pos x="connsiteX0" y="connsiteY0"/>
                </a:cxn>
                <a:cxn ang="0">
                  <a:pos x="connsiteX1" y="connsiteY1"/>
                </a:cxn>
                <a:cxn ang="0">
                  <a:pos x="connsiteX2" y="connsiteY2"/>
                </a:cxn>
                <a:cxn ang="0">
                  <a:pos x="connsiteX3" y="connsiteY3"/>
                </a:cxn>
              </a:cxnLst>
              <a:rect l="l" t="t" r="r" b="b"/>
              <a:pathLst>
                <a:path w="2769712" h="2469189">
                  <a:moveTo>
                    <a:pt x="0" y="0"/>
                  </a:moveTo>
                  <a:lnTo>
                    <a:pt x="0" y="2469190"/>
                  </a:lnTo>
                  <a:lnTo>
                    <a:pt x="2769713" y="2469190"/>
                  </a:lnTo>
                  <a:lnTo>
                    <a:pt x="2769713" y="0"/>
                  </a:lnTo>
                </a:path>
              </a:pathLst>
            </a:custGeom>
            <a:noFill/>
            <a:ln w="7478" cap="flat">
              <a:solidFill>
                <a:srgbClr val="000000"/>
              </a:solidFill>
              <a:custDash>
                <a:ds d="225000" sp="225000"/>
              </a:custDash>
              <a:miter/>
            </a:ln>
          </p:spPr>
          <p:txBody>
            <a:bodyPr rtlCol="0" anchor="ctr"/>
            <a:lstStyle/>
            <a:p>
              <a:endParaRPr lang="zh-CN" altLang="en-US"/>
            </a:p>
          </p:txBody>
        </p:sp>
        <p:sp>
          <p:nvSpPr>
            <p:cNvPr id="39" name="任意形状 38">
              <a:extLst>
                <a:ext uri="{FF2B5EF4-FFF2-40B4-BE49-F238E27FC236}">
                  <a16:creationId xmlns:a16="http://schemas.microsoft.com/office/drawing/2014/main" id="{FFB484F3-6AFA-6811-24DD-72A39EB48F77}"/>
                </a:ext>
              </a:extLst>
            </p:cNvPr>
            <p:cNvSpPr/>
            <p:nvPr/>
          </p:nvSpPr>
          <p:spPr>
            <a:xfrm>
              <a:off x="428823" y="4004154"/>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50"/>
                    <a:pt x="83787" y="0"/>
                    <a:pt x="187143" y="0"/>
                  </a:cubicBezTo>
                  <a:cubicBezTo>
                    <a:pt x="290499" y="0"/>
                    <a:pt x="374286" y="83750"/>
                    <a:pt x="374286" y="187060"/>
                  </a:cubicBezTo>
                  <a:close/>
                </a:path>
              </a:pathLst>
            </a:custGeom>
            <a:solidFill>
              <a:srgbClr val="D5E8D4"/>
            </a:solidFill>
            <a:ln w="7478" cap="flat">
              <a:solidFill>
                <a:srgbClr val="82B366"/>
              </a:solidFill>
              <a:prstDash val="solid"/>
              <a:miter/>
            </a:ln>
          </p:spPr>
          <p:txBody>
            <a:bodyPr rtlCol="0" anchor="ctr"/>
            <a:lstStyle/>
            <a:p>
              <a:endParaRPr lang="zh-CN" altLang="en-US"/>
            </a:p>
          </p:txBody>
        </p:sp>
        <p:sp>
          <p:nvSpPr>
            <p:cNvPr id="40" name="任意形状 39">
              <a:extLst>
                <a:ext uri="{FF2B5EF4-FFF2-40B4-BE49-F238E27FC236}">
                  <a16:creationId xmlns:a16="http://schemas.microsoft.com/office/drawing/2014/main" id="{784DE26E-32F4-8494-206F-273FB7D668EA}"/>
                </a:ext>
              </a:extLst>
            </p:cNvPr>
            <p:cNvSpPr/>
            <p:nvPr/>
          </p:nvSpPr>
          <p:spPr>
            <a:xfrm>
              <a:off x="428823" y="3480386"/>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50"/>
                    <a:pt x="83787" y="0"/>
                    <a:pt x="187143" y="0"/>
                  </a:cubicBezTo>
                  <a:cubicBezTo>
                    <a:pt x="290499" y="0"/>
                    <a:pt x="374286" y="83750"/>
                    <a:pt x="374286" y="187060"/>
                  </a:cubicBezTo>
                  <a:close/>
                </a:path>
              </a:pathLst>
            </a:custGeom>
            <a:solidFill>
              <a:srgbClr val="E1D5E7"/>
            </a:solidFill>
            <a:ln w="7478" cap="flat">
              <a:solidFill>
                <a:srgbClr val="9673A6"/>
              </a:solidFill>
              <a:prstDash val="solid"/>
              <a:miter/>
            </a:ln>
          </p:spPr>
          <p:txBody>
            <a:bodyPr rtlCol="0" anchor="ctr"/>
            <a:lstStyle/>
            <a:p>
              <a:endParaRPr lang="zh-CN" altLang="en-US"/>
            </a:p>
          </p:txBody>
        </p:sp>
        <p:sp>
          <p:nvSpPr>
            <p:cNvPr id="41" name="任意形状 40">
              <a:extLst>
                <a:ext uri="{FF2B5EF4-FFF2-40B4-BE49-F238E27FC236}">
                  <a16:creationId xmlns:a16="http://schemas.microsoft.com/office/drawing/2014/main" id="{95189085-B683-E4E8-E705-9D301249D980}"/>
                </a:ext>
              </a:extLst>
            </p:cNvPr>
            <p:cNvSpPr/>
            <p:nvPr/>
          </p:nvSpPr>
          <p:spPr>
            <a:xfrm>
              <a:off x="428823" y="5201337"/>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49"/>
                    <a:pt x="83787" y="0"/>
                    <a:pt x="187143" y="0"/>
                  </a:cubicBezTo>
                  <a:cubicBezTo>
                    <a:pt x="290499" y="0"/>
                    <a:pt x="374286" y="83749"/>
                    <a:pt x="374286" y="187060"/>
                  </a:cubicBezTo>
                  <a:close/>
                </a:path>
              </a:pathLst>
            </a:custGeom>
            <a:solidFill>
              <a:srgbClr val="E1D5E7"/>
            </a:solidFill>
            <a:ln w="7478" cap="flat">
              <a:solidFill>
                <a:srgbClr val="9673A6"/>
              </a:solidFill>
              <a:prstDash val="solid"/>
              <a:miter/>
            </a:ln>
          </p:spPr>
          <p:txBody>
            <a:bodyPr rtlCol="0" anchor="ctr"/>
            <a:lstStyle/>
            <a:p>
              <a:endParaRPr lang="zh-CN" altLang="en-US"/>
            </a:p>
          </p:txBody>
        </p:sp>
        <p:sp>
          <p:nvSpPr>
            <p:cNvPr id="42" name="任意形状 41">
              <a:extLst>
                <a:ext uri="{FF2B5EF4-FFF2-40B4-BE49-F238E27FC236}">
                  <a16:creationId xmlns:a16="http://schemas.microsoft.com/office/drawing/2014/main" id="{00F47466-138A-675E-CC87-74FE14720152}"/>
                </a:ext>
              </a:extLst>
            </p:cNvPr>
            <p:cNvSpPr/>
            <p:nvPr/>
          </p:nvSpPr>
          <p:spPr>
            <a:xfrm>
              <a:off x="1401965" y="5201337"/>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49"/>
                    <a:pt x="83787" y="0"/>
                    <a:pt x="187143" y="0"/>
                  </a:cubicBezTo>
                  <a:cubicBezTo>
                    <a:pt x="290499" y="0"/>
                    <a:pt x="374286" y="83749"/>
                    <a:pt x="374286" y="187060"/>
                  </a:cubicBezTo>
                  <a:close/>
                </a:path>
              </a:pathLst>
            </a:custGeom>
            <a:solidFill>
              <a:srgbClr val="E1D5E7"/>
            </a:solidFill>
            <a:ln w="7478" cap="flat">
              <a:solidFill>
                <a:srgbClr val="9673A6"/>
              </a:solidFill>
              <a:prstDash val="solid"/>
              <a:miter/>
            </a:ln>
          </p:spPr>
          <p:txBody>
            <a:bodyPr rtlCol="0" anchor="ctr"/>
            <a:lstStyle/>
            <a:p>
              <a:endParaRPr lang="zh-CN" altLang="en-US"/>
            </a:p>
          </p:txBody>
        </p:sp>
        <p:sp>
          <p:nvSpPr>
            <p:cNvPr id="43" name="任意形状 42">
              <a:extLst>
                <a:ext uri="{FF2B5EF4-FFF2-40B4-BE49-F238E27FC236}">
                  <a16:creationId xmlns:a16="http://schemas.microsoft.com/office/drawing/2014/main" id="{B5ABFB1F-12DA-7658-6357-6233881DA671}"/>
                </a:ext>
              </a:extLst>
            </p:cNvPr>
            <p:cNvSpPr/>
            <p:nvPr/>
          </p:nvSpPr>
          <p:spPr>
            <a:xfrm>
              <a:off x="1401965" y="4602745"/>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50"/>
                    <a:pt x="83787" y="0"/>
                    <a:pt x="187143" y="0"/>
                  </a:cubicBezTo>
                  <a:cubicBezTo>
                    <a:pt x="290499" y="0"/>
                    <a:pt x="374286" y="83750"/>
                    <a:pt x="374286" y="187060"/>
                  </a:cubicBezTo>
                  <a:close/>
                </a:path>
              </a:pathLst>
            </a:custGeom>
            <a:solidFill>
              <a:srgbClr val="D5E8D4"/>
            </a:solidFill>
            <a:ln w="7478" cap="flat">
              <a:solidFill>
                <a:srgbClr val="82B366"/>
              </a:solidFill>
              <a:prstDash val="solid"/>
              <a:miter/>
            </a:ln>
          </p:spPr>
          <p:txBody>
            <a:bodyPr rtlCol="0" anchor="ctr"/>
            <a:lstStyle/>
            <a:p>
              <a:endParaRPr lang="zh-CN" altLang="en-US"/>
            </a:p>
          </p:txBody>
        </p:sp>
        <p:sp>
          <p:nvSpPr>
            <p:cNvPr id="44" name="任意形状 43">
              <a:extLst>
                <a:ext uri="{FF2B5EF4-FFF2-40B4-BE49-F238E27FC236}">
                  <a16:creationId xmlns:a16="http://schemas.microsoft.com/office/drawing/2014/main" id="{D476350A-51DC-DF80-6821-50034928ABF4}"/>
                </a:ext>
              </a:extLst>
            </p:cNvPr>
            <p:cNvSpPr/>
            <p:nvPr/>
          </p:nvSpPr>
          <p:spPr>
            <a:xfrm>
              <a:off x="775636" y="4288784"/>
              <a:ext cx="613528" cy="378010"/>
            </a:xfrm>
            <a:custGeom>
              <a:avLst/>
              <a:gdLst>
                <a:gd name="connsiteX0" fmla="*/ 0 w 613528"/>
                <a:gd name="connsiteY0" fmla="*/ 0 h 378010"/>
                <a:gd name="connsiteX1" fmla="*/ 613529 w 613528"/>
                <a:gd name="connsiteY1" fmla="*/ 378011 h 378010"/>
              </a:gdLst>
              <a:ahLst/>
              <a:cxnLst>
                <a:cxn ang="0">
                  <a:pos x="connsiteX0" y="connsiteY0"/>
                </a:cxn>
                <a:cxn ang="0">
                  <a:pos x="connsiteX1" y="connsiteY1"/>
                </a:cxn>
              </a:cxnLst>
              <a:rect l="l" t="t" r="r" b="b"/>
              <a:pathLst>
                <a:path w="613528" h="378010">
                  <a:moveTo>
                    <a:pt x="0" y="0"/>
                  </a:moveTo>
                  <a:lnTo>
                    <a:pt x="613529" y="378011"/>
                  </a:lnTo>
                </a:path>
              </a:pathLst>
            </a:custGeom>
            <a:noFill/>
            <a:ln w="7478" cap="flat">
              <a:solidFill>
                <a:srgbClr val="82B366"/>
              </a:solidFill>
              <a:prstDash val="solid"/>
              <a:miter/>
            </a:ln>
          </p:spPr>
          <p:txBody>
            <a:bodyPr rtlCol="0" anchor="ctr"/>
            <a:lstStyle/>
            <a:p>
              <a:endParaRPr lang="zh-CN" altLang="en-US"/>
            </a:p>
          </p:txBody>
        </p:sp>
        <p:sp>
          <p:nvSpPr>
            <p:cNvPr id="45" name="任意形状 44">
              <a:extLst>
                <a:ext uri="{FF2B5EF4-FFF2-40B4-BE49-F238E27FC236}">
                  <a16:creationId xmlns:a16="http://schemas.microsoft.com/office/drawing/2014/main" id="{38745FFA-9D4F-2C1C-6FBA-1623B5A3BE13}"/>
                </a:ext>
              </a:extLst>
            </p:cNvPr>
            <p:cNvSpPr/>
            <p:nvPr/>
          </p:nvSpPr>
          <p:spPr>
            <a:xfrm>
              <a:off x="1364237" y="4637613"/>
              <a:ext cx="58388" cy="49757"/>
            </a:xfrm>
            <a:custGeom>
              <a:avLst/>
              <a:gdLst>
                <a:gd name="connsiteX0" fmla="*/ 58388 w 58388"/>
                <a:gd name="connsiteY0" fmla="*/ 49758 h 49757"/>
                <a:gd name="connsiteX1" fmla="*/ 0 w 58388"/>
                <a:gd name="connsiteY1" fmla="*/ 44595 h 49757"/>
                <a:gd name="connsiteX2" fmla="*/ 24927 w 58388"/>
                <a:gd name="connsiteY2" fmla="*/ 29181 h 49757"/>
                <a:gd name="connsiteX3" fmla="*/ 27473 w 58388"/>
                <a:gd name="connsiteY3" fmla="*/ 0 h 49757"/>
              </a:gdLst>
              <a:ahLst/>
              <a:cxnLst>
                <a:cxn ang="0">
                  <a:pos x="connsiteX0" y="connsiteY0"/>
                </a:cxn>
                <a:cxn ang="0">
                  <a:pos x="connsiteX1" y="connsiteY1"/>
                </a:cxn>
                <a:cxn ang="0">
                  <a:pos x="connsiteX2" y="connsiteY2"/>
                </a:cxn>
                <a:cxn ang="0">
                  <a:pos x="connsiteX3" y="connsiteY3"/>
                </a:cxn>
              </a:cxnLst>
              <a:rect l="l" t="t" r="r" b="b"/>
              <a:pathLst>
                <a:path w="58388" h="49757">
                  <a:moveTo>
                    <a:pt x="58388" y="49758"/>
                  </a:moveTo>
                  <a:lnTo>
                    <a:pt x="0" y="44595"/>
                  </a:lnTo>
                  <a:lnTo>
                    <a:pt x="24927" y="29181"/>
                  </a:lnTo>
                  <a:lnTo>
                    <a:pt x="27473" y="0"/>
                  </a:lnTo>
                  <a:close/>
                </a:path>
              </a:pathLst>
            </a:custGeom>
            <a:solidFill>
              <a:srgbClr val="82B366"/>
            </a:solidFill>
            <a:ln w="7478" cap="flat">
              <a:solidFill>
                <a:srgbClr val="82B366"/>
              </a:solidFill>
              <a:prstDash val="solid"/>
              <a:miter/>
            </a:ln>
          </p:spPr>
          <p:txBody>
            <a:bodyPr rtlCol="0" anchor="ctr"/>
            <a:lstStyle/>
            <a:p>
              <a:endParaRPr lang="zh-CN" altLang="en-US"/>
            </a:p>
          </p:txBody>
        </p:sp>
        <p:sp>
          <p:nvSpPr>
            <p:cNvPr id="46" name="任意形状 45">
              <a:extLst>
                <a:ext uri="{FF2B5EF4-FFF2-40B4-BE49-F238E27FC236}">
                  <a16:creationId xmlns:a16="http://schemas.microsoft.com/office/drawing/2014/main" id="{A926B97F-8467-AF4E-52FE-8BB1066E445E}"/>
                </a:ext>
              </a:extLst>
            </p:cNvPr>
            <p:cNvSpPr/>
            <p:nvPr/>
          </p:nvSpPr>
          <p:spPr>
            <a:xfrm>
              <a:off x="1401965" y="4004154"/>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50"/>
                    <a:pt x="83787" y="0"/>
                    <a:pt x="187143" y="0"/>
                  </a:cubicBezTo>
                  <a:cubicBezTo>
                    <a:pt x="290499" y="0"/>
                    <a:pt x="374286" y="83750"/>
                    <a:pt x="374286" y="187060"/>
                  </a:cubicBezTo>
                  <a:close/>
                </a:path>
              </a:pathLst>
            </a:custGeom>
            <a:solidFill>
              <a:srgbClr val="D5E8D4"/>
            </a:solidFill>
            <a:ln w="7478" cap="flat">
              <a:solidFill>
                <a:srgbClr val="82B366"/>
              </a:solidFill>
              <a:prstDash val="solid"/>
              <a:miter/>
            </a:ln>
          </p:spPr>
          <p:txBody>
            <a:bodyPr rtlCol="0" anchor="ctr"/>
            <a:lstStyle/>
            <a:p>
              <a:endParaRPr lang="zh-CN" altLang="en-US"/>
            </a:p>
          </p:txBody>
        </p:sp>
        <p:sp>
          <p:nvSpPr>
            <p:cNvPr id="47" name="任意形状 46">
              <a:extLst>
                <a:ext uri="{FF2B5EF4-FFF2-40B4-BE49-F238E27FC236}">
                  <a16:creationId xmlns:a16="http://schemas.microsoft.com/office/drawing/2014/main" id="{FB9ED9F7-45C8-8B44-9420-C53A7236EE5D}"/>
                </a:ext>
              </a:extLst>
            </p:cNvPr>
            <p:cNvSpPr/>
            <p:nvPr/>
          </p:nvSpPr>
          <p:spPr>
            <a:xfrm>
              <a:off x="802584" y="4134946"/>
              <a:ext cx="551846" cy="42051"/>
            </a:xfrm>
            <a:custGeom>
              <a:avLst/>
              <a:gdLst>
                <a:gd name="connsiteX0" fmla="*/ 0 w 551846"/>
                <a:gd name="connsiteY0" fmla="*/ 42051 h 42051"/>
                <a:gd name="connsiteX1" fmla="*/ 551847 w 551846"/>
                <a:gd name="connsiteY1" fmla="*/ 0 h 42051"/>
              </a:gdLst>
              <a:ahLst/>
              <a:cxnLst>
                <a:cxn ang="0">
                  <a:pos x="connsiteX0" y="connsiteY0"/>
                </a:cxn>
                <a:cxn ang="0">
                  <a:pos x="connsiteX1" y="connsiteY1"/>
                </a:cxn>
              </a:cxnLst>
              <a:rect l="l" t="t" r="r" b="b"/>
              <a:pathLst>
                <a:path w="551846" h="42051">
                  <a:moveTo>
                    <a:pt x="0" y="42051"/>
                  </a:moveTo>
                  <a:lnTo>
                    <a:pt x="551847" y="0"/>
                  </a:lnTo>
                </a:path>
              </a:pathLst>
            </a:custGeom>
            <a:noFill/>
            <a:ln w="7478" cap="flat">
              <a:solidFill>
                <a:srgbClr val="82B366"/>
              </a:solidFill>
              <a:prstDash val="solid"/>
              <a:miter/>
            </a:ln>
          </p:spPr>
          <p:txBody>
            <a:bodyPr rtlCol="0" anchor="ctr"/>
            <a:lstStyle/>
            <a:p>
              <a:endParaRPr lang="zh-CN" altLang="en-US"/>
            </a:p>
          </p:txBody>
        </p:sp>
        <p:sp>
          <p:nvSpPr>
            <p:cNvPr id="48" name="任意形状 47">
              <a:extLst>
                <a:ext uri="{FF2B5EF4-FFF2-40B4-BE49-F238E27FC236}">
                  <a16:creationId xmlns:a16="http://schemas.microsoft.com/office/drawing/2014/main" id="{1FF247C3-8442-3852-FD4F-1C53DB82DDA0}"/>
                </a:ext>
              </a:extLst>
            </p:cNvPr>
            <p:cNvSpPr/>
            <p:nvPr/>
          </p:nvSpPr>
          <p:spPr>
            <a:xfrm>
              <a:off x="1339385" y="4109880"/>
              <a:ext cx="54271" cy="52227"/>
            </a:xfrm>
            <a:custGeom>
              <a:avLst/>
              <a:gdLst>
                <a:gd name="connsiteX0" fmla="*/ 54271 w 54271"/>
                <a:gd name="connsiteY0" fmla="*/ 22073 h 52227"/>
                <a:gd name="connsiteX1" fmla="*/ 3967 w 54271"/>
                <a:gd name="connsiteY1" fmla="*/ 52227 h 52227"/>
                <a:gd name="connsiteX2" fmla="*/ 15046 w 54271"/>
                <a:gd name="connsiteY2" fmla="*/ 25066 h 52227"/>
                <a:gd name="connsiteX3" fmla="*/ 0 w 54271"/>
                <a:gd name="connsiteY3" fmla="*/ 0 h 52227"/>
              </a:gdLst>
              <a:ahLst/>
              <a:cxnLst>
                <a:cxn ang="0">
                  <a:pos x="connsiteX0" y="connsiteY0"/>
                </a:cxn>
                <a:cxn ang="0">
                  <a:pos x="connsiteX1" y="connsiteY1"/>
                </a:cxn>
                <a:cxn ang="0">
                  <a:pos x="connsiteX2" y="connsiteY2"/>
                </a:cxn>
                <a:cxn ang="0">
                  <a:pos x="connsiteX3" y="connsiteY3"/>
                </a:cxn>
              </a:cxnLst>
              <a:rect l="l" t="t" r="r" b="b"/>
              <a:pathLst>
                <a:path w="54271" h="52227">
                  <a:moveTo>
                    <a:pt x="54271" y="22073"/>
                  </a:moveTo>
                  <a:lnTo>
                    <a:pt x="3967" y="52227"/>
                  </a:lnTo>
                  <a:lnTo>
                    <a:pt x="15046" y="25066"/>
                  </a:lnTo>
                  <a:lnTo>
                    <a:pt x="0" y="0"/>
                  </a:lnTo>
                  <a:close/>
                </a:path>
              </a:pathLst>
            </a:custGeom>
            <a:solidFill>
              <a:srgbClr val="82B366"/>
            </a:solidFill>
            <a:ln w="7478" cap="flat">
              <a:solidFill>
                <a:srgbClr val="82B366"/>
              </a:solidFill>
              <a:prstDash val="solid"/>
              <a:miter/>
            </a:ln>
          </p:spPr>
          <p:txBody>
            <a:bodyPr rtlCol="0" anchor="ctr"/>
            <a:lstStyle/>
            <a:p>
              <a:endParaRPr lang="zh-CN" altLang="en-US"/>
            </a:p>
          </p:txBody>
        </p:sp>
        <p:sp>
          <p:nvSpPr>
            <p:cNvPr id="49" name="任意形状 48">
              <a:extLst>
                <a:ext uri="{FF2B5EF4-FFF2-40B4-BE49-F238E27FC236}">
                  <a16:creationId xmlns:a16="http://schemas.microsoft.com/office/drawing/2014/main" id="{CEF785C0-43DC-3B7F-77F4-4596FC8D2EB2}"/>
                </a:ext>
              </a:extLst>
            </p:cNvPr>
            <p:cNvSpPr/>
            <p:nvPr/>
          </p:nvSpPr>
          <p:spPr>
            <a:xfrm>
              <a:off x="1401965" y="3480386"/>
              <a:ext cx="374285" cy="374119"/>
            </a:xfrm>
            <a:custGeom>
              <a:avLst/>
              <a:gdLst>
                <a:gd name="connsiteX0" fmla="*/ 374286 w 374285"/>
                <a:gd name="connsiteY0" fmla="*/ 187060 h 374119"/>
                <a:gd name="connsiteX1" fmla="*/ 187143 w 374285"/>
                <a:gd name="connsiteY1" fmla="*/ 374120 h 374119"/>
                <a:gd name="connsiteX2" fmla="*/ 0 w 374285"/>
                <a:gd name="connsiteY2" fmla="*/ 187060 h 374119"/>
                <a:gd name="connsiteX3" fmla="*/ 187143 w 374285"/>
                <a:gd name="connsiteY3" fmla="*/ 0 h 374119"/>
                <a:gd name="connsiteX4" fmla="*/ 374286 w 374285"/>
                <a:gd name="connsiteY4" fmla="*/ 187060 h 374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85" h="374119">
                  <a:moveTo>
                    <a:pt x="374286" y="187060"/>
                  </a:moveTo>
                  <a:cubicBezTo>
                    <a:pt x="374286" y="290370"/>
                    <a:pt x="290499" y="374120"/>
                    <a:pt x="187143" y="374120"/>
                  </a:cubicBezTo>
                  <a:cubicBezTo>
                    <a:pt x="83787" y="374120"/>
                    <a:pt x="0" y="290370"/>
                    <a:pt x="0" y="187060"/>
                  </a:cubicBezTo>
                  <a:cubicBezTo>
                    <a:pt x="0" y="83750"/>
                    <a:pt x="83787" y="0"/>
                    <a:pt x="187143" y="0"/>
                  </a:cubicBezTo>
                  <a:cubicBezTo>
                    <a:pt x="290499" y="0"/>
                    <a:pt x="374286" y="83750"/>
                    <a:pt x="374286" y="187060"/>
                  </a:cubicBezTo>
                  <a:close/>
                </a:path>
              </a:pathLst>
            </a:custGeom>
            <a:solidFill>
              <a:srgbClr val="D5E8D4"/>
            </a:solidFill>
            <a:ln w="7478" cap="flat">
              <a:solidFill>
                <a:srgbClr val="82B366"/>
              </a:solidFill>
              <a:prstDash val="solid"/>
              <a:miter/>
            </a:ln>
          </p:spPr>
          <p:txBody>
            <a:bodyPr rtlCol="0" anchor="ctr"/>
            <a:lstStyle/>
            <a:p>
              <a:endParaRPr lang="zh-CN" altLang="en-US"/>
            </a:p>
          </p:txBody>
        </p:sp>
        <p:sp>
          <p:nvSpPr>
            <p:cNvPr id="50" name="任意形状 49">
              <a:extLst>
                <a:ext uri="{FF2B5EF4-FFF2-40B4-BE49-F238E27FC236}">
                  <a16:creationId xmlns:a16="http://schemas.microsoft.com/office/drawing/2014/main" id="{F3BF2B7B-E6E3-5D00-5CE6-002793D30DA7}"/>
                </a:ext>
              </a:extLst>
            </p:cNvPr>
            <p:cNvSpPr/>
            <p:nvPr/>
          </p:nvSpPr>
          <p:spPr>
            <a:xfrm>
              <a:off x="780502" y="3778709"/>
              <a:ext cx="601851" cy="323388"/>
            </a:xfrm>
            <a:custGeom>
              <a:avLst/>
              <a:gdLst>
                <a:gd name="connsiteX0" fmla="*/ 0 w 601851"/>
                <a:gd name="connsiteY0" fmla="*/ 323389 h 323388"/>
                <a:gd name="connsiteX1" fmla="*/ 601851 w 601851"/>
                <a:gd name="connsiteY1" fmla="*/ 0 h 323388"/>
              </a:gdLst>
              <a:ahLst/>
              <a:cxnLst>
                <a:cxn ang="0">
                  <a:pos x="connsiteX0" y="connsiteY0"/>
                </a:cxn>
                <a:cxn ang="0">
                  <a:pos x="connsiteX1" y="connsiteY1"/>
                </a:cxn>
              </a:cxnLst>
              <a:rect l="l" t="t" r="r" b="b"/>
              <a:pathLst>
                <a:path w="601851" h="323388">
                  <a:moveTo>
                    <a:pt x="0" y="323389"/>
                  </a:moveTo>
                  <a:lnTo>
                    <a:pt x="601851" y="0"/>
                  </a:lnTo>
                </a:path>
              </a:pathLst>
            </a:custGeom>
            <a:noFill/>
            <a:ln w="7478" cap="flat">
              <a:solidFill>
                <a:srgbClr val="9673A6"/>
              </a:solidFill>
              <a:prstDash val="solid"/>
              <a:miter/>
            </a:ln>
          </p:spPr>
          <p:txBody>
            <a:bodyPr rtlCol="0" anchor="ctr"/>
            <a:lstStyle/>
            <a:p>
              <a:endParaRPr lang="zh-CN" altLang="en-US"/>
            </a:p>
          </p:txBody>
        </p:sp>
        <p:sp>
          <p:nvSpPr>
            <p:cNvPr id="51" name="任意形状 50">
              <a:extLst>
                <a:ext uri="{FF2B5EF4-FFF2-40B4-BE49-F238E27FC236}">
                  <a16:creationId xmlns:a16="http://schemas.microsoft.com/office/drawing/2014/main" id="{0335DE64-2B42-370D-AB7B-4278DF43595E}"/>
                </a:ext>
              </a:extLst>
            </p:cNvPr>
            <p:cNvSpPr/>
            <p:nvPr/>
          </p:nvSpPr>
          <p:spPr>
            <a:xfrm>
              <a:off x="1358398" y="3760078"/>
              <a:ext cx="58538" cy="47887"/>
            </a:xfrm>
            <a:custGeom>
              <a:avLst/>
              <a:gdLst>
                <a:gd name="connsiteX0" fmla="*/ 58538 w 58538"/>
                <a:gd name="connsiteY0" fmla="*/ 0 h 47887"/>
                <a:gd name="connsiteX1" fmla="*/ 24778 w 58538"/>
                <a:gd name="connsiteY1" fmla="*/ 47887 h 47887"/>
                <a:gd name="connsiteX2" fmla="*/ 23954 w 58538"/>
                <a:gd name="connsiteY2" fmla="*/ 18631 h 47887"/>
                <a:gd name="connsiteX3" fmla="*/ 0 w 58538"/>
                <a:gd name="connsiteY3" fmla="*/ 1721 h 47887"/>
              </a:gdLst>
              <a:ahLst/>
              <a:cxnLst>
                <a:cxn ang="0">
                  <a:pos x="connsiteX0" y="connsiteY0"/>
                </a:cxn>
                <a:cxn ang="0">
                  <a:pos x="connsiteX1" y="connsiteY1"/>
                </a:cxn>
                <a:cxn ang="0">
                  <a:pos x="connsiteX2" y="connsiteY2"/>
                </a:cxn>
                <a:cxn ang="0">
                  <a:pos x="connsiteX3" y="connsiteY3"/>
                </a:cxn>
              </a:cxnLst>
              <a:rect l="l" t="t" r="r" b="b"/>
              <a:pathLst>
                <a:path w="58538" h="47887">
                  <a:moveTo>
                    <a:pt x="58538" y="0"/>
                  </a:moveTo>
                  <a:lnTo>
                    <a:pt x="24778" y="47887"/>
                  </a:lnTo>
                  <a:lnTo>
                    <a:pt x="23954" y="18631"/>
                  </a:lnTo>
                  <a:lnTo>
                    <a:pt x="0" y="1721"/>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52" name="任意形状 51">
              <a:extLst>
                <a:ext uri="{FF2B5EF4-FFF2-40B4-BE49-F238E27FC236}">
                  <a16:creationId xmlns:a16="http://schemas.microsoft.com/office/drawing/2014/main" id="{2266E80A-44DE-DF23-2B44-7947CE671B25}"/>
                </a:ext>
              </a:extLst>
            </p:cNvPr>
            <p:cNvSpPr/>
            <p:nvPr/>
          </p:nvSpPr>
          <p:spPr>
            <a:xfrm>
              <a:off x="803108" y="5384655"/>
              <a:ext cx="551172" cy="7482"/>
            </a:xfrm>
            <a:custGeom>
              <a:avLst/>
              <a:gdLst>
                <a:gd name="connsiteX0" fmla="*/ 0 w 551172"/>
                <a:gd name="connsiteY0" fmla="*/ 0 h 7482"/>
                <a:gd name="connsiteX1" fmla="*/ 551173 w 551172"/>
                <a:gd name="connsiteY1" fmla="*/ 0 h 7482"/>
              </a:gdLst>
              <a:ahLst/>
              <a:cxnLst>
                <a:cxn ang="0">
                  <a:pos x="connsiteX0" y="connsiteY0"/>
                </a:cxn>
                <a:cxn ang="0">
                  <a:pos x="connsiteX1" y="connsiteY1"/>
                </a:cxn>
              </a:cxnLst>
              <a:rect l="l" t="t" r="r" b="b"/>
              <a:pathLst>
                <a:path w="551172" h="7482">
                  <a:moveTo>
                    <a:pt x="0" y="0"/>
                  </a:moveTo>
                  <a:lnTo>
                    <a:pt x="551173" y="0"/>
                  </a:lnTo>
                </a:path>
              </a:pathLst>
            </a:custGeom>
            <a:noFill/>
            <a:ln w="7478" cap="flat">
              <a:solidFill>
                <a:srgbClr val="9673A6"/>
              </a:solidFill>
              <a:prstDash val="solid"/>
              <a:miter/>
            </a:ln>
          </p:spPr>
          <p:txBody>
            <a:bodyPr rtlCol="0" anchor="ctr"/>
            <a:lstStyle/>
            <a:p>
              <a:endParaRPr lang="zh-CN" altLang="en-US"/>
            </a:p>
          </p:txBody>
        </p:sp>
        <p:sp>
          <p:nvSpPr>
            <p:cNvPr id="53" name="任意形状 52">
              <a:extLst>
                <a:ext uri="{FF2B5EF4-FFF2-40B4-BE49-F238E27FC236}">
                  <a16:creationId xmlns:a16="http://schemas.microsoft.com/office/drawing/2014/main" id="{81D07704-9E71-4BAD-5192-5A89A571D8DA}"/>
                </a:ext>
              </a:extLst>
            </p:cNvPr>
            <p:cNvSpPr/>
            <p:nvPr/>
          </p:nvSpPr>
          <p:spPr>
            <a:xfrm>
              <a:off x="1341181" y="5358467"/>
              <a:ext cx="52399" cy="52376"/>
            </a:xfrm>
            <a:custGeom>
              <a:avLst/>
              <a:gdLst>
                <a:gd name="connsiteX0" fmla="*/ 52400 w 52399"/>
                <a:gd name="connsiteY0" fmla="*/ 26188 h 52376"/>
                <a:gd name="connsiteX1" fmla="*/ 0 w 52399"/>
                <a:gd name="connsiteY1" fmla="*/ 52377 h 52376"/>
                <a:gd name="connsiteX2" fmla="*/ 13100 w 52399"/>
                <a:gd name="connsiteY2" fmla="*/ 26188 h 52376"/>
                <a:gd name="connsiteX3" fmla="*/ 0 w 52399"/>
                <a:gd name="connsiteY3" fmla="*/ 0 h 52376"/>
              </a:gdLst>
              <a:ahLst/>
              <a:cxnLst>
                <a:cxn ang="0">
                  <a:pos x="connsiteX0" y="connsiteY0"/>
                </a:cxn>
                <a:cxn ang="0">
                  <a:pos x="connsiteX1" y="connsiteY1"/>
                </a:cxn>
                <a:cxn ang="0">
                  <a:pos x="connsiteX2" y="connsiteY2"/>
                </a:cxn>
                <a:cxn ang="0">
                  <a:pos x="connsiteX3" y="connsiteY3"/>
                </a:cxn>
              </a:cxnLst>
              <a:rect l="l" t="t" r="r" b="b"/>
              <a:pathLst>
                <a:path w="52399" h="52376">
                  <a:moveTo>
                    <a:pt x="52400" y="26188"/>
                  </a:moveTo>
                  <a:lnTo>
                    <a:pt x="0" y="52377"/>
                  </a:lnTo>
                  <a:lnTo>
                    <a:pt x="13100" y="26188"/>
                  </a:lnTo>
                  <a:lnTo>
                    <a:pt x="0" y="0"/>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54" name="任意形状 53">
              <a:extLst>
                <a:ext uri="{FF2B5EF4-FFF2-40B4-BE49-F238E27FC236}">
                  <a16:creationId xmlns:a16="http://schemas.microsoft.com/office/drawing/2014/main" id="{4360EAB8-1A7E-366F-A5E5-92F6F0249976}"/>
                </a:ext>
              </a:extLst>
            </p:cNvPr>
            <p:cNvSpPr/>
            <p:nvPr/>
          </p:nvSpPr>
          <p:spPr>
            <a:xfrm>
              <a:off x="803108" y="3663705"/>
              <a:ext cx="551172" cy="7482"/>
            </a:xfrm>
            <a:custGeom>
              <a:avLst/>
              <a:gdLst>
                <a:gd name="connsiteX0" fmla="*/ 0 w 551172"/>
                <a:gd name="connsiteY0" fmla="*/ 0 h 7482"/>
                <a:gd name="connsiteX1" fmla="*/ 551173 w 551172"/>
                <a:gd name="connsiteY1" fmla="*/ 0 h 7482"/>
              </a:gdLst>
              <a:ahLst/>
              <a:cxnLst>
                <a:cxn ang="0">
                  <a:pos x="connsiteX0" y="connsiteY0"/>
                </a:cxn>
                <a:cxn ang="0">
                  <a:pos x="connsiteX1" y="connsiteY1"/>
                </a:cxn>
              </a:cxnLst>
              <a:rect l="l" t="t" r="r" b="b"/>
              <a:pathLst>
                <a:path w="551172" h="7482">
                  <a:moveTo>
                    <a:pt x="0" y="0"/>
                  </a:moveTo>
                  <a:lnTo>
                    <a:pt x="551173" y="0"/>
                  </a:lnTo>
                </a:path>
              </a:pathLst>
            </a:custGeom>
            <a:noFill/>
            <a:ln w="7478" cap="flat">
              <a:solidFill>
                <a:srgbClr val="9673A6"/>
              </a:solidFill>
              <a:prstDash val="solid"/>
              <a:miter/>
            </a:ln>
          </p:spPr>
          <p:txBody>
            <a:bodyPr rtlCol="0" anchor="ctr"/>
            <a:lstStyle/>
            <a:p>
              <a:endParaRPr lang="zh-CN" altLang="en-US"/>
            </a:p>
          </p:txBody>
        </p:sp>
        <p:sp>
          <p:nvSpPr>
            <p:cNvPr id="55" name="任意形状 54">
              <a:extLst>
                <a:ext uri="{FF2B5EF4-FFF2-40B4-BE49-F238E27FC236}">
                  <a16:creationId xmlns:a16="http://schemas.microsoft.com/office/drawing/2014/main" id="{AF347A34-F62D-401D-6C54-5ABFA96B2EF6}"/>
                </a:ext>
              </a:extLst>
            </p:cNvPr>
            <p:cNvSpPr/>
            <p:nvPr/>
          </p:nvSpPr>
          <p:spPr>
            <a:xfrm>
              <a:off x="1341181" y="3637517"/>
              <a:ext cx="52399" cy="52376"/>
            </a:xfrm>
            <a:custGeom>
              <a:avLst/>
              <a:gdLst>
                <a:gd name="connsiteX0" fmla="*/ 52400 w 52399"/>
                <a:gd name="connsiteY0" fmla="*/ 26188 h 52376"/>
                <a:gd name="connsiteX1" fmla="*/ 0 w 52399"/>
                <a:gd name="connsiteY1" fmla="*/ 52377 h 52376"/>
                <a:gd name="connsiteX2" fmla="*/ 13100 w 52399"/>
                <a:gd name="connsiteY2" fmla="*/ 26188 h 52376"/>
                <a:gd name="connsiteX3" fmla="*/ 0 w 52399"/>
                <a:gd name="connsiteY3" fmla="*/ 0 h 52376"/>
              </a:gdLst>
              <a:ahLst/>
              <a:cxnLst>
                <a:cxn ang="0">
                  <a:pos x="connsiteX0" y="connsiteY0"/>
                </a:cxn>
                <a:cxn ang="0">
                  <a:pos x="connsiteX1" y="connsiteY1"/>
                </a:cxn>
                <a:cxn ang="0">
                  <a:pos x="connsiteX2" y="connsiteY2"/>
                </a:cxn>
                <a:cxn ang="0">
                  <a:pos x="connsiteX3" y="connsiteY3"/>
                </a:cxn>
              </a:cxnLst>
              <a:rect l="l" t="t" r="r" b="b"/>
              <a:pathLst>
                <a:path w="52399" h="52376">
                  <a:moveTo>
                    <a:pt x="52400" y="26188"/>
                  </a:moveTo>
                  <a:lnTo>
                    <a:pt x="0" y="52377"/>
                  </a:lnTo>
                  <a:lnTo>
                    <a:pt x="13100" y="26188"/>
                  </a:lnTo>
                  <a:lnTo>
                    <a:pt x="0" y="0"/>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56" name="任意形状 55">
              <a:extLst>
                <a:ext uri="{FF2B5EF4-FFF2-40B4-BE49-F238E27FC236}">
                  <a16:creationId xmlns:a16="http://schemas.microsoft.com/office/drawing/2014/main" id="{2107287F-DA7F-8DA4-0F8D-5CF35C90AF55}"/>
                </a:ext>
              </a:extLst>
            </p:cNvPr>
            <p:cNvSpPr/>
            <p:nvPr/>
          </p:nvSpPr>
          <p:spPr>
            <a:xfrm>
              <a:off x="780502" y="3756561"/>
              <a:ext cx="601851" cy="323388"/>
            </a:xfrm>
            <a:custGeom>
              <a:avLst/>
              <a:gdLst>
                <a:gd name="connsiteX0" fmla="*/ 0 w 601851"/>
                <a:gd name="connsiteY0" fmla="*/ 0 h 323388"/>
                <a:gd name="connsiteX1" fmla="*/ 601851 w 601851"/>
                <a:gd name="connsiteY1" fmla="*/ 323389 h 323388"/>
              </a:gdLst>
              <a:ahLst/>
              <a:cxnLst>
                <a:cxn ang="0">
                  <a:pos x="connsiteX0" y="connsiteY0"/>
                </a:cxn>
                <a:cxn ang="0">
                  <a:pos x="connsiteX1" y="connsiteY1"/>
                </a:cxn>
              </a:cxnLst>
              <a:rect l="l" t="t" r="r" b="b"/>
              <a:pathLst>
                <a:path w="601851" h="323388">
                  <a:moveTo>
                    <a:pt x="0" y="0"/>
                  </a:moveTo>
                  <a:lnTo>
                    <a:pt x="601851" y="323389"/>
                  </a:lnTo>
                </a:path>
              </a:pathLst>
            </a:custGeom>
            <a:noFill/>
            <a:ln w="7478" cap="flat">
              <a:solidFill>
                <a:srgbClr val="9673A6"/>
              </a:solidFill>
              <a:prstDash val="solid"/>
              <a:miter/>
            </a:ln>
          </p:spPr>
          <p:txBody>
            <a:bodyPr rtlCol="0" anchor="ctr"/>
            <a:lstStyle/>
            <a:p>
              <a:endParaRPr lang="zh-CN" altLang="en-US"/>
            </a:p>
          </p:txBody>
        </p:sp>
        <p:sp>
          <p:nvSpPr>
            <p:cNvPr id="57" name="任意形状 56">
              <a:extLst>
                <a:ext uri="{FF2B5EF4-FFF2-40B4-BE49-F238E27FC236}">
                  <a16:creationId xmlns:a16="http://schemas.microsoft.com/office/drawing/2014/main" id="{8EAC2B22-B1F8-5FDA-2D8F-CC101E3BE08B}"/>
                </a:ext>
              </a:extLst>
            </p:cNvPr>
            <p:cNvSpPr/>
            <p:nvPr/>
          </p:nvSpPr>
          <p:spPr>
            <a:xfrm>
              <a:off x="1358398" y="4050694"/>
              <a:ext cx="58538" cy="47887"/>
            </a:xfrm>
            <a:custGeom>
              <a:avLst/>
              <a:gdLst>
                <a:gd name="connsiteX0" fmla="*/ 58538 w 58538"/>
                <a:gd name="connsiteY0" fmla="*/ 47887 h 47887"/>
                <a:gd name="connsiteX1" fmla="*/ 0 w 58538"/>
                <a:gd name="connsiteY1" fmla="*/ 46166 h 47887"/>
                <a:gd name="connsiteX2" fmla="*/ 23954 w 58538"/>
                <a:gd name="connsiteY2" fmla="*/ 29256 h 47887"/>
                <a:gd name="connsiteX3" fmla="*/ 24778 w 58538"/>
                <a:gd name="connsiteY3" fmla="*/ 0 h 47887"/>
              </a:gdLst>
              <a:ahLst/>
              <a:cxnLst>
                <a:cxn ang="0">
                  <a:pos x="connsiteX0" y="connsiteY0"/>
                </a:cxn>
                <a:cxn ang="0">
                  <a:pos x="connsiteX1" y="connsiteY1"/>
                </a:cxn>
                <a:cxn ang="0">
                  <a:pos x="connsiteX2" y="connsiteY2"/>
                </a:cxn>
                <a:cxn ang="0">
                  <a:pos x="connsiteX3" y="connsiteY3"/>
                </a:cxn>
              </a:cxnLst>
              <a:rect l="l" t="t" r="r" b="b"/>
              <a:pathLst>
                <a:path w="58538" h="47887">
                  <a:moveTo>
                    <a:pt x="58538" y="47887"/>
                  </a:moveTo>
                  <a:lnTo>
                    <a:pt x="0" y="46166"/>
                  </a:lnTo>
                  <a:lnTo>
                    <a:pt x="23954" y="29256"/>
                  </a:lnTo>
                  <a:lnTo>
                    <a:pt x="24778" y="0"/>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58" name="任意形状 57">
              <a:extLst>
                <a:ext uri="{FF2B5EF4-FFF2-40B4-BE49-F238E27FC236}">
                  <a16:creationId xmlns:a16="http://schemas.microsoft.com/office/drawing/2014/main" id="{4507C6B8-2091-F8D7-60A1-F8A0B4C18C31}"/>
                </a:ext>
              </a:extLst>
            </p:cNvPr>
            <p:cNvSpPr/>
            <p:nvPr/>
          </p:nvSpPr>
          <p:spPr>
            <a:xfrm>
              <a:off x="705794" y="3847024"/>
              <a:ext cx="718628" cy="775549"/>
            </a:xfrm>
            <a:custGeom>
              <a:avLst/>
              <a:gdLst>
                <a:gd name="connsiteX0" fmla="*/ 0 w 718628"/>
                <a:gd name="connsiteY0" fmla="*/ 0 h 775549"/>
                <a:gd name="connsiteX1" fmla="*/ 718628 w 718628"/>
                <a:gd name="connsiteY1" fmla="*/ 775550 h 775549"/>
              </a:gdLst>
              <a:ahLst/>
              <a:cxnLst>
                <a:cxn ang="0">
                  <a:pos x="connsiteX0" y="connsiteY0"/>
                </a:cxn>
                <a:cxn ang="0">
                  <a:pos x="connsiteX1" y="connsiteY1"/>
                </a:cxn>
              </a:cxnLst>
              <a:rect l="l" t="t" r="r" b="b"/>
              <a:pathLst>
                <a:path w="718628" h="775549">
                  <a:moveTo>
                    <a:pt x="0" y="0"/>
                  </a:moveTo>
                  <a:lnTo>
                    <a:pt x="718628" y="775550"/>
                  </a:lnTo>
                </a:path>
              </a:pathLst>
            </a:custGeom>
            <a:noFill/>
            <a:ln w="7478" cap="flat">
              <a:solidFill>
                <a:srgbClr val="9673A6"/>
              </a:solidFill>
              <a:prstDash val="solid"/>
              <a:miter/>
            </a:ln>
          </p:spPr>
          <p:txBody>
            <a:bodyPr rtlCol="0" anchor="ctr"/>
            <a:lstStyle/>
            <a:p>
              <a:endParaRPr lang="zh-CN" altLang="en-US"/>
            </a:p>
          </p:txBody>
        </p:sp>
        <p:sp>
          <p:nvSpPr>
            <p:cNvPr id="59" name="任意形状 58">
              <a:extLst>
                <a:ext uri="{FF2B5EF4-FFF2-40B4-BE49-F238E27FC236}">
                  <a16:creationId xmlns:a16="http://schemas.microsoft.com/office/drawing/2014/main" id="{4F992F29-DFBF-D9C2-1B8D-D5002AED6405}"/>
                </a:ext>
              </a:extLst>
            </p:cNvPr>
            <p:cNvSpPr/>
            <p:nvPr/>
          </p:nvSpPr>
          <p:spPr>
            <a:xfrm>
              <a:off x="1396276" y="4595188"/>
              <a:ext cx="54795" cy="56192"/>
            </a:xfrm>
            <a:custGeom>
              <a:avLst/>
              <a:gdLst>
                <a:gd name="connsiteX0" fmla="*/ 54795 w 54795"/>
                <a:gd name="connsiteY0" fmla="*/ 56193 h 56192"/>
                <a:gd name="connsiteX1" fmla="*/ 0 w 54795"/>
                <a:gd name="connsiteY1" fmla="*/ 35541 h 56192"/>
                <a:gd name="connsiteX2" fmla="*/ 28146 w 54795"/>
                <a:gd name="connsiteY2" fmla="*/ 27385 h 56192"/>
                <a:gd name="connsiteX3" fmla="*/ 38402 w 54795"/>
                <a:gd name="connsiteY3" fmla="*/ 0 h 56192"/>
              </a:gdLst>
              <a:ahLst/>
              <a:cxnLst>
                <a:cxn ang="0">
                  <a:pos x="connsiteX0" y="connsiteY0"/>
                </a:cxn>
                <a:cxn ang="0">
                  <a:pos x="connsiteX1" y="connsiteY1"/>
                </a:cxn>
                <a:cxn ang="0">
                  <a:pos x="connsiteX2" y="connsiteY2"/>
                </a:cxn>
                <a:cxn ang="0">
                  <a:pos x="connsiteX3" y="connsiteY3"/>
                </a:cxn>
              </a:cxnLst>
              <a:rect l="l" t="t" r="r" b="b"/>
              <a:pathLst>
                <a:path w="54795" h="56192">
                  <a:moveTo>
                    <a:pt x="54795" y="56193"/>
                  </a:moveTo>
                  <a:lnTo>
                    <a:pt x="0" y="35541"/>
                  </a:lnTo>
                  <a:lnTo>
                    <a:pt x="28146" y="27385"/>
                  </a:lnTo>
                  <a:lnTo>
                    <a:pt x="38402" y="0"/>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60" name="任意形状 59">
              <a:extLst>
                <a:ext uri="{FF2B5EF4-FFF2-40B4-BE49-F238E27FC236}">
                  <a16:creationId xmlns:a16="http://schemas.microsoft.com/office/drawing/2014/main" id="{87CC62E6-A99F-3A73-2C09-C1E903078FE4}"/>
                </a:ext>
              </a:extLst>
            </p:cNvPr>
            <p:cNvSpPr/>
            <p:nvPr/>
          </p:nvSpPr>
          <p:spPr>
            <a:xfrm>
              <a:off x="728251" y="3787164"/>
              <a:ext cx="707324" cy="1426293"/>
            </a:xfrm>
            <a:custGeom>
              <a:avLst/>
              <a:gdLst>
                <a:gd name="connsiteX0" fmla="*/ 0 w 707324"/>
                <a:gd name="connsiteY0" fmla="*/ 0 h 1426293"/>
                <a:gd name="connsiteX1" fmla="*/ 707325 w 707324"/>
                <a:gd name="connsiteY1" fmla="*/ 1426294 h 1426293"/>
              </a:gdLst>
              <a:ahLst/>
              <a:cxnLst>
                <a:cxn ang="0">
                  <a:pos x="connsiteX0" y="connsiteY0"/>
                </a:cxn>
                <a:cxn ang="0">
                  <a:pos x="connsiteX1" y="connsiteY1"/>
                </a:cxn>
              </a:cxnLst>
              <a:rect l="l" t="t" r="r" b="b"/>
              <a:pathLst>
                <a:path w="707324" h="1426293">
                  <a:moveTo>
                    <a:pt x="0" y="0"/>
                  </a:moveTo>
                  <a:lnTo>
                    <a:pt x="707325" y="1426294"/>
                  </a:lnTo>
                </a:path>
              </a:pathLst>
            </a:custGeom>
            <a:noFill/>
            <a:ln w="7478" cap="flat">
              <a:solidFill>
                <a:srgbClr val="9673A6"/>
              </a:solidFill>
              <a:prstDash val="solid"/>
              <a:miter/>
            </a:ln>
          </p:spPr>
          <p:txBody>
            <a:bodyPr rtlCol="0" anchor="ctr"/>
            <a:lstStyle/>
            <a:p>
              <a:endParaRPr lang="zh-CN" altLang="en-US"/>
            </a:p>
          </p:txBody>
        </p:sp>
        <p:sp>
          <p:nvSpPr>
            <p:cNvPr id="61" name="任意形状 60">
              <a:extLst>
                <a:ext uri="{FF2B5EF4-FFF2-40B4-BE49-F238E27FC236}">
                  <a16:creationId xmlns:a16="http://schemas.microsoft.com/office/drawing/2014/main" id="{84051CA0-73AF-914E-FC07-8782B062F482}"/>
                </a:ext>
              </a:extLst>
            </p:cNvPr>
            <p:cNvSpPr/>
            <p:nvPr/>
          </p:nvSpPr>
          <p:spPr>
            <a:xfrm>
              <a:off x="1406307" y="5190038"/>
              <a:ext cx="46935" cy="58587"/>
            </a:xfrm>
            <a:custGeom>
              <a:avLst/>
              <a:gdLst>
                <a:gd name="connsiteX0" fmla="*/ 46786 w 46935"/>
                <a:gd name="connsiteY0" fmla="*/ 58587 h 58587"/>
                <a:gd name="connsiteX1" fmla="*/ 0 w 46935"/>
                <a:gd name="connsiteY1" fmla="*/ 23270 h 58587"/>
                <a:gd name="connsiteX2" fmla="*/ 29269 w 46935"/>
                <a:gd name="connsiteY2" fmla="*/ 23420 h 58587"/>
                <a:gd name="connsiteX3" fmla="*/ 46935 w 46935"/>
                <a:gd name="connsiteY3" fmla="*/ 0 h 58587"/>
              </a:gdLst>
              <a:ahLst/>
              <a:cxnLst>
                <a:cxn ang="0">
                  <a:pos x="connsiteX0" y="connsiteY0"/>
                </a:cxn>
                <a:cxn ang="0">
                  <a:pos x="connsiteX1" y="connsiteY1"/>
                </a:cxn>
                <a:cxn ang="0">
                  <a:pos x="connsiteX2" y="connsiteY2"/>
                </a:cxn>
                <a:cxn ang="0">
                  <a:pos x="connsiteX3" y="connsiteY3"/>
                </a:cxn>
              </a:cxnLst>
              <a:rect l="l" t="t" r="r" b="b"/>
              <a:pathLst>
                <a:path w="46935" h="58587">
                  <a:moveTo>
                    <a:pt x="46786" y="58587"/>
                  </a:moveTo>
                  <a:lnTo>
                    <a:pt x="0" y="23270"/>
                  </a:lnTo>
                  <a:lnTo>
                    <a:pt x="29269" y="23420"/>
                  </a:lnTo>
                  <a:lnTo>
                    <a:pt x="46935" y="0"/>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62" name="任意形状 61">
              <a:extLst>
                <a:ext uri="{FF2B5EF4-FFF2-40B4-BE49-F238E27FC236}">
                  <a16:creationId xmlns:a16="http://schemas.microsoft.com/office/drawing/2014/main" id="{1F259866-FB37-AEE9-F950-906076776551}"/>
                </a:ext>
              </a:extLst>
            </p:cNvPr>
            <p:cNvSpPr/>
            <p:nvPr/>
          </p:nvSpPr>
          <p:spPr>
            <a:xfrm>
              <a:off x="779678" y="4945214"/>
              <a:ext cx="635387" cy="352570"/>
            </a:xfrm>
            <a:custGeom>
              <a:avLst/>
              <a:gdLst>
                <a:gd name="connsiteX0" fmla="*/ 0 w 635387"/>
                <a:gd name="connsiteY0" fmla="*/ 352570 h 352570"/>
                <a:gd name="connsiteX1" fmla="*/ 635387 w 635387"/>
                <a:gd name="connsiteY1" fmla="*/ 0 h 352570"/>
              </a:gdLst>
              <a:ahLst/>
              <a:cxnLst>
                <a:cxn ang="0">
                  <a:pos x="connsiteX0" y="connsiteY0"/>
                </a:cxn>
                <a:cxn ang="0">
                  <a:pos x="connsiteX1" y="connsiteY1"/>
                </a:cxn>
              </a:cxnLst>
              <a:rect l="l" t="t" r="r" b="b"/>
              <a:pathLst>
                <a:path w="635387" h="352570">
                  <a:moveTo>
                    <a:pt x="0" y="352570"/>
                  </a:moveTo>
                  <a:lnTo>
                    <a:pt x="635387" y="0"/>
                  </a:lnTo>
                </a:path>
              </a:pathLst>
            </a:custGeom>
            <a:noFill/>
            <a:ln w="7478" cap="flat">
              <a:solidFill>
                <a:srgbClr val="9673A6"/>
              </a:solidFill>
              <a:prstDash val="solid"/>
              <a:miter/>
            </a:ln>
          </p:spPr>
          <p:txBody>
            <a:bodyPr rtlCol="0" anchor="ctr"/>
            <a:lstStyle/>
            <a:p>
              <a:endParaRPr lang="zh-CN" altLang="en-US"/>
            </a:p>
          </p:txBody>
        </p:sp>
        <p:sp>
          <p:nvSpPr>
            <p:cNvPr id="63" name="任意形状 62">
              <a:extLst>
                <a:ext uri="{FF2B5EF4-FFF2-40B4-BE49-F238E27FC236}">
                  <a16:creationId xmlns:a16="http://schemas.microsoft.com/office/drawing/2014/main" id="{11DA2616-9F10-919A-0964-08C0E96F1D50}"/>
                </a:ext>
              </a:extLst>
            </p:cNvPr>
            <p:cNvSpPr/>
            <p:nvPr/>
          </p:nvSpPr>
          <p:spPr>
            <a:xfrm>
              <a:off x="1390961" y="4926134"/>
              <a:ext cx="58463" cy="48336"/>
            </a:xfrm>
            <a:custGeom>
              <a:avLst/>
              <a:gdLst>
                <a:gd name="connsiteX0" fmla="*/ 58463 w 58463"/>
                <a:gd name="connsiteY0" fmla="*/ 0 h 48336"/>
                <a:gd name="connsiteX1" fmla="*/ 25377 w 58463"/>
                <a:gd name="connsiteY1" fmla="*/ 48336 h 48336"/>
                <a:gd name="connsiteX2" fmla="*/ 24104 w 58463"/>
                <a:gd name="connsiteY2" fmla="*/ 19080 h 48336"/>
                <a:gd name="connsiteX3" fmla="*/ 0 w 58463"/>
                <a:gd name="connsiteY3" fmla="*/ 2544 h 48336"/>
              </a:gdLst>
              <a:ahLst/>
              <a:cxnLst>
                <a:cxn ang="0">
                  <a:pos x="connsiteX0" y="connsiteY0"/>
                </a:cxn>
                <a:cxn ang="0">
                  <a:pos x="connsiteX1" y="connsiteY1"/>
                </a:cxn>
                <a:cxn ang="0">
                  <a:pos x="connsiteX2" y="connsiteY2"/>
                </a:cxn>
                <a:cxn ang="0">
                  <a:pos x="connsiteX3" y="connsiteY3"/>
                </a:cxn>
              </a:cxnLst>
              <a:rect l="l" t="t" r="r" b="b"/>
              <a:pathLst>
                <a:path w="58463" h="48336">
                  <a:moveTo>
                    <a:pt x="58463" y="0"/>
                  </a:moveTo>
                  <a:lnTo>
                    <a:pt x="25377" y="48336"/>
                  </a:lnTo>
                  <a:lnTo>
                    <a:pt x="24104" y="19080"/>
                  </a:lnTo>
                  <a:lnTo>
                    <a:pt x="0" y="2544"/>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64" name="任意形状 63">
              <a:extLst>
                <a:ext uri="{FF2B5EF4-FFF2-40B4-BE49-F238E27FC236}">
                  <a16:creationId xmlns:a16="http://schemas.microsoft.com/office/drawing/2014/main" id="{4A24EF76-D654-A917-978B-D6165C86D1E7}"/>
                </a:ext>
              </a:extLst>
            </p:cNvPr>
            <p:cNvSpPr/>
            <p:nvPr/>
          </p:nvSpPr>
          <p:spPr>
            <a:xfrm>
              <a:off x="748313" y="4297987"/>
              <a:ext cx="649385" cy="958120"/>
            </a:xfrm>
            <a:custGeom>
              <a:avLst/>
              <a:gdLst>
                <a:gd name="connsiteX0" fmla="*/ 0 w 649385"/>
                <a:gd name="connsiteY0" fmla="*/ 958120 h 958120"/>
                <a:gd name="connsiteX1" fmla="*/ 649385 w 649385"/>
                <a:gd name="connsiteY1" fmla="*/ 0 h 958120"/>
              </a:gdLst>
              <a:ahLst/>
              <a:cxnLst>
                <a:cxn ang="0">
                  <a:pos x="connsiteX0" y="connsiteY0"/>
                </a:cxn>
                <a:cxn ang="0">
                  <a:pos x="connsiteX1" y="connsiteY1"/>
                </a:cxn>
              </a:cxnLst>
              <a:rect l="l" t="t" r="r" b="b"/>
              <a:pathLst>
                <a:path w="649385" h="958120">
                  <a:moveTo>
                    <a:pt x="0" y="958120"/>
                  </a:moveTo>
                  <a:lnTo>
                    <a:pt x="649385" y="0"/>
                  </a:lnTo>
                </a:path>
              </a:pathLst>
            </a:custGeom>
            <a:noFill/>
            <a:ln w="7478" cap="flat">
              <a:solidFill>
                <a:srgbClr val="9673A6"/>
              </a:solidFill>
              <a:prstDash val="solid"/>
              <a:miter/>
            </a:ln>
          </p:spPr>
          <p:txBody>
            <a:bodyPr rtlCol="0" anchor="ctr"/>
            <a:lstStyle/>
            <a:p>
              <a:endParaRPr lang="zh-CN" altLang="en-US"/>
            </a:p>
          </p:txBody>
        </p:sp>
        <p:sp>
          <p:nvSpPr>
            <p:cNvPr id="65" name="任意形状 64">
              <a:extLst>
                <a:ext uri="{FF2B5EF4-FFF2-40B4-BE49-F238E27FC236}">
                  <a16:creationId xmlns:a16="http://schemas.microsoft.com/office/drawing/2014/main" id="{A2DA6D29-1723-FD52-ED29-AD575CDD2811}"/>
                </a:ext>
              </a:extLst>
            </p:cNvPr>
            <p:cNvSpPr/>
            <p:nvPr/>
          </p:nvSpPr>
          <p:spPr>
            <a:xfrm>
              <a:off x="1368654" y="4265514"/>
              <a:ext cx="51052" cy="57988"/>
            </a:xfrm>
            <a:custGeom>
              <a:avLst/>
              <a:gdLst>
                <a:gd name="connsiteX0" fmla="*/ 51052 w 51052"/>
                <a:gd name="connsiteY0" fmla="*/ 0 h 57988"/>
                <a:gd name="connsiteX1" fmla="*/ 43342 w 51052"/>
                <a:gd name="connsiteY1" fmla="*/ 57989 h 57988"/>
                <a:gd name="connsiteX2" fmla="*/ 29044 w 51052"/>
                <a:gd name="connsiteY2" fmla="*/ 32474 h 57988"/>
                <a:gd name="connsiteX3" fmla="*/ 0 w 51052"/>
                <a:gd name="connsiteY3" fmla="*/ 28658 h 57988"/>
              </a:gdLst>
              <a:ahLst/>
              <a:cxnLst>
                <a:cxn ang="0">
                  <a:pos x="connsiteX0" y="connsiteY0"/>
                </a:cxn>
                <a:cxn ang="0">
                  <a:pos x="connsiteX1" y="connsiteY1"/>
                </a:cxn>
                <a:cxn ang="0">
                  <a:pos x="connsiteX2" y="connsiteY2"/>
                </a:cxn>
                <a:cxn ang="0">
                  <a:pos x="connsiteX3" y="connsiteY3"/>
                </a:cxn>
              </a:cxnLst>
              <a:rect l="l" t="t" r="r" b="b"/>
              <a:pathLst>
                <a:path w="51052" h="57988">
                  <a:moveTo>
                    <a:pt x="51052" y="0"/>
                  </a:moveTo>
                  <a:lnTo>
                    <a:pt x="43342" y="57989"/>
                  </a:lnTo>
                  <a:lnTo>
                    <a:pt x="29044" y="32474"/>
                  </a:lnTo>
                  <a:lnTo>
                    <a:pt x="0" y="28658"/>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66" name="任意形状 65">
              <a:extLst>
                <a:ext uri="{FF2B5EF4-FFF2-40B4-BE49-F238E27FC236}">
                  <a16:creationId xmlns:a16="http://schemas.microsoft.com/office/drawing/2014/main" id="{460E1A3D-83B3-D4B3-9316-D3173B3C5CEF}"/>
                </a:ext>
              </a:extLst>
            </p:cNvPr>
            <p:cNvSpPr/>
            <p:nvPr/>
          </p:nvSpPr>
          <p:spPr>
            <a:xfrm>
              <a:off x="728251" y="3842010"/>
              <a:ext cx="706576" cy="1359326"/>
            </a:xfrm>
            <a:custGeom>
              <a:avLst/>
              <a:gdLst>
                <a:gd name="connsiteX0" fmla="*/ 0 w 706576"/>
                <a:gd name="connsiteY0" fmla="*/ 1359326 h 1359326"/>
                <a:gd name="connsiteX1" fmla="*/ 706576 w 706576"/>
                <a:gd name="connsiteY1" fmla="*/ 0 h 1359326"/>
              </a:gdLst>
              <a:ahLst/>
              <a:cxnLst>
                <a:cxn ang="0">
                  <a:pos x="connsiteX0" y="connsiteY0"/>
                </a:cxn>
                <a:cxn ang="0">
                  <a:pos x="connsiteX1" y="connsiteY1"/>
                </a:cxn>
              </a:cxnLst>
              <a:rect l="l" t="t" r="r" b="b"/>
              <a:pathLst>
                <a:path w="706576" h="1359326">
                  <a:moveTo>
                    <a:pt x="0" y="1359326"/>
                  </a:moveTo>
                  <a:lnTo>
                    <a:pt x="706576" y="0"/>
                  </a:lnTo>
                </a:path>
              </a:pathLst>
            </a:custGeom>
            <a:noFill/>
            <a:ln w="7478" cap="flat">
              <a:solidFill>
                <a:srgbClr val="9673A6"/>
              </a:solidFill>
              <a:prstDash val="solid"/>
              <a:miter/>
            </a:ln>
          </p:spPr>
          <p:txBody>
            <a:bodyPr rtlCol="0" anchor="ctr"/>
            <a:lstStyle/>
            <a:p>
              <a:endParaRPr lang="zh-CN" altLang="en-US"/>
            </a:p>
          </p:txBody>
        </p:sp>
        <p:sp>
          <p:nvSpPr>
            <p:cNvPr id="67" name="任意形状 66">
              <a:extLst>
                <a:ext uri="{FF2B5EF4-FFF2-40B4-BE49-F238E27FC236}">
                  <a16:creationId xmlns:a16="http://schemas.microsoft.com/office/drawing/2014/main" id="{F9BB19B6-E2A0-42FC-8829-14967EE4AFB8}"/>
                </a:ext>
              </a:extLst>
            </p:cNvPr>
            <p:cNvSpPr/>
            <p:nvPr/>
          </p:nvSpPr>
          <p:spPr>
            <a:xfrm>
              <a:off x="1405483" y="3807142"/>
              <a:ext cx="47459" cy="58587"/>
            </a:xfrm>
            <a:custGeom>
              <a:avLst/>
              <a:gdLst>
                <a:gd name="connsiteX0" fmla="*/ 47459 w 47459"/>
                <a:gd name="connsiteY0" fmla="*/ 0 h 58587"/>
                <a:gd name="connsiteX1" fmla="*/ 46561 w 47459"/>
                <a:gd name="connsiteY1" fmla="*/ 58587 h 58587"/>
                <a:gd name="connsiteX2" fmla="*/ 29344 w 47459"/>
                <a:gd name="connsiteY2" fmla="*/ 34868 h 58587"/>
                <a:gd name="connsiteX3" fmla="*/ 0 w 47459"/>
                <a:gd name="connsiteY3" fmla="*/ 34419 h 58587"/>
              </a:gdLst>
              <a:ahLst/>
              <a:cxnLst>
                <a:cxn ang="0">
                  <a:pos x="connsiteX0" y="connsiteY0"/>
                </a:cxn>
                <a:cxn ang="0">
                  <a:pos x="connsiteX1" y="connsiteY1"/>
                </a:cxn>
                <a:cxn ang="0">
                  <a:pos x="connsiteX2" y="connsiteY2"/>
                </a:cxn>
                <a:cxn ang="0">
                  <a:pos x="connsiteX3" y="connsiteY3"/>
                </a:cxn>
              </a:cxnLst>
              <a:rect l="l" t="t" r="r" b="b"/>
              <a:pathLst>
                <a:path w="47459" h="58587">
                  <a:moveTo>
                    <a:pt x="47459" y="0"/>
                  </a:moveTo>
                  <a:lnTo>
                    <a:pt x="46561" y="58587"/>
                  </a:lnTo>
                  <a:lnTo>
                    <a:pt x="29344" y="34868"/>
                  </a:lnTo>
                  <a:lnTo>
                    <a:pt x="0" y="34419"/>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68" name="文本框 67">
              <a:extLst>
                <a:ext uri="{FF2B5EF4-FFF2-40B4-BE49-F238E27FC236}">
                  <a16:creationId xmlns:a16="http://schemas.microsoft.com/office/drawing/2014/main" id="{9411AC08-3D54-DF01-9E64-FECC22C0EF91}"/>
                </a:ext>
              </a:extLst>
            </p:cNvPr>
            <p:cNvSpPr txBox="1"/>
            <p:nvPr/>
          </p:nvSpPr>
          <p:spPr>
            <a:xfrm>
              <a:off x="2326893" y="5525995"/>
              <a:ext cx="713657" cy="230832"/>
            </a:xfrm>
            <a:prstGeom prst="rect">
              <a:avLst/>
            </a:prstGeom>
            <a:noFill/>
          </p:spPr>
          <p:txBody>
            <a:bodyPr wrap="none" rtlCol="0">
              <a:spAutoFit/>
            </a:bodyPr>
            <a:lstStyle/>
            <a:p>
              <a:pPr algn="l"/>
              <a:r>
                <a:rPr lang="zh-CN" altLang="en-US" sz="900" b="1" spc="0" baseline="0" dirty="0">
                  <a:ln/>
                  <a:solidFill>
                    <a:srgbClr val="000000"/>
                  </a:solidFill>
                  <a:latin typeface="+mn-ea"/>
                  <a:cs typeface="Times New Roman" panose="02020603050405020304" pitchFamily="18" charset="0"/>
                  <a:sym typeface="Helvetica"/>
                  <a:rtl val="0"/>
                </a:rPr>
                <a:t>Supernet</a:t>
              </a:r>
            </a:p>
          </p:txBody>
        </p:sp>
        <p:sp>
          <p:nvSpPr>
            <p:cNvPr id="69" name="任意形状 68">
              <a:extLst>
                <a:ext uri="{FF2B5EF4-FFF2-40B4-BE49-F238E27FC236}">
                  <a16:creationId xmlns:a16="http://schemas.microsoft.com/office/drawing/2014/main" id="{39BF9687-914A-633C-1608-6E18395D268B}"/>
                </a:ext>
              </a:extLst>
            </p:cNvPr>
            <p:cNvSpPr/>
            <p:nvPr/>
          </p:nvSpPr>
          <p:spPr>
            <a:xfrm>
              <a:off x="1721455" y="4656469"/>
              <a:ext cx="599904" cy="599639"/>
            </a:xfrm>
            <a:custGeom>
              <a:avLst/>
              <a:gdLst>
                <a:gd name="connsiteX0" fmla="*/ 0 w 599904"/>
                <a:gd name="connsiteY0" fmla="*/ 599639 h 599639"/>
                <a:gd name="connsiteX1" fmla="*/ 599905 w 599904"/>
                <a:gd name="connsiteY1" fmla="*/ 0 h 599639"/>
              </a:gdLst>
              <a:ahLst/>
              <a:cxnLst>
                <a:cxn ang="0">
                  <a:pos x="connsiteX0" y="connsiteY0"/>
                </a:cxn>
                <a:cxn ang="0">
                  <a:pos x="connsiteX1" y="connsiteY1"/>
                </a:cxn>
              </a:cxnLst>
              <a:rect l="l" t="t" r="r" b="b"/>
              <a:pathLst>
                <a:path w="599904" h="599639">
                  <a:moveTo>
                    <a:pt x="0" y="599639"/>
                  </a:moveTo>
                  <a:lnTo>
                    <a:pt x="599905" y="0"/>
                  </a:lnTo>
                </a:path>
              </a:pathLst>
            </a:custGeom>
            <a:noFill/>
            <a:ln w="7478" cap="flat">
              <a:solidFill>
                <a:srgbClr val="9673A6"/>
              </a:solidFill>
              <a:prstDash val="solid"/>
              <a:miter/>
            </a:ln>
          </p:spPr>
          <p:txBody>
            <a:bodyPr rtlCol="0" anchor="ctr"/>
            <a:lstStyle/>
            <a:p>
              <a:endParaRPr lang="zh-CN" altLang="en-US"/>
            </a:p>
          </p:txBody>
        </p:sp>
        <p:sp>
          <p:nvSpPr>
            <p:cNvPr id="70" name="任意形状 69">
              <a:extLst>
                <a:ext uri="{FF2B5EF4-FFF2-40B4-BE49-F238E27FC236}">
                  <a16:creationId xmlns:a16="http://schemas.microsoft.com/office/drawing/2014/main" id="{C6D67968-55B4-7E20-DB19-A62B41E0EA69}"/>
                </a:ext>
              </a:extLst>
            </p:cNvPr>
            <p:cNvSpPr/>
            <p:nvPr/>
          </p:nvSpPr>
          <p:spPr>
            <a:xfrm>
              <a:off x="2293588" y="4628709"/>
              <a:ext cx="55544" cy="55519"/>
            </a:xfrm>
            <a:custGeom>
              <a:avLst/>
              <a:gdLst>
                <a:gd name="connsiteX0" fmla="*/ 55544 w 55544"/>
                <a:gd name="connsiteY0" fmla="*/ 0 h 55519"/>
                <a:gd name="connsiteX1" fmla="*/ 37054 w 55544"/>
                <a:gd name="connsiteY1" fmla="*/ 55519 h 55519"/>
                <a:gd name="connsiteX2" fmla="*/ 27772 w 55544"/>
                <a:gd name="connsiteY2" fmla="*/ 27760 h 55519"/>
                <a:gd name="connsiteX3" fmla="*/ 0 w 55544"/>
                <a:gd name="connsiteY3" fmla="*/ 18482 h 55519"/>
              </a:gdLst>
              <a:ahLst/>
              <a:cxnLst>
                <a:cxn ang="0">
                  <a:pos x="connsiteX0" y="connsiteY0"/>
                </a:cxn>
                <a:cxn ang="0">
                  <a:pos x="connsiteX1" y="connsiteY1"/>
                </a:cxn>
                <a:cxn ang="0">
                  <a:pos x="connsiteX2" y="connsiteY2"/>
                </a:cxn>
                <a:cxn ang="0">
                  <a:pos x="connsiteX3" y="connsiteY3"/>
                </a:cxn>
              </a:cxnLst>
              <a:rect l="l" t="t" r="r" b="b"/>
              <a:pathLst>
                <a:path w="55544" h="55519">
                  <a:moveTo>
                    <a:pt x="55544" y="0"/>
                  </a:moveTo>
                  <a:lnTo>
                    <a:pt x="37054" y="55519"/>
                  </a:lnTo>
                  <a:lnTo>
                    <a:pt x="27772" y="27760"/>
                  </a:lnTo>
                  <a:lnTo>
                    <a:pt x="0" y="18482"/>
                  </a:lnTo>
                  <a:close/>
                </a:path>
              </a:pathLst>
            </a:custGeom>
            <a:solidFill>
              <a:srgbClr val="9673A6"/>
            </a:solidFill>
            <a:ln w="7478" cap="flat">
              <a:solidFill>
                <a:srgbClr val="9673A6"/>
              </a:solidFill>
              <a:prstDash val="solid"/>
              <a:miter/>
            </a:ln>
          </p:spPr>
          <p:txBody>
            <a:bodyPr rtlCol="0" anchor="ctr"/>
            <a:lstStyle/>
            <a:p>
              <a:endParaRPr lang="zh-CN" altLang="en-US"/>
            </a:p>
          </p:txBody>
        </p:sp>
        <p:sp>
          <p:nvSpPr>
            <p:cNvPr id="71" name="任意形状 70">
              <a:extLst>
                <a:ext uri="{FF2B5EF4-FFF2-40B4-BE49-F238E27FC236}">
                  <a16:creationId xmlns:a16="http://schemas.microsoft.com/office/drawing/2014/main" id="{59170492-124B-5D26-46C1-196774D72A52}"/>
                </a:ext>
              </a:extLst>
            </p:cNvPr>
            <p:cNvSpPr/>
            <p:nvPr/>
          </p:nvSpPr>
          <p:spPr>
            <a:xfrm>
              <a:off x="3123679" y="4527921"/>
              <a:ext cx="537174" cy="7482"/>
            </a:xfrm>
            <a:custGeom>
              <a:avLst/>
              <a:gdLst>
                <a:gd name="connsiteX0" fmla="*/ 0 w 537174"/>
                <a:gd name="connsiteY0" fmla="*/ 0 h 7482"/>
                <a:gd name="connsiteX1" fmla="*/ 537175 w 537174"/>
                <a:gd name="connsiteY1" fmla="*/ 0 h 7482"/>
              </a:gdLst>
              <a:ahLst/>
              <a:cxnLst>
                <a:cxn ang="0">
                  <a:pos x="connsiteX0" y="connsiteY0"/>
                </a:cxn>
                <a:cxn ang="0">
                  <a:pos x="connsiteX1" y="connsiteY1"/>
                </a:cxn>
              </a:cxnLst>
              <a:rect l="l" t="t" r="r" b="b"/>
              <a:pathLst>
                <a:path w="537174" h="7482">
                  <a:moveTo>
                    <a:pt x="0" y="0"/>
                  </a:moveTo>
                  <a:lnTo>
                    <a:pt x="537175" y="0"/>
                  </a:lnTo>
                </a:path>
              </a:pathLst>
            </a:custGeom>
            <a:noFill/>
            <a:ln w="14956" cap="flat">
              <a:solidFill>
                <a:srgbClr val="000000"/>
              </a:solidFill>
              <a:prstDash val="solid"/>
              <a:miter/>
            </a:ln>
          </p:spPr>
          <p:txBody>
            <a:bodyPr rtlCol="0" anchor="ctr"/>
            <a:lstStyle/>
            <a:p>
              <a:endParaRPr lang="zh-CN" altLang="en-US"/>
            </a:p>
          </p:txBody>
        </p:sp>
        <p:sp>
          <p:nvSpPr>
            <p:cNvPr id="72" name="任意形状 71">
              <a:extLst>
                <a:ext uri="{FF2B5EF4-FFF2-40B4-BE49-F238E27FC236}">
                  <a16:creationId xmlns:a16="http://schemas.microsoft.com/office/drawing/2014/main" id="{F548DF27-3DFB-D509-9A13-3E1A642BA0D3}"/>
                </a:ext>
              </a:extLst>
            </p:cNvPr>
            <p:cNvSpPr/>
            <p:nvPr/>
          </p:nvSpPr>
          <p:spPr>
            <a:xfrm>
              <a:off x="3645882" y="4497992"/>
              <a:ext cx="59885" cy="59859"/>
            </a:xfrm>
            <a:custGeom>
              <a:avLst/>
              <a:gdLst>
                <a:gd name="connsiteX0" fmla="*/ 59886 w 59885"/>
                <a:gd name="connsiteY0" fmla="*/ 29930 h 59859"/>
                <a:gd name="connsiteX1" fmla="*/ 0 w 59885"/>
                <a:gd name="connsiteY1" fmla="*/ 59859 h 59859"/>
                <a:gd name="connsiteX2" fmla="*/ 14971 w 59885"/>
                <a:gd name="connsiteY2" fmla="*/ 29930 h 59859"/>
                <a:gd name="connsiteX3" fmla="*/ 0 w 59885"/>
                <a:gd name="connsiteY3" fmla="*/ 0 h 59859"/>
              </a:gdLst>
              <a:ahLst/>
              <a:cxnLst>
                <a:cxn ang="0">
                  <a:pos x="connsiteX0" y="connsiteY0"/>
                </a:cxn>
                <a:cxn ang="0">
                  <a:pos x="connsiteX1" y="connsiteY1"/>
                </a:cxn>
                <a:cxn ang="0">
                  <a:pos x="connsiteX2" y="connsiteY2"/>
                </a:cxn>
                <a:cxn ang="0">
                  <a:pos x="connsiteX3" y="connsiteY3"/>
                </a:cxn>
              </a:cxnLst>
              <a:rect l="l" t="t" r="r" b="b"/>
              <a:pathLst>
                <a:path w="59885" h="59859">
                  <a:moveTo>
                    <a:pt x="59886" y="29930"/>
                  </a:moveTo>
                  <a:lnTo>
                    <a:pt x="0" y="59859"/>
                  </a:lnTo>
                  <a:lnTo>
                    <a:pt x="14971" y="29930"/>
                  </a:lnTo>
                  <a:lnTo>
                    <a:pt x="0" y="0"/>
                  </a:lnTo>
                  <a:close/>
                </a:path>
              </a:pathLst>
            </a:custGeom>
            <a:solidFill>
              <a:srgbClr val="000000"/>
            </a:solidFill>
            <a:ln w="14956" cap="flat">
              <a:solidFill>
                <a:srgbClr val="000000"/>
              </a:solidFill>
              <a:prstDash val="solid"/>
              <a:miter/>
            </a:ln>
          </p:spPr>
          <p:txBody>
            <a:bodyPr rtlCol="0" anchor="ctr"/>
            <a:lstStyle/>
            <a:p>
              <a:endParaRPr lang="zh-CN" altLang="en-US"/>
            </a:p>
          </p:txBody>
        </p:sp>
        <p:sp>
          <p:nvSpPr>
            <p:cNvPr id="73" name="文本框 72">
              <a:extLst>
                <a:ext uri="{FF2B5EF4-FFF2-40B4-BE49-F238E27FC236}">
                  <a16:creationId xmlns:a16="http://schemas.microsoft.com/office/drawing/2014/main" id="{9587F73F-91EC-A725-7604-809FD77371DD}"/>
                </a:ext>
              </a:extLst>
            </p:cNvPr>
            <p:cNvSpPr txBox="1"/>
            <p:nvPr/>
          </p:nvSpPr>
          <p:spPr>
            <a:xfrm>
              <a:off x="3102960" y="4328812"/>
              <a:ext cx="595035" cy="230832"/>
            </a:xfrm>
            <a:prstGeom prst="rect">
              <a:avLst/>
            </a:prstGeom>
            <a:noFill/>
          </p:spPr>
          <p:txBody>
            <a:bodyPr wrap="none" rtlCol="0">
              <a:spAutoFit/>
            </a:bodyPr>
            <a:lstStyle/>
            <a:p>
              <a:pPr algn="l"/>
              <a:r>
                <a:rPr lang="en-US" altLang="zh-CN" sz="900" b="1" spc="0" baseline="0" dirty="0">
                  <a:ln/>
                  <a:solidFill>
                    <a:srgbClr val="000000"/>
                  </a:solidFill>
                  <a:latin typeface="Helvetica"/>
                  <a:sym typeface="Helvetica"/>
                  <a:rtl val="0"/>
                </a:rPr>
                <a:t>Sample</a:t>
              </a:r>
              <a:endParaRPr lang="zh-CN" altLang="en-US" sz="900" b="1" spc="0" baseline="0" dirty="0">
                <a:ln/>
                <a:solidFill>
                  <a:srgbClr val="000000"/>
                </a:solidFill>
                <a:latin typeface="Helvetica"/>
                <a:sym typeface="Helvetica"/>
                <a:rtl val="0"/>
              </a:endParaRPr>
            </a:p>
          </p:txBody>
        </p:sp>
        <p:sp>
          <p:nvSpPr>
            <p:cNvPr id="74" name="任意形状 73">
              <a:extLst>
                <a:ext uri="{FF2B5EF4-FFF2-40B4-BE49-F238E27FC236}">
                  <a16:creationId xmlns:a16="http://schemas.microsoft.com/office/drawing/2014/main" id="{63C65B86-4466-9BE9-0064-CEA3799271F8}"/>
                </a:ext>
              </a:extLst>
            </p:cNvPr>
            <p:cNvSpPr/>
            <p:nvPr/>
          </p:nvSpPr>
          <p:spPr>
            <a:xfrm>
              <a:off x="3780879" y="4246929"/>
              <a:ext cx="804919" cy="512946"/>
            </a:xfrm>
            <a:custGeom>
              <a:avLst/>
              <a:gdLst>
                <a:gd name="connsiteX0" fmla="*/ 166228 w 804919"/>
                <a:gd name="connsiteY0" fmla="*/ 93932 h 512946"/>
                <a:gd name="connsiteX1" fmla="*/ 85382 w 804919"/>
                <a:gd name="connsiteY1" fmla="*/ 273510 h 512946"/>
                <a:gd name="connsiteX2" fmla="*/ 220125 w 804919"/>
                <a:gd name="connsiteY2" fmla="*/ 423157 h 512946"/>
                <a:gd name="connsiteX3" fmla="*/ 660285 w 804919"/>
                <a:gd name="connsiteY3" fmla="*/ 423157 h 512946"/>
                <a:gd name="connsiteX4" fmla="*/ 727656 w 804919"/>
                <a:gd name="connsiteY4" fmla="*/ 243580 h 512946"/>
                <a:gd name="connsiteX5" fmla="*/ 503085 w 804919"/>
                <a:gd name="connsiteY5" fmla="*/ 64003 h 512946"/>
                <a:gd name="connsiteX6" fmla="*/ 166228 w 804919"/>
                <a:gd name="connsiteY6" fmla="*/ 93932 h 512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4919" h="512946">
                  <a:moveTo>
                    <a:pt x="166228" y="93932"/>
                  </a:moveTo>
                  <a:cubicBezTo>
                    <a:pt x="-13429" y="93932"/>
                    <a:pt x="-58343" y="243580"/>
                    <a:pt x="85382" y="273510"/>
                  </a:cubicBezTo>
                  <a:cubicBezTo>
                    <a:pt x="-58343" y="339355"/>
                    <a:pt x="103348" y="483017"/>
                    <a:pt x="220125" y="423157"/>
                  </a:cubicBezTo>
                  <a:cubicBezTo>
                    <a:pt x="300971" y="542876"/>
                    <a:pt x="570456" y="542876"/>
                    <a:pt x="660285" y="423157"/>
                  </a:cubicBezTo>
                  <a:cubicBezTo>
                    <a:pt x="839942" y="423157"/>
                    <a:pt x="839942" y="303439"/>
                    <a:pt x="727656" y="243580"/>
                  </a:cubicBezTo>
                  <a:cubicBezTo>
                    <a:pt x="839942" y="123862"/>
                    <a:pt x="660285" y="4143"/>
                    <a:pt x="503085" y="64003"/>
                  </a:cubicBezTo>
                  <a:cubicBezTo>
                    <a:pt x="390799" y="-25786"/>
                    <a:pt x="211142" y="-25786"/>
                    <a:pt x="166228" y="93932"/>
                  </a:cubicBezTo>
                  <a:close/>
                </a:path>
              </a:pathLst>
            </a:custGeom>
            <a:solidFill>
              <a:srgbClr val="D5E8D4"/>
            </a:solidFill>
            <a:ln w="7478" cap="flat">
              <a:solidFill>
                <a:srgbClr val="82B366"/>
              </a:solidFill>
              <a:prstDash val="solid"/>
              <a:miter/>
            </a:ln>
          </p:spPr>
          <p:txBody>
            <a:bodyPr rtlCol="0" anchor="ctr"/>
            <a:lstStyle/>
            <a:p>
              <a:endParaRPr lang="zh-CN" altLang="en-US"/>
            </a:p>
          </p:txBody>
        </p:sp>
        <p:sp>
          <p:nvSpPr>
            <p:cNvPr id="75" name="文本框 74">
              <a:extLst>
                <a:ext uri="{FF2B5EF4-FFF2-40B4-BE49-F238E27FC236}">
                  <a16:creationId xmlns:a16="http://schemas.microsoft.com/office/drawing/2014/main" id="{9C626743-62E3-4C7B-052F-653CAF265997}"/>
                </a:ext>
              </a:extLst>
            </p:cNvPr>
            <p:cNvSpPr txBox="1"/>
            <p:nvPr/>
          </p:nvSpPr>
          <p:spPr>
            <a:xfrm>
              <a:off x="3753826" y="4403636"/>
              <a:ext cx="864339" cy="230832"/>
            </a:xfrm>
            <a:prstGeom prst="rect">
              <a:avLst/>
            </a:prstGeom>
            <a:noFill/>
          </p:spPr>
          <p:txBody>
            <a:bodyPr wrap="none" rtlCol="0">
              <a:spAutoFit/>
            </a:bodyPr>
            <a:lstStyle/>
            <a:p>
              <a:pPr algn="l"/>
              <a:r>
                <a:rPr lang="zh-CN" altLang="en-US" sz="900" b="1" spc="0" baseline="0" dirty="0">
                  <a:ln/>
                  <a:solidFill>
                    <a:srgbClr val="000000"/>
                  </a:solidFill>
                  <a:latin typeface="Helvetica"/>
                  <a:sym typeface="Helvetica"/>
                  <a:rtl val="0"/>
                </a:rPr>
                <a:t>Architecture</a:t>
              </a:r>
            </a:p>
          </p:txBody>
        </p:sp>
      </p:grpSp>
      <p:sp>
        <p:nvSpPr>
          <p:cNvPr id="77" name="圆角矩形 76">
            <a:extLst>
              <a:ext uri="{FF2B5EF4-FFF2-40B4-BE49-F238E27FC236}">
                <a16:creationId xmlns:a16="http://schemas.microsoft.com/office/drawing/2014/main" id="{75F4E3BD-0D0D-A511-E82A-D8B3BFEFEAED}"/>
              </a:ext>
            </a:extLst>
          </p:cNvPr>
          <p:cNvSpPr/>
          <p:nvPr/>
        </p:nvSpPr>
        <p:spPr>
          <a:xfrm>
            <a:off x="80869" y="3049908"/>
            <a:ext cx="5077244" cy="2949109"/>
          </a:xfrm>
          <a:prstGeom prst="round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zh-CN" altLang="en-US" dirty="0"/>
          </a:p>
        </p:txBody>
      </p:sp>
      <p:grpSp>
        <p:nvGrpSpPr>
          <p:cNvPr id="81" name="图形 78">
            <a:extLst>
              <a:ext uri="{FF2B5EF4-FFF2-40B4-BE49-F238E27FC236}">
                <a16:creationId xmlns:a16="http://schemas.microsoft.com/office/drawing/2014/main" id="{E4CB3FBA-4AE8-E103-FA63-2D77A612774F}"/>
              </a:ext>
            </a:extLst>
          </p:cNvPr>
          <p:cNvGrpSpPr/>
          <p:nvPr/>
        </p:nvGrpSpPr>
        <p:grpSpPr>
          <a:xfrm>
            <a:off x="7166205" y="2650161"/>
            <a:ext cx="4881031" cy="2103562"/>
            <a:chOff x="7166205" y="2650161"/>
            <a:chExt cx="4881031" cy="2103562"/>
          </a:xfrm>
        </p:grpSpPr>
        <p:sp>
          <p:nvSpPr>
            <p:cNvPr id="82" name="任意形状 81">
              <a:extLst>
                <a:ext uri="{FF2B5EF4-FFF2-40B4-BE49-F238E27FC236}">
                  <a16:creationId xmlns:a16="http://schemas.microsoft.com/office/drawing/2014/main" id="{144A4BE2-D7E0-99FE-F74A-07F18083662E}"/>
                </a:ext>
              </a:extLst>
            </p:cNvPr>
            <p:cNvSpPr/>
            <p:nvPr/>
          </p:nvSpPr>
          <p:spPr>
            <a:xfrm>
              <a:off x="7293767" y="2777649"/>
              <a:ext cx="446467" cy="1848585"/>
            </a:xfrm>
            <a:custGeom>
              <a:avLst/>
              <a:gdLst>
                <a:gd name="connsiteX0" fmla="*/ 379497 w 446467"/>
                <a:gd name="connsiteY0" fmla="*/ 0 h 1848585"/>
                <a:gd name="connsiteX1" fmla="*/ 446467 w 446467"/>
                <a:gd name="connsiteY1" fmla="*/ 66932 h 1848585"/>
                <a:gd name="connsiteX2" fmla="*/ 446467 w 446467"/>
                <a:gd name="connsiteY2" fmla="*/ 1781654 h 1848585"/>
                <a:gd name="connsiteX3" fmla="*/ 379497 w 446467"/>
                <a:gd name="connsiteY3" fmla="*/ 1848585 h 1848585"/>
                <a:gd name="connsiteX4" fmla="*/ 66970 w 446467"/>
                <a:gd name="connsiteY4" fmla="*/ 1848585 h 1848585"/>
                <a:gd name="connsiteX5" fmla="*/ 0 w 446467"/>
                <a:gd name="connsiteY5" fmla="*/ 1781654 h 1848585"/>
                <a:gd name="connsiteX6" fmla="*/ 0 w 446467"/>
                <a:gd name="connsiteY6" fmla="*/ 66932 h 1848585"/>
                <a:gd name="connsiteX7" fmla="*/ 66970 w 446467"/>
                <a:gd name="connsiteY7" fmla="*/ 0 h 184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467" h="1848585">
                  <a:moveTo>
                    <a:pt x="379497" y="0"/>
                  </a:moveTo>
                  <a:cubicBezTo>
                    <a:pt x="416484" y="0"/>
                    <a:pt x="446467" y="29966"/>
                    <a:pt x="446467" y="66932"/>
                  </a:cubicBezTo>
                  <a:lnTo>
                    <a:pt x="446467" y="1781654"/>
                  </a:lnTo>
                  <a:cubicBezTo>
                    <a:pt x="446467" y="1818619"/>
                    <a:pt x="416484" y="1848585"/>
                    <a:pt x="379497" y="1848585"/>
                  </a:cubicBezTo>
                  <a:lnTo>
                    <a:pt x="66970" y="1848585"/>
                  </a:lnTo>
                  <a:cubicBezTo>
                    <a:pt x="29984" y="1848585"/>
                    <a:pt x="0" y="1818619"/>
                    <a:pt x="0" y="1781654"/>
                  </a:cubicBezTo>
                  <a:lnTo>
                    <a:pt x="0" y="66932"/>
                  </a:lnTo>
                  <a:cubicBezTo>
                    <a:pt x="0" y="29966"/>
                    <a:pt x="29984" y="0"/>
                    <a:pt x="66970" y="0"/>
                  </a:cubicBezTo>
                  <a:close/>
                </a:path>
              </a:pathLst>
            </a:custGeom>
            <a:solidFill>
              <a:srgbClr val="D5E8D4">
                <a:alpha val="30000"/>
              </a:srgbClr>
            </a:solidFill>
            <a:ln w="6375" cap="flat">
              <a:solidFill>
                <a:srgbClr val="82B366">
                  <a:alpha val="30000"/>
                </a:srgbClr>
              </a:solidFill>
              <a:prstDash val="solid"/>
              <a:miter/>
            </a:ln>
          </p:spPr>
          <p:txBody>
            <a:bodyPr rtlCol="0" anchor="ctr"/>
            <a:lstStyle/>
            <a:p>
              <a:endParaRPr lang="zh-CN" altLang="en-US"/>
            </a:p>
          </p:txBody>
        </p:sp>
        <p:sp>
          <p:nvSpPr>
            <p:cNvPr id="83" name="任意形状 82">
              <a:extLst>
                <a:ext uri="{FF2B5EF4-FFF2-40B4-BE49-F238E27FC236}">
                  <a16:creationId xmlns:a16="http://schemas.microsoft.com/office/drawing/2014/main" id="{2AD9B0F3-672A-4F79-ED5D-4FADEC0DCD51}"/>
                </a:ext>
              </a:extLst>
            </p:cNvPr>
            <p:cNvSpPr/>
            <p:nvPr/>
          </p:nvSpPr>
          <p:spPr>
            <a:xfrm>
              <a:off x="7357548" y="3287604"/>
              <a:ext cx="318905" cy="318721"/>
            </a:xfrm>
            <a:custGeom>
              <a:avLst/>
              <a:gdLst>
                <a:gd name="connsiteX0" fmla="*/ 318905 w 318905"/>
                <a:gd name="connsiteY0" fmla="*/ 159361 h 318721"/>
                <a:gd name="connsiteX1" fmla="*/ 159453 w 318905"/>
                <a:gd name="connsiteY1" fmla="*/ 318722 h 318721"/>
                <a:gd name="connsiteX2" fmla="*/ 0 w 318905"/>
                <a:gd name="connsiteY2" fmla="*/ 159361 h 318721"/>
                <a:gd name="connsiteX3" fmla="*/ 159453 w 318905"/>
                <a:gd name="connsiteY3" fmla="*/ 0 h 318721"/>
                <a:gd name="connsiteX4" fmla="*/ 318905 w 318905"/>
                <a:gd name="connsiteY4" fmla="*/ 159361 h 31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05" h="318721">
                  <a:moveTo>
                    <a:pt x="318905" y="159361"/>
                  </a:moveTo>
                  <a:cubicBezTo>
                    <a:pt x="318905" y="247373"/>
                    <a:pt x="247516" y="318722"/>
                    <a:pt x="159453" y="318722"/>
                  </a:cubicBezTo>
                  <a:cubicBezTo>
                    <a:pt x="71389" y="318722"/>
                    <a:pt x="0" y="247373"/>
                    <a:pt x="0" y="159361"/>
                  </a:cubicBezTo>
                  <a:cubicBezTo>
                    <a:pt x="0" y="71348"/>
                    <a:pt x="71389" y="0"/>
                    <a:pt x="159453" y="0"/>
                  </a:cubicBezTo>
                  <a:cubicBezTo>
                    <a:pt x="247516" y="0"/>
                    <a:pt x="318905" y="71348"/>
                    <a:pt x="318905" y="159361"/>
                  </a:cubicBezTo>
                  <a:close/>
                </a:path>
              </a:pathLst>
            </a:custGeom>
            <a:solidFill>
              <a:srgbClr val="D5E8D4"/>
            </a:solidFill>
            <a:ln w="6375" cap="flat">
              <a:solidFill>
                <a:srgbClr val="82B366"/>
              </a:solidFill>
              <a:prstDash val="solid"/>
              <a:miter/>
            </a:ln>
          </p:spPr>
          <p:txBody>
            <a:bodyPr rtlCol="0" anchor="ctr"/>
            <a:lstStyle/>
            <a:p>
              <a:endParaRPr lang="zh-CN" altLang="en-US"/>
            </a:p>
          </p:txBody>
        </p:sp>
        <p:sp>
          <p:nvSpPr>
            <p:cNvPr id="84" name="任意形状 83">
              <a:extLst>
                <a:ext uri="{FF2B5EF4-FFF2-40B4-BE49-F238E27FC236}">
                  <a16:creationId xmlns:a16="http://schemas.microsoft.com/office/drawing/2014/main" id="{0C672199-D195-0221-4DA2-713F2BBFB712}"/>
                </a:ext>
              </a:extLst>
            </p:cNvPr>
            <p:cNvSpPr/>
            <p:nvPr/>
          </p:nvSpPr>
          <p:spPr>
            <a:xfrm>
              <a:off x="7357548" y="3797558"/>
              <a:ext cx="318905" cy="318721"/>
            </a:xfrm>
            <a:custGeom>
              <a:avLst/>
              <a:gdLst>
                <a:gd name="connsiteX0" fmla="*/ 318905 w 318905"/>
                <a:gd name="connsiteY0" fmla="*/ 159361 h 318721"/>
                <a:gd name="connsiteX1" fmla="*/ 159453 w 318905"/>
                <a:gd name="connsiteY1" fmla="*/ 318722 h 318721"/>
                <a:gd name="connsiteX2" fmla="*/ 0 w 318905"/>
                <a:gd name="connsiteY2" fmla="*/ 159361 h 318721"/>
                <a:gd name="connsiteX3" fmla="*/ 159453 w 318905"/>
                <a:gd name="connsiteY3" fmla="*/ 0 h 318721"/>
                <a:gd name="connsiteX4" fmla="*/ 318905 w 318905"/>
                <a:gd name="connsiteY4" fmla="*/ 159361 h 31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05" h="318721">
                  <a:moveTo>
                    <a:pt x="318905" y="159361"/>
                  </a:moveTo>
                  <a:cubicBezTo>
                    <a:pt x="318905" y="247373"/>
                    <a:pt x="247516" y="318722"/>
                    <a:pt x="159453" y="318722"/>
                  </a:cubicBezTo>
                  <a:cubicBezTo>
                    <a:pt x="71389" y="318722"/>
                    <a:pt x="0" y="247373"/>
                    <a:pt x="0" y="159361"/>
                  </a:cubicBezTo>
                  <a:cubicBezTo>
                    <a:pt x="0" y="71348"/>
                    <a:pt x="71389" y="0"/>
                    <a:pt x="159453" y="0"/>
                  </a:cubicBezTo>
                  <a:cubicBezTo>
                    <a:pt x="247516" y="0"/>
                    <a:pt x="318905" y="71348"/>
                    <a:pt x="318905" y="159361"/>
                  </a:cubicBezTo>
                  <a:close/>
                </a:path>
              </a:pathLst>
            </a:custGeom>
            <a:solidFill>
              <a:srgbClr val="D5E8D4"/>
            </a:solidFill>
            <a:ln w="6375" cap="flat">
              <a:solidFill>
                <a:srgbClr val="82B366"/>
              </a:solidFill>
              <a:prstDash val="solid"/>
              <a:miter/>
            </a:ln>
          </p:spPr>
          <p:txBody>
            <a:bodyPr rtlCol="0" anchor="ctr"/>
            <a:lstStyle/>
            <a:p>
              <a:endParaRPr lang="zh-CN" altLang="en-US"/>
            </a:p>
          </p:txBody>
        </p:sp>
        <p:sp>
          <p:nvSpPr>
            <p:cNvPr id="85" name="任意形状 84">
              <a:extLst>
                <a:ext uri="{FF2B5EF4-FFF2-40B4-BE49-F238E27FC236}">
                  <a16:creationId xmlns:a16="http://schemas.microsoft.com/office/drawing/2014/main" id="{E97AA3DA-39B0-9F89-1294-B5480AB5CD10}"/>
                </a:ext>
              </a:extLst>
            </p:cNvPr>
            <p:cNvSpPr/>
            <p:nvPr/>
          </p:nvSpPr>
          <p:spPr>
            <a:xfrm>
              <a:off x="8186701" y="3542581"/>
              <a:ext cx="318905" cy="318721"/>
            </a:xfrm>
            <a:custGeom>
              <a:avLst/>
              <a:gdLst>
                <a:gd name="connsiteX0" fmla="*/ 318905 w 318905"/>
                <a:gd name="connsiteY0" fmla="*/ 159361 h 318721"/>
                <a:gd name="connsiteX1" fmla="*/ 159453 w 318905"/>
                <a:gd name="connsiteY1" fmla="*/ 318722 h 318721"/>
                <a:gd name="connsiteX2" fmla="*/ 0 w 318905"/>
                <a:gd name="connsiteY2" fmla="*/ 159361 h 318721"/>
                <a:gd name="connsiteX3" fmla="*/ 159453 w 318905"/>
                <a:gd name="connsiteY3" fmla="*/ 0 h 318721"/>
                <a:gd name="connsiteX4" fmla="*/ 318905 w 318905"/>
                <a:gd name="connsiteY4" fmla="*/ 159361 h 31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05" h="318721">
                  <a:moveTo>
                    <a:pt x="318905" y="159361"/>
                  </a:moveTo>
                  <a:cubicBezTo>
                    <a:pt x="318905" y="247373"/>
                    <a:pt x="247516" y="318722"/>
                    <a:pt x="159453" y="318722"/>
                  </a:cubicBezTo>
                  <a:cubicBezTo>
                    <a:pt x="71389" y="318722"/>
                    <a:pt x="0" y="247373"/>
                    <a:pt x="0" y="159361"/>
                  </a:cubicBezTo>
                  <a:cubicBezTo>
                    <a:pt x="0" y="71348"/>
                    <a:pt x="71389" y="0"/>
                    <a:pt x="159453" y="0"/>
                  </a:cubicBezTo>
                  <a:cubicBezTo>
                    <a:pt x="247516" y="0"/>
                    <a:pt x="318905" y="71348"/>
                    <a:pt x="318905" y="159361"/>
                  </a:cubicBezTo>
                  <a:close/>
                </a:path>
              </a:pathLst>
            </a:custGeom>
            <a:solidFill>
              <a:srgbClr val="FFE6CC"/>
            </a:solidFill>
            <a:ln w="6375" cap="flat">
              <a:solidFill>
                <a:srgbClr val="D79B00"/>
              </a:solidFill>
              <a:prstDash val="solid"/>
              <a:miter/>
            </a:ln>
          </p:spPr>
          <p:txBody>
            <a:bodyPr rtlCol="0" anchor="ctr"/>
            <a:lstStyle/>
            <a:p>
              <a:endParaRPr lang="zh-CN" altLang="en-US"/>
            </a:p>
          </p:txBody>
        </p:sp>
        <p:sp>
          <p:nvSpPr>
            <p:cNvPr id="86" name="任意形状 85">
              <a:extLst>
                <a:ext uri="{FF2B5EF4-FFF2-40B4-BE49-F238E27FC236}">
                  <a16:creationId xmlns:a16="http://schemas.microsoft.com/office/drawing/2014/main" id="{DAE9755F-4039-974C-50E6-FA7D38FA8908}"/>
                </a:ext>
              </a:extLst>
            </p:cNvPr>
            <p:cNvSpPr/>
            <p:nvPr/>
          </p:nvSpPr>
          <p:spPr>
            <a:xfrm>
              <a:off x="8186701" y="4052536"/>
              <a:ext cx="318905" cy="318721"/>
            </a:xfrm>
            <a:custGeom>
              <a:avLst/>
              <a:gdLst>
                <a:gd name="connsiteX0" fmla="*/ 318905 w 318905"/>
                <a:gd name="connsiteY0" fmla="*/ 159361 h 318721"/>
                <a:gd name="connsiteX1" fmla="*/ 159453 w 318905"/>
                <a:gd name="connsiteY1" fmla="*/ 318722 h 318721"/>
                <a:gd name="connsiteX2" fmla="*/ 0 w 318905"/>
                <a:gd name="connsiteY2" fmla="*/ 159361 h 318721"/>
                <a:gd name="connsiteX3" fmla="*/ 159453 w 318905"/>
                <a:gd name="connsiteY3" fmla="*/ 0 h 318721"/>
                <a:gd name="connsiteX4" fmla="*/ 318905 w 318905"/>
                <a:gd name="connsiteY4" fmla="*/ 159361 h 31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05" h="318721">
                  <a:moveTo>
                    <a:pt x="318905" y="159361"/>
                  </a:moveTo>
                  <a:cubicBezTo>
                    <a:pt x="318905" y="247373"/>
                    <a:pt x="247516" y="318722"/>
                    <a:pt x="159453" y="318722"/>
                  </a:cubicBezTo>
                  <a:cubicBezTo>
                    <a:pt x="71389" y="318722"/>
                    <a:pt x="0" y="247373"/>
                    <a:pt x="0" y="159361"/>
                  </a:cubicBezTo>
                  <a:cubicBezTo>
                    <a:pt x="0" y="71348"/>
                    <a:pt x="71389" y="0"/>
                    <a:pt x="159453" y="0"/>
                  </a:cubicBezTo>
                  <a:cubicBezTo>
                    <a:pt x="247516" y="0"/>
                    <a:pt x="318905" y="71348"/>
                    <a:pt x="318905" y="159361"/>
                  </a:cubicBezTo>
                  <a:close/>
                </a:path>
              </a:pathLst>
            </a:custGeom>
            <a:solidFill>
              <a:srgbClr val="FFE6CC"/>
            </a:solidFill>
            <a:ln w="6375" cap="flat">
              <a:solidFill>
                <a:srgbClr val="D79B00"/>
              </a:solidFill>
              <a:prstDash val="solid"/>
              <a:miter/>
            </a:ln>
          </p:spPr>
          <p:txBody>
            <a:bodyPr rtlCol="0" anchor="ctr"/>
            <a:lstStyle/>
            <a:p>
              <a:endParaRPr lang="zh-CN" altLang="en-US"/>
            </a:p>
          </p:txBody>
        </p:sp>
        <p:sp>
          <p:nvSpPr>
            <p:cNvPr id="87" name="任意形状 86">
              <a:extLst>
                <a:ext uri="{FF2B5EF4-FFF2-40B4-BE49-F238E27FC236}">
                  <a16:creationId xmlns:a16="http://schemas.microsoft.com/office/drawing/2014/main" id="{C0E224E8-D604-10F3-2CA4-02E37971D025}"/>
                </a:ext>
              </a:extLst>
            </p:cNvPr>
            <p:cNvSpPr/>
            <p:nvPr/>
          </p:nvSpPr>
          <p:spPr>
            <a:xfrm>
              <a:off x="8186701" y="3032626"/>
              <a:ext cx="318905" cy="318721"/>
            </a:xfrm>
            <a:custGeom>
              <a:avLst/>
              <a:gdLst>
                <a:gd name="connsiteX0" fmla="*/ 318905 w 318905"/>
                <a:gd name="connsiteY0" fmla="*/ 159361 h 318721"/>
                <a:gd name="connsiteX1" fmla="*/ 159453 w 318905"/>
                <a:gd name="connsiteY1" fmla="*/ 318722 h 318721"/>
                <a:gd name="connsiteX2" fmla="*/ 0 w 318905"/>
                <a:gd name="connsiteY2" fmla="*/ 159361 h 318721"/>
                <a:gd name="connsiteX3" fmla="*/ 159453 w 318905"/>
                <a:gd name="connsiteY3" fmla="*/ 0 h 318721"/>
                <a:gd name="connsiteX4" fmla="*/ 318905 w 318905"/>
                <a:gd name="connsiteY4" fmla="*/ 159361 h 31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05" h="318721">
                  <a:moveTo>
                    <a:pt x="318905" y="159361"/>
                  </a:moveTo>
                  <a:cubicBezTo>
                    <a:pt x="318905" y="247373"/>
                    <a:pt x="247516" y="318722"/>
                    <a:pt x="159453" y="318722"/>
                  </a:cubicBezTo>
                  <a:cubicBezTo>
                    <a:pt x="71389" y="318722"/>
                    <a:pt x="0" y="247373"/>
                    <a:pt x="0" y="159361"/>
                  </a:cubicBezTo>
                  <a:cubicBezTo>
                    <a:pt x="0" y="71348"/>
                    <a:pt x="71389" y="0"/>
                    <a:pt x="159453" y="0"/>
                  </a:cubicBezTo>
                  <a:cubicBezTo>
                    <a:pt x="247516" y="0"/>
                    <a:pt x="318905" y="71348"/>
                    <a:pt x="318905" y="159361"/>
                  </a:cubicBezTo>
                  <a:close/>
                </a:path>
              </a:pathLst>
            </a:custGeom>
            <a:solidFill>
              <a:srgbClr val="FFE6CC"/>
            </a:solidFill>
            <a:ln w="6375" cap="flat">
              <a:solidFill>
                <a:srgbClr val="D79B00"/>
              </a:solidFill>
              <a:prstDash val="solid"/>
              <a:miter/>
            </a:ln>
          </p:spPr>
          <p:txBody>
            <a:bodyPr rtlCol="0" anchor="ctr"/>
            <a:lstStyle/>
            <a:p>
              <a:endParaRPr lang="zh-CN" altLang="en-US"/>
            </a:p>
          </p:txBody>
        </p:sp>
        <p:sp>
          <p:nvSpPr>
            <p:cNvPr id="88" name="任意形状 87">
              <a:extLst>
                <a:ext uri="{FF2B5EF4-FFF2-40B4-BE49-F238E27FC236}">
                  <a16:creationId xmlns:a16="http://schemas.microsoft.com/office/drawing/2014/main" id="{D775023F-D3A4-A3F8-0814-3CF9DF1B9B78}"/>
                </a:ext>
              </a:extLst>
            </p:cNvPr>
            <p:cNvSpPr/>
            <p:nvPr/>
          </p:nvSpPr>
          <p:spPr>
            <a:xfrm>
              <a:off x="8952073" y="3542581"/>
              <a:ext cx="318905" cy="318721"/>
            </a:xfrm>
            <a:custGeom>
              <a:avLst/>
              <a:gdLst>
                <a:gd name="connsiteX0" fmla="*/ 318905 w 318905"/>
                <a:gd name="connsiteY0" fmla="*/ 159361 h 318721"/>
                <a:gd name="connsiteX1" fmla="*/ 159453 w 318905"/>
                <a:gd name="connsiteY1" fmla="*/ 318722 h 318721"/>
                <a:gd name="connsiteX2" fmla="*/ 0 w 318905"/>
                <a:gd name="connsiteY2" fmla="*/ 159361 h 318721"/>
                <a:gd name="connsiteX3" fmla="*/ 159453 w 318905"/>
                <a:gd name="connsiteY3" fmla="*/ 0 h 318721"/>
                <a:gd name="connsiteX4" fmla="*/ 318905 w 318905"/>
                <a:gd name="connsiteY4" fmla="*/ 159361 h 31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05" h="318721">
                  <a:moveTo>
                    <a:pt x="318905" y="159361"/>
                  </a:moveTo>
                  <a:cubicBezTo>
                    <a:pt x="318905" y="247373"/>
                    <a:pt x="247516" y="318722"/>
                    <a:pt x="159453" y="318722"/>
                  </a:cubicBezTo>
                  <a:cubicBezTo>
                    <a:pt x="71389" y="318722"/>
                    <a:pt x="0" y="247373"/>
                    <a:pt x="0" y="159361"/>
                  </a:cubicBezTo>
                  <a:cubicBezTo>
                    <a:pt x="0" y="71348"/>
                    <a:pt x="71389" y="0"/>
                    <a:pt x="159453" y="0"/>
                  </a:cubicBezTo>
                  <a:cubicBezTo>
                    <a:pt x="247516" y="0"/>
                    <a:pt x="318905" y="71348"/>
                    <a:pt x="318905" y="159361"/>
                  </a:cubicBezTo>
                  <a:close/>
                </a:path>
              </a:pathLst>
            </a:custGeom>
            <a:solidFill>
              <a:srgbClr val="DAE8FC"/>
            </a:solidFill>
            <a:ln w="6375" cap="flat">
              <a:solidFill>
                <a:srgbClr val="6C8EBF"/>
              </a:solidFill>
              <a:prstDash val="solid"/>
              <a:miter/>
            </a:ln>
          </p:spPr>
          <p:txBody>
            <a:bodyPr rtlCol="0" anchor="ctr"/>
            <a:lstStyle/>
            <a:p>
              <a:endParaRPr lang="zh-CN" altLang="en-US"/>
            </a:p>
          </p:txBody>
        </p:sp>
        <p:sp>
          <p:nvSpPr>
            <p:cNvPr id="89" name="任意形状 88">
              <a:extLst>
                <a:ext uri="{FF2B5EF4-FFF2-40B4-BE49-F238E27FC236}">
                  <a16:creationId xmlns:a16="http://schemas.microsoft.com/office/drawing/2014/main" id="{C89DEF47-95EB-8B8B-7EA5-16115451E03B}"/>
                </a:ext>
              </a:extLst>
            </p:cNvPr>
            <p:cNvSpPr/>
            <p:nvPr/>
          </p:nvSpPr>
          <p:spPr>
            <a:xfrm>
              <a:off x="7669628" y="3250823"/>
              <a:ext cx="485309" cy="150054"/>
            </a:xfrm>
            <a:custGeom>
              <a:avLst/>
              <a:gdLst>
                <a:gd name="connsiteX0" fmla="*/ 0 w 485309"/>
                <a:gd name="connsiteY0" fmla="*/ 150054 h 150054"/>
                <a:gd name="connsiteX1" fmla="*/ 485310 w 485309"/>
                <a:gd name="connsiteY1" fmla="*/ 0 h 150054"/>
              </a:gdLst>
              <a:ahLst/>
              <a:cxnLst>
                <a:cxn ang="0">
                  <a:pos x="connsiteX0" y="connsiteY0"/>
                </a:cxn>
                <a:cxn ang="0">
                  <a:pos x="connsiteX1" y="connsiteY1"/>
                </a:cxn>
              </a:cxnLst>
              <a:rect l="l" t="t" r="r" b="b"/>
              <a:pathLst>
                <a:path w="485309" h="150054">
                  <a:moveTo>
                    <a:pt x="0" y="150054"/>
                  </a:moveTo>
                  <a:lnTo>
                    <a:pt x="485310" y="0"/>
                  </a:lnTo>
                </a:path>
              </a:pathLst>
            </a:custGeom>
            <a:noFill/>
            <a:ln w="6375" cap="flat">
              <a:solidFill>
                <a:srgbClr val="000000"/>
              </a:solidFill>
              <a:prstDash val="solid"/>
              <a:miter/>
            </a:ln>
          </p:spPr>
          <p:txBody>
            <a:bodyPr rtlCol="0" anchor="ctr"/>
            <a:lstStyle/>
            <a:p>
              <a:endParaRPr lang="zh-CN" altLang="en-US"/>
            </a:p>
          </p:txBody>
        </p:sp>
        <p:sp>
          <p:nvSpPr>
            <p:cNvPr id="90" name="任意形状 89">
              <a:extLst>
                <a:ext uri="{FF2B5EF4-FFF2-40B4-BE49-F238E27FC236}">
                  <a16:creationId xmlns:a16="http://schemas.microsoft.com/office/drawing/2014/main" id="{32CC95A5-64E9-B269-1C69-1C8F98ABE51D}"/>
                </a:ext>
              </a:extLst>
            </p:cNvPr>
            <p:cNvSpPr/>
            <p:nvPr/>
          </p:nvSpPr>
          <p:spPr>
            <a:xfrm>
              <a:off x="8137717" y="3232847"/>
              <a:ext cx="49238" cy="42644"/>
            </a:xfrm>
            <a:custGeom>
              <a:avLst/>
              <a:gdLst>
                <a:gd name="connsiteX0" fmla="*/ 49239 w 49238"/>
                <a:gd name="connsiteY0" fmla="*/ 8096 h 42644"/>
                <a:gd name="connsiteX1" fmla="*/ 13139 w 49238"/>
                <a:gd name="connsiteY1" fmla="*/ 42645 h 42644"/>
                <a:gd name="connsiteX2" fmla="*/ 17221 w 49238"/>
                <a:gd name="connsiteY2" fmla="*/ 17976 h 42644"/>
                <a:gd name="connsiteX3" fmla="*/ 0 w 49238"/>
                <a:gd name="connsiteY3" fmla="*/ 0 h 42644"/>
              </a:gdLst>
              <a:ahLst/>
              <a:cxnLst>
                <a:cxn ang="0">
                  <a:pos x="connsiteX0" y="connsiteY0"/>
                </a:cxn>
                <a:cxn ang="0">
                  <a:pos x="connsiteX1" y="connsiteY1"/>
                </a:cxn>
                <a:cxn ang="0">
                  <a:pos x="connsiteX2" y="connsiteY2"/>
                </a:cxn>
                <a:cxn ang="0">
                  <a:pos x="connsiteX3" y="connsiteY3"/>
                </a:cxn>
              </a:cxnLst>
              <a:rect l="l" t="t" r="r" b="b"/>
              <a:pathLst>
                <a:path w="49238" h="42644">
                  <a:moveTo>
                    <a:pt x="49239" y="8096"/>
                  </a:moveTo>
                  <a:lnTo>
                    <a:pt x="13139" y="42645"/>
                  </a:lnTo>
                  <a:lnTo>
                    <a:pt x="17221" y="17976"/>
                  </a:lnTo>
                  <a:lnTo>
                    <a:pt x="0" y="0"/>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91" name="任意形状 90">
              <a:extLst>
                <a:ext uri="{FF2B5EF4-FFF2-40B4-BE49-F238E27FC236}">
                  <a16:creationId xmlns:a16="http://schemas.microsoft.com/office/drawing/2014/main" id="{D86867CF-2C81-3BD2-30AE-1F7D295E4BAB}"/>
                </a:ext>
              </a:extLst>
            </p:cNvPr>
            <p:cNvSpPr/>
            <p:nvPr/>
          </p:nvSpPr>
          <p:spPr>
            <a:xfrm>
              <a:off x="7669500" y="3493434"/>
              <a:ext cx="478357" cy="145655"/>
            </a:xfrm>
            <a:custGeom>
              <a:avLst/>
              <a:gdLst>
                <a:gd name="connsiteX0" fmla="*/ 0 w 478357"/>
                <a:gd name="connsiteY0" fmla="*/ 0 h 145655"/>
                <a:gd name="connsiteX1" fmla="*/ 478358 w 478357"/>
                <a:gd name="connsiteY1" fmla="*/ 145656 h 145655"/>
              </a:gdLst>
              <a:ahLst/>
              <a:cxnLst>
                <a:cxn ang="0">
                  <a:pos x="connsiteX0" y="connsiteY0"/>
                </a:cxn>
                <a:cxn ang="0">
                  <a:pos x="connsiteX1" y="connsiteY1"/>
                </a:cxn>
              </a:cxnLst>
              <a:rect l="l" t="t" r="r" b="b"/>
              <a:pathLst>
                <a:path w="478357" h="145655">
                  <a:moveTo>
                    <a:pt x="0" y="0"/>
                  </a:moveTo>
                  <a:lnTo>
                    <a:pt x="478358" y="145656"/>
                  </a:lnTo>
                </a:path>
              </a:pathLst>
            </a:custGeom>
            <a:noFill/>
            <a:ln w="6375" cap="flat">
              <a:solidFill>
                <a:srgbClr val="000000"/>
              </a:solidFill>
              <a:prstDash val="solid"/>
              <a:miter/>
            </a:ln>
          </p:spPr>
          <p:txBody>
            <a:bodyPr rtlCol="0" anchor="ctr"/>
            <a:lstStyle/>
            <a:p>
              <a:endParaRPr lang="zh-CN" altLang="en-US"/>
            </a:p>
          </p:txBody>
        </p:sp>
        <p:sp>
          <p:nvSpPr>
            <p:cNvPr id="92" name="任意形状 91">
              <a:extLst>
                <a:ext uri="{FF2B5EF4-FFF2-40B4-BE49-F238E27FC236}">
                  <a16:creationId xmlns:a16="http://schemas.microsoft.com/office/drawing/2014/main" id="{444F5485-CC2D-E95B-4A49-388ECC04DF8F}"/>
                </a:ext>
              </a:extLst>
            </p:cNvPr>
            <p:cNvSpPr/>
            <p:nvPr/>
          </p:nvSpPr>
          <p:spPr>
            <a:xfrm>
              <a:off x="8130637" y="3614548"/>
              <a:ext cx="49238" cy="42644"/>
            </a:xfrm>
            <a:custGeom>
              <a:avLst/>
              <a:gdLst>
                <a:gd name="connsiteX0" fmla="*/ 49239 w 49238"/>
                <a:gd name="connsiteY0" fmla="*/ 34294 h 42644"/>
                <a:gd name="connsiteX1" fmla="*/ 0 w 49238"/>
                <a:gd name="connsiteY1" fmla="*/ 42645 h 42644"/>
                <a:gd name="connsiteX2" fmla="*/ 17221 w 49238"/>
                <a:gd name="connsiteY2" fmla="*/ 24542 h 42644"/>
                <a:gd name="connsiteX3" fmla="*/ 13011 w 49238"/>
                <a:gd name="connsiteY3" fmla="*/ 0 h 42644"/>
              </a:gdLst>
              <a:ahLst/>
              <a:cxnLst>
                <a:cxn ang="0">
                  <a:pos x="connsiteX0" y="connsiteY0"/>
                </a:cxn>
                <a:cxn ang="0">
                  <a:pos x="connsiteX1" y="connsiteY1"/>
                </a:cxn>
                <a:cxn ang="0">
                  <a:pos x="connsiteX2" y="connsiteY2"/>
                </a:cxn>
                <a:cxn ang="0">
                  <a:pos x="connsiteX3" y="connsiteY3"/>
                </a:cxn>
              </a:cxnLst>
              <a:rect l="l" t="t" r="r" b="b"/>
              <a:pathLst>
                <a:path w="49238" h="42644">
                  <a:moveTo>
                    <a:pt x="49239" y="34294"/>
                  </a:moveTo>
                  <a:lnTo>
                    <a:pt x="0" y="42645"/>
                  </a:lnTo>
                  <a:lnTo>
                    <a:pt x="17221" y="24542"/>
                  </a:lnTo>
                  <a:lnTo>
                    <a:pt x="13011" y="0"/>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93" name="任意形状 92">
              <a:extLst>
                <a:ext uri="{FF2B5EF4-FFF2-40B4-BE49-F238E27FC236}">
                  <a16:creationId xmlns:a16="http://schemas.microsoft.com/office/drawing/2014/main" id="{968BA4F2-A557-43FA-F528-7FC888D1F6AE}"/>
                </a:ext>
              </a:extLst>
            </p:cNvPr>
            <p:cNvSpPr/>
            <p:nvPr/>
          </p:nvSpPr>
          <p:spPr>
            <a:xfrm>
              <a:off x="7669628" y="3760778"/>
              <a:ext cx="485309" cy="150054"/>
            </a:xfrm>
            <a:custGeom>
              <a:avLst/>
              <a:gdLst>
                <a:gd name="connsiteX0" fmla="*/ 0 w 485309"/>
                <a:gd name="connsiteY0" fmla="*/ 150054 h 150054"/>
                <a:gd name="connsiteX1" fmla="*/ 485310 w 485309"/>
                <a:gd name="connsiteY1" fmla="*/ 0 h 150054"/>
              </a:gdLst>
              <a:ahLst/>
              <a:cxnLst>
                <a:cxn ang="0">
                  <a:pos x="connsiteX0" y="connsiteY0"/>
                </a:cxn>
                <a:cxn ang="0">
                  <a:pos x="connsiteX1" y="connsiteY1"/>
                </a:cxn>
              </a:cxnLst>
              <a:rect l="l" t="t" r="r" b="b"/>
              <a:pathLst>
                <a:path w="485309" h="150054">
                  <a:moveTo>
                    <a:pt x="0" y="150054"/>
                  </a:moveTo>
                  <a:lnTo>
                    <a:pt x="485310" y="0"/>
                  </a:lnTo>
                </a:path>
              </a:pathLst>
            </a:custGeom>
            <a:noFill/>
            <a:ln w="6375" cap="flat">
              <a:solidFill>
                <a:srgbClr val="000000"/>
              </a:solidFill>
              <a:prstDash val="solid"/>
              <a:miter/>
            </a:ln>
          </p:spPr>
          <p:txBody>
            <a:bodyPr rtlCol="0" anchor="ctr"/>
            <a:lstStyle/>
            <a:p>
              <a:endParaRPr lang="zh-CN" altLang="en-US"/>
            </a:p>
          </p:txBody>
        </p:sp>
        <p:sp>
          <p:nvSpPr>
            <p:cNvPr id="94" name="任意形状 93">
              <a:extLst>
                <a:ext uri="{FF2B5EF4-FFF2-40B4-BE49-F238E27FC236}">
                  <a16:creationId xmlns:a16="http://schemas.microsoft.com/office/drawing/2014/main" id="{3F008504-C964-B240-C409-14FEAD4A4614}"/>
                </a:ext>
              </a:extLst>
            </p:cNvPr>
            <p:cNvSpPr/>
            <p:nvPr/>
          </p:nvSpPr>
          <p:spPr>
            <a:xfrm>
              <a:off x="8137717" y="3742802"/>
              <a:ext cx="49238" cy="42644"/>
            </a:xfrm>
            <a:custGeom>
              <a:avLst/>
              <a:gdLst>
                <a:gd name="connsiteX0" fmla="*/ 49239 w 49238"/>
                <a:gd name="connsiteY0" fmla="*/ 8095 h 42644"/>
                <a:gd name="connsiteX1" fmla="*/ 13139 w 49238"/>
                <a:gd name="connsiteY1" fmla="*/ 42645 h 42644"/>
                <a:gd name="connsiteX2" fmla="*/ 17221 w 49238"/>
                <a:gd name="connsiteY2" fmla="*/ 17976 h 42644"/>
                <a:gd name="connsiteX3" fmla="*/ 0 w 49238"/>
                <a:gd name="connsiteY3" fmla="*/ 0 h 42644"/>
              </a:gdLst>
              <a:ahLst/>
              <a:cxnLst>
                <a:cxn ang="0">
                  <a:pos x="connsiteX0" y="connsiteY0"/>
                </a:cxn>
                <a:cxn ang="0">
                  <a:pos x="connsiteX1" y="connsiteY1"/>
                </a:cxn>
                <a:cxn ang="0">
                  <a:pos x="connsiteX2" y="connsiteY2"/>
                </a:cxn>
                <a:cxn ang="0">
                  <a:pos x="connsiteX3" y="connsiteY3"/>
                </a:cxn>
              </a:cxnLst>
              <a:rect l="l" t="t" r="r" b="b"/>
              <a:pathLst>
                <a:path w="49238" h="42644">
                  <a:moveTo>
                    <a:pt x="49239" y="8095"/>
                  </a:moveTo>
                  <a:lnTo>
                    <a:pt x="13139" y="42645"/>
                  </a:lnTo>
                  <a:lnTo>
                    <a:pt x="17221" y="17976"/>
                  </a:lnTo>
                  <a:lnTo>
                    <a:pt x="0" y="0"/>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95" name="任意形状 94">
              <a:extLst>
                <a:ext uri="{FF2B5EF4-FFF2-40B4-BE49-F238E27FC236}">
                  <a16:creationId xmlns:a16="http://schemas.microsoft.com/office/drawing/2014/main" id="{C6FA66F3-2BEB-C611-9D13-73A420268A0D}"/>
                </a:ext>
              </a:extLst>
            </p:cNvPr>
            <p:cNvSpPr/>
            <p:nvPr/>
          </p:nvSpPr>
          <p:spPr>
            <a:xfrm>
              <a:off x="7667842" y="4008616"/>
              <a:ext cx="480462" cy="164587"/>
            </a:xfrm>
            <a:custGeom>
              <a:avLst/>
              <a:gdLst>
                <a:gd name="connsiteX0" fmla="*/ 0 w 480462"/>
                <a:gd name="connsiteY0" fmla="*/ 0 h 164587"/>
                <a:gd name="connsiteX1" fmla="*/ 480462 w 480462"/>
                <a:gd name="connsiteY1" fmla="*/ 164588 h 164587"/>
              </a:gdLst>
              <a:ahLst/>
              <a:cxnLst>
                <a:cxn ang="0">
                  <a:pos x="connsiteX0" y="connsiteY0"/>
                </a:cxn>
                <a:cxn ang="0">
                  <a:pos x="connsiteX1" y="connsiteY1"/>
                </a:cxn>
              </a:cxnLst>
              <a:rect l="l" t="t" r="r" b="b"/>
              <a:pathLst>
                <a:path w="480462" h="164587">
                  <a:moveTo>
                    <a:pt x="0" y="0"/>
                  </a:moveTo>
                  <a:lnTo>
                    <a:pt x="480462" y="164588"/>
                  </a:lnTo>
                </a:path>
              </a:pathLst>
            </a:custGeom>
            <a:noFill/>
            <a:ln w="6375" cap="flat">
              <a:solidFill>
                <a:srgbClr val="000000"/>
              </a:solidFill>
              <a:prstDash val="solid"/>
              <a:miter/>
            </a:ln>
          </p:spPr>
          <p:txBody>
            <a:bodyPr rtlCol="0" anchor="ctr"/>
            <a:lstStyle/>
            <a:p>
              <a:endParaRPr lang="zh-CN" altLang="en-US"/>
            </a:p>
          </p:txBody>
        </p:sp>
        <p:sp>
          <p:nvSpPr>
            <p:cNvPr id="96" name="任意形状 95">
              <a:extLst>
                <a:ext uri="{FF2B5EF4-FFF2-40B4-BE49-F238E27FC236}">
                  <a16:creationId xmlns:a16="http://schemas.microsoft.com/office/drawing/2014/main" id="{DE941CBD-E462-BEFA-8D09-5D72975A91E4}"/>
                </a:ext>
              </a:extLst>
            </p:cNvPr>
            <p:cNvSpPr/>
            <p:nvPr/>
          </p:nvSpPr>
          <p:spPr>
            <a:xfrm>
              <a:off x="8130510" y="4148534"/>
              <a:ext cx="49430" cy="42198"/>
            </a:xfrm>
            <a:custGeom>
              <a:avLst/>
              <a:gdLst>
                <a:gd name="connsiteX0" fmla="*/ 49430 w 49430"/>
                <a:gd name="connsiteY0" fmla="*/ 35569 h 42198"/>
                <a:gd name="connsiteX1" fmla="*/ 0 w 49430"/>
                <a:gd name="connsiteY1" fmla="*/ 42199 h 42198"/>
                <a:gd name="connsiteX2" fmla="*/ 17795 w 49430"/>
                <a:gd name="connsiteY2" fmla="*/ 24669 h 42198"/>
                <a:gd name="connsiteX3" fmla="*/ 14478 w 49430"/>
                <a:gd name="connsiteY3" fmla="*/ 0 h 42198"/>
              </a:gdLst>
              <a:ahLst/>
              <a:cxnLst>
                <a:cxn ang="0">
                  <a:pos x="connsiteX0" y="connsiteY0"/>
                </a:cxn>
                <a:cxn ang="0">
                  <a:pos x="connsiteX1" y="connsiteY1"/>
                </a:cxn>
                <a:cxn ang="0">
                  <a:pos x="connsiteX2" y="connsiteY2"/>
                </a:cxn>
                <a:cxn ang="0">
                  <a:pos x="connsiteX3" y="connsiteY3"/>
                </a:cxn>
              </a:cxnLst>
              <a:rect l="l" t="t" r="r" b="b"/>
              <a:pathLst>
                <a:path w="49430" h="42198">
                  <a:moveTo>
                    <a:pt x="49430" y="35569"/>
                  </a:moveTo>
                  <a:lnTo>
                    <a:pt x="0" y="42199"/>
                  </a:lnTo>
                  <a:lnTo>
                    <a:pt x="17795" y="24669"/>
                  </a:lnTo>
                  <a:lnTo>
                    <a:pt x="14478" y="0"/>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97" name="任意形状 96">
              <a:extLst>
                <a:ext uri="{FF2B5EF4-FFF2-40B4-BE49-F238E27FC236}">
                  <a16:creationId xmlns:a16="http://schemas.microsoft.com/office/drawing/2014/main" id="{8A0BAA37-1535-A4F7-5BAD-2D9D27216143}"/>
                </a:ext>
              </a:extLst>
            </p:cNvPr>
            <p:cNvSpPr/>
            <p:nvPr/>
          </p:nvSpPr>
          <p:spPr>
            <a:xfrm>
              <a:off x="7633911" y="3555330"/>
              <a:ext cx="565227" cy="520982"/>
            </a:xfrm>
            <a:custGeom>
              <a:avLst/>
              <a:gdLst>
                <a:gd name="connsiteX0" fmla="*/ 0 w 565227"/>
                <a:gd name="connsiteY0" fmla="*/ 0 h 520982"/>
                <a:gd name="connsiteX1" fmla="*/ 565227 w 565227"/>
                <a:gd name="connsiteY1" fmla="*/ 520982 h 520982"/>
              </a:gdLst>
              <a:ahLst/>
              <a:cxnLst>
                <a:cxn ang="0">
                  <a:pos x="connsiteX0" y="connsiteY0"/>
                </a:cxn>
                <a:cxn ang="0">
                  <a:pos x="connsiteX1" y="connsiteY1"/>
                </a:cxn>
              </a:cxnLst>
              <a:rect l="l" t="t" r="r" b="b"/>
              <a:pathLst>
                <a:path w="565227" h="520982">
                  <a:moveTo>
                    <a:pt x="0" y="0"/>
                  </a:moveTo>
                  <a:lnTo>
                    <a:pt x="565227" y="520982"/>
                  </a:lnTo>
                </a:path>
              </a:pathLst>
            </a:custGeom>
            <a:noFill/>
            <a:ln w="6375" cap="flat">
              <a:solidFill>
                <a:srgbClr val="000000"/>
              </a:solidFill>
              <a:prstDash val="solid"/>
              <a:miter/>
            </a:ln>
          </p:spPr>
          <p:txBody>
            <a:bodyPr rtlCol="0" anchor="ctr"/>
            <a:lstStyle/>
            <a:p>
              <a:endParaRPr lang="zh-CN" altLang="en-US"/>
            </a:p>
          </p:txBody>
        </p:sp>
        <p:sp>
          <p:nvSpPr>
            <p:cNvPr id="98" name="任意形状 97">
              <a:extLst>
                <a:ext uri="{FF2B5EF4-FFF2-40B4-BE49-F238E27FC236}">
                  <a16:creationId xmlns:a16="http://schemas.microsoft.com/office/drawing/2014/main" id="{56EB5AD1-BD4C-11A6-F3D9-17762AEF4900}"/>
                </a:ext>
              </a:extLst>
            </p:cNvPr>
            <p:cNvSpPr/>
            <p:nvPr/>
          </p:nvSpPr>
          <p:spPr>
            <a:xfrm>
              <a:off x="8175794" y="4052344"/>
              <a:ext cx="47963" cy="46660"/>
            </a:xfrm>
            <a:custGeom>
              <a:avLst/>
              <a:gdLst>
                <a:gd name="connsiteX0" fmla="*/ 47963 w 47963"/>
                <a:gd name="connsiteY0" fmla="*/ 46661 h 46660"/>
                <a:gd name="connsiteX1" fmla="*/ 0 w 47963"/>
                <a:gd name="connsiteY1" fmla="*/ 32765 h 46660"/>
                <a:gd name="connsiteX2" fmla="*/ 23344 w 47963"/>
                <a:gd name="connsiteY2" fmla="*/ 23968 h 46660"/>
                <a:gd name="connsiteX3" fmla="*/ 30232 w 47963"/>
                <a:gd name="connsiteY3" fmla="*/ 0 h 46660"/>
              </a:gdLst>
              <a:ahLst/>
              <a:cxnLst>
                <a:cxn ang="0">
                  <a:pos x="connsiteX0" y="connsiteY0"/>
                </a:cxn>
                <a:cxn ang="0">
                  <a:pos x="connsiteX1" y="connsiteY1"/>
                </a:cxn>
                <a:cxn ang="0">
                  <a:pos x="connsiteX2" y="connsiteY2"/>
                </a:cxn>
                <a:cxn ang="0">
                  <a:pos x="connsiteX3" y="connsiteY3"/>
                </a:cxn>
              </a:cxnLst>
              <a:rect l="l" t="t" r="r" b="b"/>
              <a:pathLst>
                <a:path w="47963" h="46660">
                  <a:moveTo>
                    <a:pt x="47963" y="46661"/>
                  </a:moveTo>
                  <a:lnTo>
                    <a:pt x="0" y="32765"/>
                  </a:lnTo>
                  <a:lnTo>
                    <a:pt x="23344" y="23968"/>
                  </a:lnTo>
                  <a:lnTo>
                    <a:pt x="30232" y="0"/>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99" name="任意形状 98">
              <a:extLst>
                <a:ext uri="{FF2B5EF4-FFF2-40B4-BE49-F238E27FC236}">
                  <a16:creationId xmlns:a16="http://schemas.microsoft.com/office/drawing/2014/main" id="{E7E1C24C-2925-9933-9F68-D4AC44FDAEF0}"/>
                </a:ext>
              </a:extLst>
            </p:cNvPr>
            <p:cNvSpPr/>
            <p:nvPr/>
          </p:nvSpPr>
          <p:spPr>
            <a:xfrm>
              <a:off x="7633911" y="3327571"/>
              <a:ext cx="565227" cy="520982"/>
            </a:xfrm>
            <a:custGeom>
              <a:avLst/>
              <a:gdLst>
                <a:gd name="connsiteX0" fmla="*/ 0 w 565227"/>
                <a:gd name="connsiteY0" fmla="*/ 520982 h 520982"/>
                <a:gd name="connsiteX1" fmla="*/ 565227 w 565227"/>
                <a:gd name="connsiteY1" fmla="*/ 0 h 520982"/>
              </a:gdLst>
              <a:ahLst/>
              <a:cxnLst>
                <a:cxn ang="0">
                  <a:pos x="connsiteX0" y="connsiteY0"/>
                </a:cxn>
                <a:cxn ang="0">
                  <a:pos x="connsiteX1" y="connsiteY1"/>
                </a:cxn>
              </a:cxnLst>
              <a:rect l="l" t="t" r="r" b="b"/>
              <a:pathLst>
                <a:path w="565227" h="520982">
                  <a:moveTo>
                    <a:pt x="0" y="520982"/>
                  </a:moveTo>
                  <a:lnTo>
                    <a:pt x="565227" y="0"/>
                  </a:lnTo>
                </a:path>
              </a:pathLst>
            </a:custGeom>
            <a:noFill/>
            <a:ln w="6375" cap="flat">
              <a:solidFill>
                <a:srgbClr val="000000"/>
              </a:solidFill>
              <a:prstDash val="solid"/>
              <a:miter/>
            </a:ln>
          </p:spPr>
          <p:txBody>
            <a:bodyPr rtlCol="0" anchor="ctr"/>
            <a:lstStyle/>
            <a:p>
              <a:endParaRPr lang="zh-CN" altLang="en-US"/>
            </a:p>
          </p:txBody>
        </p:sp>
        <p:sp>
          <p:nvSpPr>
            <p:cNvPr id="100" name="任意形状 99">
              <a:extLst>
                <a:ext uri="{FF2B5EF4-FFF2-40B4-BE49-F238E27FC236}">
                  <a16:creationId xmlns:a16="http://schemas.microsoft.com/office/drawing/2014/main" id="{B4229B15-3725-00C0-20ED-8CE1612E6DD2}"/>
                </a:ext>
              </a:extLst>
            </p:cNvPr>
            <p:cNvSpPr/>
            <p:nvPr/>
          </p:nvSpPr>
          <p:spPr>
            <a:xfrm>
              <a:off x="8175794" y="3304878"/>
              <a:ext cx="47963" cy="46660"/>
            </a:xfrm>
            <a:custGeom>
              <a:avLst/>
              <a:gdLst>
                <a:gd name="connsiteX0" fmla="*/ 47963 w 47963"/>
                <a:gd name="connsiteY0" fmla="*/ 0 h 46660"/>
                <a:gd name="connsiteX1" fmla="*/ 30232 w 47963"/>
                <a:gd name="connsiteY1" fmla="*/ 46661 h 46660"/>
                <a:gd name="connsiteX2" fmla="*/ 23344 w 47963"/>
                <a:gd name="connsiteY2" fmla="*/ 22693 h 46660"/>
                <a:gd name="connsiteX3" fmla="*/ 0 w 47963"/>
                <a:gd name="connsiteY3" fmla="*/ 13896 h 46660"/>
              </a:gdLst>
              <a:ahLst/>
              <a:cxnLst>
                <a:cxn ang="0">
                  <a:pos x="connsiteX0" y="connsiteY0"/>
                </a:cxn>
                <a:cxn ang="0">
                  <a:pos x="connsiteX1" y="connsiteY1"/>
                </a:cxn>
                <a:cxn ang="0">
                  <a:pos x="connsiteX2" y="connsiteY2"/>
                </a:cxn>
                <a:cxn ang="0">
                  <a:pos x="connsiteX3" y="connsiteY3"/>
                </a:cxn>
              </a:cxnLst>
              <a:rect l="l" t="t" r="r" b="b"/>
              <a:pathLst>
                <a:path w="47963" h="46660">
                  <a:moveTo>
                    <a:pt x="47963" y="0"/>
                  </a:moveTo>
                  <a:lnTo>
                    <a:pt x="30232" y="46661"/>
                  </a:lnTo>
                  <a:lnTo>
                    <a:pt x="23344" y="22693"/>
                  </a:lnTo>
                  <a:lnTo>
                    <a:pt x="0" y="13896"/>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101" name="任意形状 100">
              <a:extLst>
                <a:ext uri="{FF2B5EF4-FFF2-40B4-BE49-F238E27FC236}">
                  <a16:creationId xmlns:a16="http://schemas.microsoft.com/office/drawing/2014/main" id="{50653D70-922A-6751-AAD9-E9C9181D89E7}"/>
                </a:ext>
              </a:extLst>
            </p:cNvPr>
            <p:cNvSpPr/>
            <p:nvPr/>
          </p:nvSpPr>
          <p:spPr>
            <a:xfrm>
              <a:off x="8478818" y="3280401"/>
              <a:ext cx="466239" cy="310626"/>
            </a:xfrm>
            <a:custGeom>
              <a:avLst/>
              <a:gdLst>
                <a:gd name="connsiteX0" fmla="*/ 0 w 466239"/>
                <a:gd name="connsiteY0" fmla="*/ 0 h 310626"/>
                <a:gd name="connsiteX1" fmla="*/ 466239 w 466239"/>
                <a:gd name="connsiteY1" fmla="*/ 310626 h 310626"/>
              </a:gdLst>
              <a:ahLst/>
              <a:cxnLst>
                <a:cxn ang="0">
                  <a:pos x="connsiteX0" y="connsiteY0"/>
                </a:cxn>
                <a:cxn ang="0">
                  <a:pos x="connsiteX1" y="connsiteY1"/>
                </a:cxn>
              </a:cxnLst>
              <a:rect l="l" t="t" r="r" b="b"/>
              <a:pathLst>
                <a:path w="466239" h="310626">
                  <a:moveTo>
                    <a:pt x="0" y="0"/>
                  </a:moveTo>
                  <a:lnTo>
                    <a:pt x="466239" y="310626"/>
                  </a:lnTo>
                </a:path>
              </a:pathLst>
            </a:custGeom>
            <a:noFill/>
            <a:ln w="6375" cap="flat">
              <a:solidFill>
                <a:srgbClr val="000000"/>
              </a:solidFill>
              <a:prstDash val="solid"/>
              <a:miter/>
            </a:ln>
          </p:spPr>
          <p:txBody>
            <a:bodyPr rtlCol="0" anchor="ctr"/>
            <a:lstStyle/>
            <a:p>
              <a:endParaRPr lang="zh-CN" altLang="en-US"/>
            </a:p>
          </p:txBody>
        </p:sp>
        <p:sp>
          <p:nvSpPr>
            <p:cNvPr id="102" name="任意形状 101">
              <a:extLst>
                <a:ext uri="{FF2B5EF4-FFF2-40B4-BE49-F238E27FC236}">
                  <a16:creationId xmlns:a16="http://schemas.microsoft.com/office/drawing/2014/main" id="{4169C459-562F-B76C-EF06-C05A7BB37B32}"/>
                </a:ext>
              </a:extLst>
            </p:cNvPr>
            <p:cNvSpPr/>
            <p:nvPr/>
          </p:nvSpPr>
          <p:spPr>
            <a:xfrm>
              <a:off x="8923371" y="3566294"/>
              <a:ext cx="49557" cy="43282"/>
            </a:xfrm>
            <a:custGeom>
              <a:avLst/>
              <a:gdLst>
                <a:gd name="connsiteX0" fmla="*/ 49558 w 49557"/>
                <a:gd name="connsiteY0" fmla="*/ 43282 h 43282"/>
                <a:gd name="connsiteX1" fmla="*/ 0 w 49557"/>
                <a:gd name="connsiteY1" fmla="*/ 37099 h 43282"/>
                <a:gd name="connsiteX2" fmla="*/ 21686 w 49557"/>
                <a:gd name="connsiteY2" fmla="*/ 24733 h 43282"/>
                <a:gd name="connsiteX3" fmla="*/ 24811 w 49557"/>
                <a:gd name="connsiteY3" fmla="*/ 0 h 43282"/>
              </a:gdLst>
              <a:ahLst/>
              <a:cxnLst>
                <a:cxn ang="0">
                  <a:pos x="connsiteX0" y="connsiteY0"/>
                </a:cxn>
                <a:cxn ang="0">
                  <a:pos x="connsiteX1" y="connsiteY1"/>
                </a:cxn>
                <a:cxn ang="0">
                  <a:pos x="connsiteX2" y="connsiteY2"/>
                </a:cxn>
                <a:cxn ang="0">
                  <a:pos x="connsiteX3" y="connsiteY3"/>
                </a:cxn>
              </a:cxnLst>
              <a:rect l="l" t="t" r="r" b="b"/>
              <a:pathLst>
                <a:path w="49557" h="43282">
                  <a:moveTo>
                    <a:pt x="49558" y="43282"/>
                  </a:moveTo>
                  <a:lnTo>
                    <a:pt x="0" y="37099"/>
                  </a:lnTo>
                  <a:lnTo>
                    <a:pt x="21686" y="24733"/>
                  </a:lnTo>
                  <a:lnTo>
                    <a:pt x="24811" y="0"/>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103" name="任意形状 102">
              <a:extLst>
                <a:ext uri="{FF2B5EF4-FFF2-40B4-BE49-F238E27FC236}">
                  <a16:creationId xmlns:a16="http://schemas.microsoft.com/office/drawing/2014/main" id="{B63A2F16-9A71-D075-069B-729C047E431A}"/>
                </a:ext>
              </a:extLst>
            </p:cNvPr>
            <p:cNvSpPr/>
            <p:nvPr/>
          </p:nvSpPr>
          <p:spPr>
            <a:xfrm>
              <a:off x="8478818" y="3812857"/>
              <a:ext cx="466239" cy="310626"/>
            </a:xfrm>
            <a:custGeom>
              <a:avLst/>
              <a:gdLst>
                <a:gd name="connsiteX0" fmla="*/ 0 w 466239"/>
                <a:gd name="connsiteY0" fmla="*/ 310626 h 310626"/>
                <a:gd name="connsiteX1" fmla="*/ 466239 w 466239"/>
                <a:gd name="connsiteY1" fmla="*/ 0 h 310626"/>
              </a:gdLst>
              <a:ahLst/>
              <a:cxnLst>
                <a:cxn ang="0">
                  <a:pos x="connsiteX0" y="connsiteY0"/>
                </a:cxn>
                <a:cxn ang="0">
                  <a:pos x="connsiteX1" y="connsiteY1"/>
                </a:cxn>
              </a:cxnLst>
              <a:rect l="l" t="t" r="r" b="b"/>
              <a:pathLst>
                <a:path w="466239" h="310626">
                  <a:moveTo>
                    <a:pt x="0" y="310626"/>
                  </a:moveTo>
                  <a:lnTo>
                    <a:pt x="466239" y="0"/>
                  </a:lnTo>
                </a:path>
              </a:pathLst>
            </a:custGeom>
            <a:noFill/>
            <a:ln w="6375" cap="flat">
              <a:solidFill>
                <a:srgbClr val="000000"/>
              </a:solidFill>
              <a:prstDash val="solid"/>
              <a:miter/>
            </a:ln>
          </p:spPr>
          <p:txBody>
            <a:bodyPr rtlCol="0" anchor="ctr"/>
            <a:lstStyle/>
            <a:p>
              <a:endParaRPr lang="zh-CN" altLang="en-US"/>
            </a:p>
          </p:txBody>
        </p:sp>
        <p:sp>
          <p:nvSpPr>
            <p:cNvPr id="104" name="任意形状 103">
              <a:extLst>
                <a:ext uri="{FF2B5EF4-FFF2-40B4-BE49-F238E27FC236}">
                  <a16:creationId xmlns:a16="http://schemas.microsoft.com/office/drawing/2014/main" id="{3E6F5E89-9420-04F6-7B1C-554D7359431C}"/>
                </a:ext>
              </a:extLst>
            </p:cNvPr>
            <p:cNvSpPr/>
            <p:nvPr/>
          </p:nvSpPr>
          <p:spPr>
            <a:xfrm>
              <a:off x="8923371" y="3794307"/>
              <a:ext cx="49557" cy="43282"/>
            </a:xfrm>
            <a:custGeom>
              <a:avLst/>
              <a:gdLst>
                <a:gd name="connsiteX0" fmla="*/ 49558 w 49557"/>
                <a:gd name="connsiteY0" fmla="*/ 0 h 43282"/>
                <a:gd name="connsiteX1" fmla="*/ 24811 w 49557"/>
                <a:gd name="connsiteY1" fmla="*/ 43282 h 43282"/>
                <a:gd name="connsiteX2" fmla="*/ 21686 w 49557"/>
                <a:gd name="connsiteY2" fmla="*/ 18550 h 43282"/>
                <a:gd name="connsiteX3" fmla="*/ 0 w 49557"/>
                <a:gd name="connsiteY3" fmla="*/ 6183 h 43282"/>
              </a:gdLst>
              <a:ahLst/>
              <a:cxnLst>
                <a:cxn ang="0">
                  <a:pos x="connsiteX0" y="connsiteY0"/>
                </a:cxn>
                <a:cxn ang="0">
                  <a:pos x="connsiteX1" y="connsiteY1"/>
                </a:cxn>
                <a:cxn ang="0">
                  <a:pos x="connsiteX2" y="connsiteY2"/>
                </a:cxn>
                <a:cxn ang="0">
                  <a:pos x="connsiteX3" y="connsiteY3"/>
                </a:cxn>
              </a:cxnLst>
              <a:rect l="l" t="t" r="r" b="b"/>
              <a:pathLst>
                <a:path w="49557" h="43282">
                  <a:moveTo>
                    <a:pt x="49558" y="0"/>
                  </a:moveTo>
                  <a:lnTo>
                    <a:pt x="24811" y="43282"/>
                  </a:lnTo>
                  <a:lnTo>
                    <a:pt x="21686" y="18550"/>
                  </a:lnTo>
                  <a:lnTo>
                    <a:pt x="0" y="6183"/>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105" name="任意形状 104">
              <a:extLst>
                <a:ext uri="{FF2B5EF4-FFF2-40B4-BE49-F238E27FC236}">
                  <a16:creationId xmlns:a16="http://schemas.microsoft.com/office/drawing/2014/main" id="{506C9A4B-23E5-01CB-8014-135B53E41053}"/>
                </a:ext>
              </a:extLst>
            </p:cNvPr>
            <p:cNvSpPr/>
            <p:nvPr/>
          </p:nvSpPr>
          <p:spPr>
            <a:xfrm>
              <a:off x="8505606" y="3701942"/>
              <a:ext cx="405838" cy="6374"/>
            </a:xfrm>
            <a:custGeom>
              <a:avLst/>
              <a:gdLst>
                <a:gd name="connsiteX0" fmla="*/ 0 w 405838"/>
                <a:gd name="connsiteY0" fmla="*/ 0 h 6374"/>
                <a:gd name="connsiteX1" fmla="*/ 405839 w 405838"/>
                <a:gd name="connsiteY1" fmla="*/ 0 h 6374"/>
              </a:gdLst>
              <a:ahLst/>
              <a:cxnLst>
                <a:cxn ang="0">
                  <a:pos x="connsiteX0" y="connsiteY0"/>
                </a:cxn>
                <a:cxn ang="0">
                  <a:pos x="connsiteX1" y="connsiteY1"/>
                </a:cxn>
              </a:cxnLst>
              <a:rect l="l" t="t" r="r" b="b"/>
              <a:pathLst>
                <a:path w="405838" h="6374">
                  <a:moveTo>
                    <a:pt x="0" y="0"/>
                  </a:moveTo>
                  <a:lnTo>
                    <a:pt x="405839" y="0"/>
                  </a:lnTo>
                </a:path>
              </a:pathLst>
            </a:custGeom>
            <a:noFill/>
            <a:ln w="6375" cap="flat">
              <a:solidFill>
                <a:srgbClr val="000000"/>
              </a:solidFill>
              <a:prstDash val="solid"/>
              <a:miter/>
            </a:ln>
          </p:spPr>
          <p:txBody>
            <a:bodyPr rtlCol="0" anchor="ctr"/>
            <a:lstStyle/>
            <a:p>
              <a:endParaRPr lang="zh-CN" altLang="en-US"/>
            </a:p>
          </p:txBody>
        </p:sp>
        <p:sp>
          <p:nvSpPr>
            <p:cNvPr id="106" name="任意形状 105">
              <a:extLst>
                <a:ext uri="{FF2B5EF4-FFF2-40B4-BE49-F238E27FC236}">
                  <a16:creationId xmlns:a16="http://schemas.microsoft.com/office/drawing/2014/main" id="{8919C1A1-471B-C535-BB01-9EF23D005883}"/>
                </a:ext>
              </a:extLst>
            </p:cNvPr>
            <p:cNvSpPr/>
            <p:nvPr/>
          </p:nvSpPr>
          <p:spPr>
            <a:xfrm>
              <a:off x="8900283" y="3679631"/>
              <a:ext cx="44646" cy="44621"/>
            </a:xfrm>
            <a:custGeom>
              <a:avLst/>
              <a:gdLst>
                <a:gd name="connsiteX0" fmla="*/ 44647 w 44646"/>
                <a:gd name="connsiteY0" fmla="*/ 22311 h 44621"/>
                <a:gd name="connsiteX1" fmla="*/ 0 w 44646"/>
                <a:gd name="connsiteY1" fmla="*/ 44621 h 44621"/>
                <a:gd name="connsiteX2" fmla="*/ 11162 w 44646"/>
                <a:gd name="connsiteY2" fmla="*/ 22311 h 44621"/>
                <a:gd name="connsiteX3" fmla="*/ 0 w 44646"/>
                <a:gd name="connsiteY3" fmla="*/ 0 h 44621"/>
              </a:gdLst>
              <a:ahLst/>
              <a:cxnLst>
                <a:cxn ang="0">
                  <a:pos x="connsiteX0" y="connsiteY0"/>
                </a:cxn>
                <a:cxn ang="0">
                  <a:pos x="connsiteX1" y="connsiteY1"/>
                </a:cxn>
                <a:cxn ang="0">
                  <a:pos x="connsiteX2" y="connsiteY2"/>
                </a:cxn>
                <a:cxn ang="0">
                  <a:pos x="connsiteX3" y="connsiteY3"/>
                </a:cxn>
              </a:cxnLst>
              <a:rect l="l" t="t" r="r" b="b"/>
              <a:pathLst>
                <a:path w="44646" h="44621">
                  <a:moveTo>
                    <a:pt x="44647" y="22311"/>
                  </a:moveTo>
                  <a:lnTo>
                    <a:pt x="0" y="44621"/>
                  </a:lnTo>
                  <a:lnTo>
                    <a:pt x="11162" y="22311"/>
                  </a:lnTo>
                  <a:lnTo>
                    <a:pt x="0" y="0"/>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107" name="任意形状 106">
              <a:extLst>
                <a:ext uri="{FF2B5EF4-FFF2-40B4-BE49-F238E27FC236}">
                  <a16:creationId xmlns:a16="http://schemas.microsoft.com/office/drawing/2014/main" id="{01C61D9D-1BDA-AED0-5483-BED90A403C8F}"/>
                </a:ext>
              </a:extLst>
            </p:cNvPr>
            <p:cNvSpPr/>
            <p:nvPr/>
          </p:nvSpPr>
          <p:spPr>
            <a:xfrm>
              <a:off x="8122920" y="2777649"/>
              <a:ext cx="446467" cy="1848585"/>
            </a:xfrm>
            <a:custGeom>
              <a:avLst/>
              <a:gdLst>
                <a:gd name="connsiteX0" fmla="*/ 379497 w 446467"/>
                <a:gd name="connsiteY0" fmla="*/ 0 h 1848585"/>
                <a:gd name="connsiteX1" fmla="*/ 446467 w 446467"/>
                <a:gd name="connsiteY1" fmla="*/ 66932 h 1848585"/>
                <a:gd name="connsiteX2" fmla="*/ 446467 w 446467"/>
                <a:gd name="connsiteY2" fmla="*/ 1781654 h 1848585"/>
                <a:gd name="connsiteX3" fmla="*/ 379497 w 446467"/>
                <a:gd name="connsiteY3" fmla="*/ 1848585 h 1848585"/>
                <a:gd name="connsiteX4" fmla="*/ 66970 w 446467"/>
                <a:gd name="connsiteY4" fmla="*/ 1848585 h 1848585"/>
                <a:gd name="connsiteX5" fmla="*/ 0 w 446467"/>
                <a:gd name="connsiteY5" fmla="*/ 1781654 h 1848585"/>
                <a:gd name="connsiteX6" fmla="*/ 0 w 446467"/>
                <a:gd name="connsiteY6" fmla="*/ 66932 h 1848585"/>
                <a:gd name="connsiteX7" fmla="*/ 66970 w 446467"/>
                <a:gd name="connsiteY7" fmla="*/ 0 h 184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467" h="1848585">
                  <a:moveTo>
                    <a:pt x="379497" y="0"/>
                  </a:moveTo>
                  <a:cubicBezTo>
                    <a:pt x="416484" y="0"/>
                    <a:pt x="446467" y="29966"/>
                    <a:pt x="446467" y="66932"/>
                  </a:cubicBezTo>
                  <a:lnTo>
                    <a:pt x="446467" y="1781654"/>
                  </a:lnTo>
                  <a:cubicBezTo>
                    <a:pt x="446467" y="1818619"/>
                    <a:pt x="416484" y="1848585"/>
                    <a:pt x="379497" y="1848585"/>
                  </a:cubicBezTo>
                  <a:lnTo>
                    <a:pt x="66970" y="1848585"/>
                  </a:lnTo>
                  <a:cubicBezTo>
                    <a:pt x="29983" y="1848585"/>
                    <a:pt x="0" y="1818619"/>
                    <a:pt x="0" y="1781654"/>
                  </a:cubicBezTo>
                  <a:lnTo>
                    <a:pt x="0" y="66932"/>
                  </a:lnTo>
                  <a:cubicBezTo>
                    <a:pt x="0" y="29966"/>
                    <a:pt x="29983" y="0"/>
                    <a:pt x="66970" y="0"/>
                  </a:cubicBezTo>
                  <a:close/>
                </a:path>
              </a:pathLst>
            </a:custGeom>
            <a:solidFill>
              <a:srgbClr val="FFE6CC">
                <a:alpha val="30000"/>
              </a:srgbClr>
            </a:solidFill>
            <a:ln w="6375" cap="flat">
              <a:solidFill>
                <a:srgbClr val="D79B00">
                  <a:alpha val="30000"/>
                </a:srgbClr>
              </a:solidFill>
              <a:prstDash val="solid"/>
              <a:miter/>
            </a:ln>
          </p:spPr>
          <p:txBody>
            <a:bodyPr rtlCol="0" anchor="ctr"/>
            <a:lstStyle/>
            <a:p>
              <a:endParaRPr lang="zh-CN" altLang="en-US"/>
            </a:p>
          </p:txBody>
        </p:sp>
        <p:sp>
          <p:nvSpPr>
            <p:cNvPr id="108" name="任意形状 107">
              <a:extLst>
                <a:ext uri="{FF2B5EF4-FFF2-40B4-BE49-F238E27FC236}">
                  <a16:creationId xmlns:a16="http://schemas.microsoft.com/office/drawing/2014/main" id="{B0103597-23D1-9AF6-798F-EF620E670261}"/>
                </a:ext>
              </a:extLst>
            </p:cNvPr>
            <p:cNvSpPr/>
            <p:nvPr/>
          </p:nvSpPr>
          <p:spPr>
            <a:xfrm>
              <a:off x="8888292" y="2777649"/>
              <a:ext cx="446467" cy="1848585"/>
            </a:xfrm>
            <a:custGeom>
              <a:avLst/>
              <a:gdLst>
                <a:gd name="connsiteX0" fmla="*/ 379497 w 446467"/>
                <a:gd name="connsiteY0" fmla="*/ 0 h 1848585"/>
                <a:gd name="connsiteX1" fmla="*/ 446467 w 446467"/>
                <a:gd name="connsiteY1" fmla="*/ 66932 h 1848585"/>
                <a:gd name="connsiteX2" fmla="*/ 446467 w 446467"/>
                <a:gd name="connsiteY2" fmla="*/ 1781654 h 1848585"/>
                <a:gd name="connsiteX3" fmla="*/ 379497 w 446467"/>
                <a:gd name="connsiteY3" fmla="*/ 1848585 h 1848585"/>
                <a:gd name="connsiteX4" fmla="*/ 66970 w 446467"/>
                <a:gd name="connsiteY4" fmla="*/ 1848585 h 1848585"/>
                <a:gd name="connsiteX5" fmla="*/ 0 w 446467"/>
                <a:gd name="connsiteY5" fmla="*/ 1781654 h 1848585"/>
                <a:gd name="connsiteX6" fmla="*/ 0 w 446467"/>
                <a:gd name="connsiteY6" fmla="*/ 66932 h 1848585"/>
                <a:gd name="connsiteX7" fmla="*/ 66970 w 446467"/>
                <a:gd name="connsiteY7" fmla="*/ 0 h 184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467" h="1848585">
                  <a:moveTo>
                    <a:pt x="379497" y="0"/>
                  </a:moveTo>
                  <a:cubicBezTo>
                    <a:pt x="416484" y="0"/>
                    <a:pt x="446467" y="29966"/>
                    <a:pt x="446467" y="66932"/>
                  </a:cubicBezTo>
                  <a:lnTo>
                    <a:pt x="446467" y="1781654"/>
                  </a:lnTo>
                  <a:cubicBezTo>
                    <a:pt x="446467" y="1818619"/>
                    <a:pt x="416484" y="1848585"/>
                    <a:pt x="379497" y="1848585"/>
                  </a:cubicBezTo>
                  <a:lnTo>
                    <a:pt x="66970" y="1848585"/>
                  </a:lnTo>
                  <a:cubicBezTo>
                    <a:pt x="29984" y="1848585"/>
                    <a:pt x="0" y="1818619"/>
                    <a:pt x="0" y="1781654"/>
                  </a:cubicBezTo>
                  <a:lnTo>
                    <a:pt x="0" y="66932"/>
                  </a:lnTo>
                  <a:cubicBezTo>
                    <a:pt x="0" y="29966"/>
                    <a:pt x="29984" y="0"/>
                    <a:pt x="66970" y="0"/>
                  </a:cubicBezTo>
                  <a:close/>
                </a:path>
              </a:pathLst>
            </a:custGeom>
            <a:solidFill>
              <a:srgbClr val="DAE8FC">
                <a:alpha val="30000"/>
              </a:srgbClr>
            </a:solidFill>
            <a:ln w="6375" cap="flat">
              <a:solidFill>
                <a:srgbClr val="6C8EBF">
                  <a:alpha val="30000"/>
                </a:srgbClr>
              </a:solidFill>
              <a:prstDash val="solid"/>
              <a:miter/>
            </a:ln>
          </p:spPr>
          <p:txBody>
            <a:bodyPr rtlCol="0" anchor="ctr"/>
            <a:lstStyle/>
            <a:p>
              <a:endParaRPr lang="zh-CN" altLang="en-US"/>
            </a:p>
          </p:txBody>
        </p:sp>
        <p:sp>
          <p:nvSpPr>
            <p:cNvPr id="109" name="任意形状 108">
              <a:extLst>
                <a:ext uri="{FF2B5EF4-FFF2-40B4-BE49-F238E27FC236}">
                  <a16:creationId xmlns:a16="http://schemas.microsoft.com/office/drawing/2014/main" id="{83DA55C5-3A22-5607-057C-9CDB4CB973F6}"/>
                </a:ext>
              </a:extLst>
            </p:cNvPr>
            <p:cNvSpPr/>
            <p:nvPr/>
          </p:nvSpPr>
          <p:spPr>
            <a:xfrm>
              <a:off x="7166205" y="2650161"/>
              <a:ext cx="2359897" cy="6374"/>
            </a:xfrm>
            <a:custGeom>
              <a:avLst/>
              <a:gdLst>
                <a:gd name="connsiteX0" fmla="*/ 0 w 2359897"/>
                <a:gd name="connsiteY0" fmla="*/ 0 h 6374"/>
                <a:gd name="connsiteX1" fmla="*/ 0 w 2359897"/>
                <a:gd name="connsiteY1" fmla="*/ 0 h 6374"/>
                <a:gd name="connsiteX2" fmla="*/ 2359898 w 2359897"/>
                <a:gd name="connsiteY2" fmla="*/ 0 h 6374"/>
                <a:gd name="connsiteX3" fmla="*/ 2359898 w 2359897"/>
                <a:gd name="connsiteY3" fmla="*/ 0 h 6374"/>
              </a:gdLst>
              <a:ahLst/>
              <a:cxnLst>
                <a:cxn ang="0">
                  <a:pos x="connsiteX0" y="connsiteY0"/>
                </a:cxn>
                <a:cxn ang="0">
                  <a:pos x="connsiteX1" y="connsiteY1"/>
                </a:cxn>
                <a:cxn ang="0">
                  <a:pos x="connsiteX2" y="connsiteY2"/>
                </a:cxn>
                <a:cxn ang="0">
                  <a:pos x="connsiteX3" y="connsiteY3"/>
                </a:cxn>
              </a:cxnLst>
              <a:rect l="l" t="t" r="r" b="b"/>
              <a:pathLst>
                <a:path w="2359897" h="6374">
                  <a:moveTo>
                    <a:pt x="0" y="0"/>
                  </a:moveTo>
                  <a:lnTo>
                    <a:pt x="0" y="0"/>
                  </a:lnTo>
                  <a:lnTo>
                    <a:pt x="2359898" y="0"/>
                  </a:lnTo>
                  <a:lnTo>
                    <a:pt x="2359898" y="0"/>
                  </a:lnTo>
                </a:path>
              </a:pathLst>
            </a:custGeom>
            <a:solidFill>
              <a:srgbClr val="FFFFFF"/>
            </a:solidFill>
            <a:ln w="6375" cap="flat">
              <a:solidFill>
                <a:srgbClr val="000000"/>
              </a:solidFill>
              <a:custDash>
                <a:ds d="225000" sp="225000"/>
              </a:custDash>
              <a:miter/>
            </a:ln>
          </p:spPr>
          <p:txBody>
            <a:bodyPr rtlCol="0" anchor="ctr"/>
            <a:lstStyle/>
            <a:p>
              <a:endParaRPr lang="zh-CN" altLang="en-US"/>
            </a:p>
          </p:txBody>
        </p:sp>
        <p:sp>
          <p:nvSpPr>
            <p:cNvPr id="110" name="任意形状 109">
              <a:extLst>
                <a:ext uri="{FF2B5EF4-FFF2-40B4-BE49-F238E27FC236}">
                  <a16:creationId xmlns:a16="http://schemas.microsoft.com/office/drawing/2014/main" id="{AAFB118A-1B48-C635-BBBF-21AC82BD4564}"/>
                </a:ext>
              </a:extLst>
            </p:cNvPr>
            <p:cNvSpPr/>
            <p:nvPr/>
          </p:nvSpPr>
          <p:spPr>
            <a:xfrm>
              <a:off x="7166205" y="2650161"/>
              <a:ext cx="2359897" cy="2103562"/>
            </a:xfrm>
            <a:custGeom>
              <a:avLst/>
              <a:gdLst>
                <a:gd name="connsiteX0" fmla="*/ 0 w 2359897"/>
                <a:gd name="connsiteY0" fmla="*/ 0 h 2103562"/>
                <a:gd name="connsiteX1" fmla="*/ 0 w 2359897"/>
                <a:gd name="connsiteY1" fmla="*/ 2103563 h 2103562"/>
                <a:gd name="connsiteX2" fmla="*/ 2359898 w 2359897"/>
                <a:gd name="connsiteY2" fmla="*/ 2103563 h 2103562"/>
                <a:gd name="connsiteX3" fmla="*/ 2359898 w 2359897"/>
                <a:gd name="connsiteY3" fmla="*/ 0 h 2103562"/>
              </a:gdLst>
              <a:ahLst/>
              <a:cxnLst>
                <a:cxn ang="0">
                  <a:pos x="connsiteX0" y="connsiteY0"/>
                </a:cxn>
                <a:cxn ang="0">
                  <a:pos x="connsiteX1" y="connsiteY1"/>
                </a:cxn>
                <a:cxn ang="0">
                  <a:pos x="connsiteX2" y="connsiteY2"/>
                </a:cxn>
                <a:cxn ang="0">
                  <a:pos x="connsiteX3" y="connsiteY3"/>
                </a:cxn>
              </a:cxnLst>
              <a:rect l="l" t="t" r="r" b="b"/>
              <a:pathLst>
                <a:path w="2359897" h="2103562">
                  <a:moveTo>
                    <a:pt x="0" y="0"/>
                  </a:moveTo>
                  <a:lnTo>
                    <a:pt x="0" y="2103563"/>
                  </a:lnTo>
                  <a:lnTo>
                    <a:pt x="2359898" y="2103563"/>
                  </a:lnTo>
                  <a:lnTo>
                    <a:pt x="2359898" y="0"/>
                  </a:lnTo>
                </a:path>
              </a:pathLst>
            </a:custGeom>
            <a:noFill/>
            <a:ln w="6375" cap="flat">
              <a:solidFill>
                <a:srgbClr val="000000"/>
              </a:solidFill>
              <a:custDash>
                <a:ds d="225000" sp="225000"/>
              </a:custDash>
              <a:miter/>
            </a:ln>
          </p:spPr>
          <p:txBody>
            <a:bodyPr rtlCol="0" anchor="ctr"/>
            <a:lstStyle/>
            <a:p>
              <a:endParaRPr lang="zh-CN" altLang="en-US"/>
            </a:p>
          </p:txBody>
        </p:sp>
        <p:sp>
          <p:nvSpPr>
            <p:cNvPr id="111" name="任意形状 110">
              <a:extLst>
                <a:ext uri="{FF2B5EF4-FFF2-40B4-BE49-F238E27FC236}">
                  <a16:creationId xmlns:a16="http://schemas.microsoft.com/office/drawing/2014/main" id="{6C1314DE-70BB-D645-3067-47B4F859C630}"/>
                </a:ext>
              </a:extLst>
            </p:cNvPr>
            <p:cNvSpPr/>
            <p:nvPr/>
          </p:nvSpPr>
          <p:spPr>
            <a:xfrm>
              <a:off x="10482817" y="3213469"/>
              <a:ext cx="6378" cy="1011176"/>
            </a:xfrm>
            <a:custGeom>
              <a:avLst/>
              <a:gdLst>
                <a:gd name="connsiteX0" fmla="*/ 0 w 6378"/>
                <a:gd name="connsiteY0" fmla="*/ 1011176 h 1011176"/>
                <a:gd name="connsiteX1" fmla="*/ 0 w 6378"/>
                <a:gd name="connsiteY1" fmla="*/ 0 h 1011176"/>
              </a:gdLst>
              <a:ahLst/>
              <a:cxnLst>
                <a:cxn ang="0">
                  <a:pos x="connsiteX0" y="connsiteY0"/>
                </a:cxn>
                <a:cxn ang="0">
                  <a:pos x="connsiteX1" y="connsiteY1"/>
                </a:cxn>
              </a:cxnLst>
              <a:rect l="l" t="t" r="r" b="b"/>
              <a:pathLst>
                <a:path w="6378" h="1011176">
                  <a:moveTo>
                    <a:pt x="0" y="1011176"/>
                  </a:moveTo>
                  <a:lnTo>
                    <a:pt x="0" y="0"/>
                  </a:lnTo>
                </a:path>
              </a:pathLst>
            </a:custGeom>
            <a:noFill/>
            <a:ln w="6375" cap="flat">
              <a:solidFill>
                <a:srgbClr val="000000"/>
              </a:solidFill>
              <a:prstDash val="solid"/>
              <a:miter/>
            </a:ln>
          </p:spPr>
          <p:txBody>
            <a:bodyPr rtlCol="0" anchor="ctr"/>
            <a:lstStyle/>
            <a:p>
              <a:endParaRPr lang="zh-CN" altLang="en-US"/>
            </a:p>
          </p:txBody>
        </p:sp>
        <p:sp>
          <p:nvSpPr>
            <p:cNvPr id="112" name="任意形状 111">
              <a:extLst>
                <a:ext uri="{FF2B5EF4-FFF2-40B4-BE49-F238E27FC236}">
                  <a16:creationId xmlns:a16="http://schemas.microsoft.com/office/drawing/2014/main" id="{77F8DC31-FD22-671E-0505-622D25BFB9B9}"/>
                </a:ext>
              </a:extLst>
            </p:cNvPr>
            <p:cNvSpPr/>
            <p:nvPr/>
          </p:nvSpPr>
          <p:spPr>
            <a:xfrm>
              <a:off x="10460494" y="3180003"/>
              <a:ext cx="44646" cy="44621"/>
            </a:xfrm>
            <a:custGeom>
              <a:avLst/>
              <a:gdLst>
                <a:gd name="connsiteX0" fmla="*/ 22323 w 44646"/>
                <a:gd name="connsiteY0" fmla="*/ 0 h 44621"/>
                <a:gd name="connsiteX1" fmla="*/ 44647 w 44646"/>
                <a:gd name="connsiteY1" fmla="*/ 44621 h 44621"/>
                <a:gd name="connsiteX2" fmla="*/ 22323 w 44646"/>
                <a:gd name="connsiteY2" fmla="*/ 33466 h 44621"/>
                <a:gd name="connsiteX3" fmla="*/ 0 w 44646"/>
                <a:gd name="connsiteY3" fmla="*/ 44621 h 44621"/>
              </a:gdLst>
              <a:ahLst/>
              <a:cxnLst>
                <a:cxn ang="0">
                  <a:pos x="connsiteX0" y="connsiteY0"/>
                </a:cxn>
                <a:cxn ang="0">
                  <a:pos x="connsiteX1" y="connsiteY1"/>
                </a:cxn>
                <a:cxn ang="0">
                  <a:pos x="connsiteX2" y="connsiteY2"/>
                </a:cxn>
                <a:cxn ang="0">
                  <a:pos x="connsiteX3" y="connsiteY3"/>
                </a:cxn>
              </a:cxnLst>
              <a:rect l="l" t="t" r="r" b="b"/>
              <a:pathLst>
                <a:path w="44646" h="44621">
                  <a:moveTo>
                    <a:pt x="22323" y="0"/>
                  </a:moveTo>
                  <a:lnTo>
                    <a:pt x="44647" y="44621"/>
                  </a:lnTo>
                  <a:lnTo>
                    <a:pt x="22323" y="33466"/>
                  </a:lnTo>
                  <a:lnTo>
                    <a:pt x="0" y="44621"/>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113" name="任意形状 112">
              <a:extLst>
                <a:ext uri="{FF2B5EF4-FFF2-40B4-BE49-F238E27FC236}">
                  <a16:creationId xmlns:a16="http://schemas.microsoft.com/office/drawing/2014/main" id="{136A604A-1D25-2E31-935A-AE1AF624BFFC}"/>
                </a:ext>
              </a:extLst>
            </p:cNvPr>
            <p:cNvSpPr/>
            <p:nvPr/>
          </p:nvSpPr>
          <p:spPr>
            <a:xfrm>
              <a:off x="10482817" y="4224645"/>
              <a:ext cx="1298772" cy="6374"/>
            </a:xfrm>
            <a:custGeom>
              <a:avLst/>
              <a:gdLst>
                <a:gd name="connsiteX0" fmla="*/ 0 w 1298772"/>
                <a:gd name="connsiteY0" fmla="*/ 0 h 6374"/>
                <a:gd name="connsiteX1" fmla="*/ 1298773 w 1298772"/>
                <a:gd name="connsiteY1" fmla="*/ 0 h 6374"/>
              </a:gdLst>
              <a:ahLst/>
              <a:cxnLst>
                <a:cxn ang="0">
                  <a:pos x="connsiteX0" y="connsiteY0"/>
                </a:cxn>
                <a:cxn ang="0">
                  <a:pos x="connsiteX1" y="connsiteY1"/>
                </a:cxn>
              </a:cxnLst>
              <a:rect l="l" t="t" r="r" b="b"/>
              <a:pathLst>
                <a:path w="1298772" h="6374">
                  <a:moveTo>
                    <a:pt x="0" y="0"/>
                  </a:moveTo>
                  <a:lnTo>
                    <a:pt x="1298773" y="0"/>
                  </a:lnTo>
                </a:path>
              </a:pathLst>
            </a:custGeom>
            <a:noFill/>
            <a:ln w="6375" cap="flat">
              <a:solidFill>
                <a:srgbClr val="000000"/>
              </a:solidFill>
              <a:prstDash val="solid"/>
              <a:miter/>
            </a:ln>
          </p:spPr>
          <p:txBody>
            <a:bodyPr rtlCol="0" anchor="ctr"/>
            <a:lstStyle/>
            <a:p>
              <a:endParaRPr lang="zh-CN" altLang="en-US"/>
            </a:p>
          </p:txBody>
        </p:sp>
        <p:sp>
          <p:nvSpPr>
            <p:cNvPr id="114" name="任意形状 113">
              <a:extLst>
                <a:ext uri="{FF2B5EF4-FFF2-40B4-BE49-F238E27FC236}">
                  <a16:creationId xmlns:a16="http://schemas.microsoft.com/office/drawing/2014/main" id="{42B32243-32E1-0407-80A9-7058EAAE6C14}"/>
                </a:ext>
              </a:extLst>
            </p:cNvPr>
            <p:cNvSpPr/>
            <p:nvPr/>
          </p:nvSpPr>
          <p:spPr>
            <a:xfrm>
              <a:off x="11770428" y="4202335"/>
              <a:ext cx="44646" cy="44621"/>
            </a:xfrm>
            <a:custGeom>
              <a:avLst/>
              <a:gdLst>
                <a:gd name="connsiteX0" fmla="*/ 44647 w 44646"/>
                <a:gd name="connsiteY0" fmla="*/ 22311 h 44621"/>
                <a:gd name="connsiteX1" fmla="*/ 0 w 44646"/>
                <a:gd name="connsiteY1" fmla="*/ 44621 h 44621"/>
                <a:gd name="connsiteX2" fmla="*/ 11162 w 44646"/>
                <a:gd name="connsiteY2" fmla="*/ 22311 h 44621"/>
                <a:gd name="connsiteX3" fmla="*/ 0 w 44646"/>
                <a:gd name="connsiteY3" fmla="*/ 0 h 44621"/>
              </a:gdLst>
              <a:ahLst/>
              <a:cxnLst>
                <a:cxn ang="0">
                  <a:pos x="connsiteX0" y="connsiteY0"/>
                </a:cxn>
                <a:cxn ang="0">
                  <a:pos x="connsiteX1" y="connsiteY1"/>
                </a:cxn>
                <a:cxn ang="0">
                  <a:pos x="connsiteX2" y="connsiteY2"/>
                </a:cxn>
                <a:cxn ang="0">
                  <a:pos x="connsiteX3" y="connsiteY3"/>
                </a:cxn>
              </a:cxnLst>
              <a:rect l="l" t="t" r="r" b="b"/>
              <a:pathLst>
                <a:path w="44646" h="44621">
                  <a:moveTo>
                    <a:pt x="44647" y="22311"/>
                  </a:moveTo>
                  <a:lnTo>
                    <a:pt x="0" y="44621"/>
                  </a:lnTo>
                  <a:lnTo>
                    <a:pt x="11162" y="22311"/>
                  </a:lnTo>
                  <a:lnTo>
                    <a:pt x="0" y="0"/>
                  </a:lnTo>
                  <a:close/>
                </a:path>
              </a:pathLst>
            </a:custGeom>
            <a:solidFill>
              <a:srgbClr val="000000"/>
            </a:solidFill>
            <a:ln w="6375" cap="flat">
              <a:solidFill>
                <a:srgbClr val="000000"/>
              </a:solidFill>
              <a:prstDash val="solid"/>
              <a:miter/>
            </a:ln>
          </p:spPr>
          <p:txBody>
            <a:bodyPr rtlCol="0" anchor="ctr"/>
            <a:lstStyle/>
            <a:p>
              <a:endParaRPr lang="zh-CN" altLang="en-US"/>
            </a:p>
          </p:txBody>
        </p:sp>
        <p:sp>
          <p:nvSpPr>
            <p:cNvPr id="115" name="任意形状 114">
              <a:extLst>
                <a:ext uri="{FF2B5EF4-FFF2-40B4-BE49-F238E27FC236}">
                  <a16:creationId xmlns:a16="http://schemas.microsoft.com/office/drawing/2014/main" id="{E1BB5A8D-88AC-1584-9BC9-95BC02956CD2}"/>
                </a:ext>
              </a:extLst>
            </p:cNvPr>
            <p:cNvSpPr/>
            <p:nvPr/>
          </p:nvSpPr>
          <p:spPr>
            <a:xfrm>
              <a:off x="10610379" y="3561704"/>
              <a:ext cx="1020496" cy="361217"/>
            </a:xfrm>
            <a:custGeom>
              <a:avLst/>
              <a:gdLst>
                <a:gd name="connsiteX0" fmla="*/ 0 w 1020496"/>
                <a:gd name="connsiteY0" fmla="*/ 0 h 361217"/>
                <a:gd name="connsiteX1" fmla="*/ 287015 w 1020496"/>
                <a:gd name="connsiteY1" fmla="*/ 95616 h 361217"/>
                <a:gd name="connsiteX2" fmla="*/ 350796 w 1020496"/>
                <a:gd name="connsiteY2" fmla="*/ 254977 h 361217"/>
                <a:gd name="connsiteX3" fmla="*/ 446467 w 1020496"/>
                <a:gd name="connsiteY3" fmla="*/ 350594 h 361217"/>
                <a:gd name="connsiteX4" fmla="*/ 669701 w 1020496"/>
                <a:gd name="connsiteY4" fmla="*/ 318722 h 361217"/>
                <a:gd name="connsiteX5" fmla="*/ 1020496 w 1020496"/>
                <a:gd name="connsiteY5" fmla="*/ 63744 h 36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0496" h="361217">
                  <a:moveTo>
                    <a:pt x="0" y="0"/>
                  </a:moveTo>
                  <a:cubicBezTo>
                    <a:pt x="170083" y="0"/>
                    <a:pt x="265754" y="31872"/>
                    <a:pt x="287015" y="95616"/>
                  </a:cubicBezTo>
                  <a:cubicBezTo>
                    <a:pt x="308275" y="159361"/>
                    <a:pt x="329535" y="212481"/>
                    <a:pt x="350796" y="254977"/>
                  </a:cubicBezTo>
                  <a:cubicBezTo>
                    <a:pt x="372056" y="297474"/>
                    <a:pt x="403946" y="329346"/>
                    <a:pt x="446467" y="350594"/>
                  </a:cubicBezTo>
                  <a:cubicBezTo>
                    <a:pt x="488988" y="371842"/>
                    <a:pt x="563399" y="361218"/>
                    <a:pt x="669701" y="318722"/>
                  </a:cubicBezTo>
                  <a:cubicBezTo>
                    <a:pt x="776002" y="276225"/>
                    <a:pt x="892934" y="191233"/>
                    <a:pt x="1020496" y="63744"/>
                  </a:cubicBezTo>
                </a:path>
              </a:pathLst>
            </a:custGeom>
            <a:noFill/>
            <a:ln w="6375" cap="flat">
              <a:solidFill>
                <a:srgbClr val="000000"/>
              </a:solidFill>
              <a:prstDash val="solid"/>
              <a:miter/>
            </a:ln>
          </p:spPr>
          <p:txBody>
            <a:bodyPr rtlCol="0" anchor="ctr"/>
            <a:lstStyle/>
            <a:p>
              <a:endParaRPr lang="zh-CN" altLang="en-US"/>
            </a:p>
          </p:txBody>
        </p:sp>
        <p:sp>
          <p:nvSpPr>
            <p:cNvPr id="116" name="文本框 115">
              <a:extLst>
                <a:ext uri="{FF2B5EF4-FFF2-40B4-BE49-F238E27FC236}">
                  <a16:creationId xmlns:a16="http://schemas.microsoft.com/office/drawing/2014/main" id="{D278168E-F3FF-E1CB-6B92-F4267A72B461}"/>
                </a:ext>
              </a:extLst>
            </p:cNvPr>
            <p:cNvSpPr txBox="1"/>
            <p:nvPr/>
          </p:nvSpPr>
          <p:spPr>
            <a:xfrm>
              <a:off x="10295706" y="4194861"/>
              <a:ext cx="274434" cy="230832"/>
            </a:xfrm>
            <a:prstGeom prst="rect">
              <a:avLst/>
            </a:prstGeom>
            <a:noFill/>
          </p:spPr>
          <p:txBody>
            <a:bodyPr wrap="none" rtlCol="0">
              <a:spAutoFit/>
            </a:bodyPr>
            <a:lstStyle/>
            <a:p>
              <a:pPr algn="l"/>
              <a:r>
                <a:rPr lang="zh-CN" altLang="en-US" sz="900" b="1" i="1" spc="0" baseline="0" dirty="0">
                  <a:ln/>
                  <a:solidFill>
                    <a:srgbClr val="000000"/>
                  </a:solidFill>
                  <a:latin typeface="Helvetica"/>
                  <a:sym typeface="Helvetica"/>
                  <a:rtl val="0"/>
                </a:rPr>
                <a:t>O</a:t>
              </a:r>
            </a:p>
          </p:txBody>
        </p:sp>
        <p:sp>
          <p:nvSpPr>
            <p:cNvPr id="117" name="任意形状 116">
              <a:extLst>
                <a:ext uri="{FF2B5EF4-FFF2-40B4-BE49-F238E27FC236}">
                  <a16:creationId xmlns:a16="http://schemas.microsoft.com/office/drawing/2014/main" id="{131AF3D2-092A-5C84-0905-6661F0FEF0E8}"/>
                </a:ext>
              </a:extLst>
            </p:cNvPr>
            <p:cNvSpPr/>
            <p:nvPr/>
          </p:nvSpPr>
          <p:spPr>
            <a:xfrm>
              <a:off x="9624963" y="3601098"/>
              <a:ext cx="776899" cy="197607"/>
            </a:xfrm>
            <a:custGeom>
              <a:avLst/>
              <a:gdLst>
                <a:gd name="connsiteX0" fmla="*/ 0 w 695213"/>
                <a:gd name="connsiteY0" fmla="*/ 130676 h 197607"/>
                <a:gd name="connsiteX1" fmla="*/ 0 w 695213"/>
                <a:gd name="connsiteY1" fmla="*/ 66932 h 197607"/>
                <a:gd name="connsiteX2" fmla="*/ 574029 w 695213"/>
                <a:gd name="connsiteY2" fmla="*/ 66932 h 197607"/>
                <a:gd name="connsiteX3" fmla="*/ 574029 w 695213"/>
                <a:gd name="connsiteY3" fmla="*/ 0 h 197607"/>
                <a:gd name="connsiteX4" fmla="*/ 695213 w 695213"/>
                <a:gd name="connsiteY4" fmla="*/ 98804 h 197607"/>
                <a:gd name="connsiteX5" fmla="*/ 574029 w 695213"/>
                <a:gd name="connsiteY5" fmla="*/ 197607 h 197607"/>
                <a:gd name="connsiteX6" fmla="*/ 574029 w 695213"/>
                <a:gd name="connsiteY6" fmla="*/ 130676 h 19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213" h="197607">
                  <a:moveTo>
                    <a:pt x="0" y="130676"/>
                  </a:moveTo>
                  <a:lnTo>
                    <a:pt x="0" y="66932"/>
                  </a:lnTo>
                  <a:lnTo>
                    <a:pt x="574029" y="66932"/>
                  </a:lnTo>
                  <a:lnTo>
                    <a:pt x="574029" y="0"/>
                  </a:lnTo>
                  <a:lnTo>
                    <a:pt x="695213" y="98804"/>
                  </a:lnTo>
                  <a:lnTo>
                    <a:pt x="574029" y="197607"/>
                  </a:lnTo>
                  <a:lnTo>
                    <a:pt x="574029" y="130676"/>
                  </a:lnTo>
                  <a:close/>
                </a:path>
              </a:pathLst>
            </a:custGeom>
            <a:solidFill>
              <a:srgbClr val="F8CECC"/>
            </a:solidFill>
            <a:ln w="6375" cap="flat">
              <a:solidFill>
                <a:srgbClr val="B85450"/>
              </a:solidFill>
              <a:prstDash val="solid"/>
              <a:miter/>
            </a:ln>
          </p:spPr>
          <p:txBody>
            <a:bodyPr rtlCol="0" anchor="ctr"/>
            <a:lstStyle/>
            <a:p>
              <a:endParaRPr lang="zh-CN" altLang="en-US"/>
            </a:p>
          </p:txBody>
        </p:sp>
        <p:sp>
          <p:nvSpPr>
            <p:cNvPr id="118" name="任意形状 117">
              <a:extLst>
                <a:ext uri="{FF2B5EF4-FFF2-40B4-BE49-F238E27FC236}">
                  <a16:creationId xmlns:a16="http://schemas.microsoft.com/office/drawing/2014/main" id="{5234B32E-23EB-5529-486C-0872F7D5AA25}"/>
                </a:ext>
              </a:extLst>
            </p:cNvPr>
            <p:cNvSpPr/>
            <p:nvPr/>
          </p:nvSpPr>
          <p:spPr>
            <a:xfrm>
              <a:off x="11469701" y="3625449"/>
              <a:ext cx="161174" cy="144954"/>
            </a:xfrm>
            <a:custGeom>
              <a:avLst/>
              <a:gdLst>
                <a:gd name="connsiteX0" fmla="*/ 161175 w 161174"/>
                <a:gd name="connsiteY0" fmla="*/ 0 h 144954"/>
                <a:gd name="connsiteX1" fmla="*/ 0 w 161174"/>
                <a:gd name="connsiteY1" fmla="*/ 144955 h 144954"/>
              </a:gdLst>
              <a:ahLst/>
              <a:cxnLst>
                <a:cxn ang="0">
                  <a:pos x="connsiteX0" y="connsiteY0"/>
                </a:cxn>
                <a:cxn ang="0">
                  <a:pos x="connsiteX1" y="connsiteY1"/>
                </a:cxn>
              </a:cxnLst>
              <a:rect l="l" t="t" r="r" b="b"/>
              <a:pathLst>
                <a:path w="161174" h="144954">
                  <a:moveTo>
                    <a:pt x="161175" y="0"/>
                  </a:moveTo>
                  <a:lnTo>
                    <a:pt x="0" y="144955"/>
                  </a:lnTo>
                </a:path>
              </a:pathLst>
            </a:custGeom>
            <a:noFill/>
            <a:ln w="6375" cap="flat">
              <a:solidFill>
                <a:srgbClr val="6D1F00"/>
              </a:solidFill>
              <a:prstDash val="solid"/>
              <a:miter/>
            </a:ln>
          </p:spPr>
          <p:txBody>
            <a:bodyPr rtlCol="0" anchor="ctr"/>
            <a:lstStyle/>
            <a:p>
              <a:endParaRPr lang="zh-CN" altLang="en-US"/>
            </a:p>
          </p:txBody>
        </p:sp>
        <p:sp>
          <p:nvSpPr>
            <p:cNvPr id="119" name="任意形状 118">
              <a:extLst>
                <a:ext uri="{FF2B5EF4-FFF2-40B4-BE49-F238E27FC236}">
                  <a16:creationId xmlns:a16="http://schemas.microsoft.com/office/drawing/2014/main" id="{605605C1-FC29-0CF4-B600-739D9EFC7BD3}"/>
                </a:ext>
              </a:extLst>
            </p:cNvPr>
            <p:cNvSpPr/>
            <p:nvPr/>
          </p:nvSpPr>
          <p:spPr>
            <a:xfrm>
              <a:off x="11444826" y="3746372"/>
              <a:ext cx="48154" cy="46405"/>
            </a:xfrm>
            <a:custGeom>
              <a:avLst/>
              <a:gdLst>
                <a:gd name="connsiteX0" fmla="*/ 0 w 48154"/>
                <a:gd name="connsiteY0" fmla="*/ 46406 h 46405"/>
                <a:gd name="connsiteX1" fmla="*/ 18241 w 48154"/>
                <a:gd name="connsiteY1" fmla="*/ 0 h 46405"/>
                <a:gd name="connsiteX2" fmla="*/ 24874 w 48154"/>
                <a:gd name="connsiteY2" fmla="*/ 24032 h 46405"/>
                <a:gd name="connsiteX3" fmla="*/ 48155 w 48154"/>
                <a:gd name="connsiteY3" fmla="*/ 33147 h 46405"/>
              </a:gdLst>
              <a:ahLst/>
              <a:cxnLst>
                <a:cxn ang="0">
                  <a:pos x="connsiteX0" y="connsiteY0"/>
                </a:cxn>
                <a:cxn ang="0">
                  <a:pos x="connsiteX1" y="connsiteY1"/>
                </a:cxn>
                <a:cxn ang="0">
                  <a:pos x="connsiteX2" y="connsiteY2"/>
                </a:cxn>
                <a:cxn ang="0">
                  <a:pos x="connsiteX3" y="connsiteY3"/>
                </a:cxn>
              </a:cxnLst>
              <a:rect l="l" t="t" r="r" b="b"/>
              <a:pathLst>
                <a:path w="48154" h="46405">
                  <a:moveTo>
                    <a:pt x="0" y="46406"/>
                  </a:moveTo>
                  <a:lnTo>
                    <a:pt x="18241" y="0"/>
                  </a:lnTo>
                  <a:lnTo>
                    <a:pt x="24874" y="24032"/>
                  </a:lnTo>
                  <a:lnTo>
                    <a:pt x="48155" y="33147"/>
                  </a:lnTo>
                  <a:close/>
                </a:path>
              </a:pathLst>
            </a:custGeom>
            <a:solidFill>
              <a:srgbClr val="6D1F00"/>
            </a:solidFill>
            <a:ln w="6375" cap="flat">
              <a:solidFill>
                <a:srgbClr val="6D1F00"/>
              </a:solidFill>
              <a:prstDash val="solid"/>
              <a:miter/>
            </a:ln>
          </p:spPr>
          <p:txBody>
            <a:bodyPr rtlCol="0" anchor="ctr"/>
            <a:lstStyle/>
            <a:p>
              <a:endParaRPr lang="zh-CN" altLang="en-US"/>
            </a:p>
          </p:txBody>
        </p:sp>
        <p:sp>
          <p:nvSpPr>
            <p:cNvPr id="120" name="任意形状 119">
              <a:extLst>
                <a:ext uri="{FF2B5EF4-FFF2-40B4-BE49-F238E27FC236}">
                  <a16:creationId xmlns:a16="http://schemas.microsoft.com/office/drawing/2014/main" id="{75973769-0650-646F-2F16-7D2FAC8AF738}"/>
                </a:ext>
              </a:extLst>
            </p:cNvPr>
            <p:cNvSpPr/>
            <p:nvPr/>
          </p:nvSpPr>
          <p:spPr>
            <a:xfrm>
              <a:off x="11348326" y="3797558"/>
              <a:ext cx="91206" cy="45577"/>
            </a:xfrm>
            <a:custGeom>
              <a:avLst/>
              <a:gdLst>
                <a:gd name="connsiteX0" fmla="*/ 91207 w 91206"/>
                <a:gd name="connsiteY0" fmla="*/ 0 h 45577"/>
                <a:gd name="connsiteX1" fmla="*/ 0 w 91206"/>
                <a:gd name="connsiteY1" fmla="*/ 45577 h 45577"/>
              </a:gdLst>
              <a:ahLst/>
              <a:cxnLst>
                <a:cxn ang="0">
                  <a:pos x="connsiteX0" y="connsiteY0"/>
                </a:cxn>
                <a:cxn ang="0">
                  <a:pos x="connsiteX1" y="connsiteY1"/>
                </a:cxn>
              </a:cxnLst>
              <a:rect l="l" t="t" r="r" b="b"/>
              <a:pathLst>
                <a:path w="91206" h="45577">
                  <a:moveTo>
                    <a:pt x="91207" y="0"/>
                  </a:moveTo>
                  <a:lnTo>
                    <a:pt x="0" y="45577"/>
                  </a:lnTo>
                </a:path>
              </a:pathLst>
            </a:custGeom>
            <a:noFill/>
            <a:ln w="6375" cap="flat">
              <a:solidFill>
                <a:srgbClr val="6D1F00"/>
              </a:solidFill>
              <a:prstDash val="solid"/>
              <a:miter/>
            </a:ln>
          </p:spPr>
          <p:txBody>
            <a:bodyPr rtlCol="0" anchor="ctr"/>
            <a:lstStyle/>
            <a:p>
              <a:endParaRPr lang="zh-CN" altLang="en-US"/>
            </a:p>
          </p:txBody>
        </p:sp>
        <p:sp>
          <p:nvSpPr>
            <p:cNvPr id="121" name="任意形状 120">
              <a:extLst>
                <a:ext uri="{FF2B5EF4-FFF2-40B4-BE49-F238E27FC236}">
                  <a16:creationId xmlns:a16="http://schemas.microsoft.com/office/drawing/2014/main" id="{0973482C-924D-B075-9250-176E627CD970}"/>
                </a:ext>
              </a:extLst>
            </p:cNvPr>
            <p:cNvSpPr/>
            <p:nvPr/>
          </p:nvSpPr>
          <p:spPr>
            <a:xfrm>
              <a:off x="11318348" y="3818211"/>
              <a:ext cx="49940" cy="39903"/>
            </a:xfrm>
            <a:custGeom>
              <a:avLst/>
              <a:gdLst>
                <a:gd name="connsiteX0" fmla="*/ 0 w 49940"/>
                <a:gd name="connsiteY0" fmla="*/ 39904 h 39903"/>
                <a:gd name="connsiteX1" fmla="*/ 29977 w 49940"/>
                <a:gd name="connsiteY1" fmla="*/ 0 h 39903"/>
                <a:gd name="connsiteX2" fmla="*/ 29977 w 49940"/>
                <a:gd name="connsiteY2" fmla="*/ 24924 h 39903"/>
                <a:gd name="connsiteX3" fmla="*/ 49941 w 49940"/>
                <a:gd name="connsiteY3" fmla="*/ 39904 h 39903"/>
              </a:gdLst>
              <a:ahLst/>
              <a:cxnLst>
                <a:cxn ang="0">
                  <a:pos x="connsiteX0" y="connsiteY0"/>
                </a:cxn>
                <a:cxn ang="0">
                  <a:pos x="connsiteX1" y="connsiteY1"/>
                </a:cxn>
                <a:cxn ang="0">
                  <a:pos x="connsiteX2" y="connsiteY2"/>
                </a:cxn>
                <a:cxn ang="0">
                  <a:pos x="connsiteX3" y="connsiteY3"/>
                </a:cxn>
              </a:cxnLst>
              <a:rect l="l" t="t" r="r" b="b"/>
              <a:pathLst>
                <a:path w="49940" h="39903">
                  <a:moveTo>
                    <a:pt x="0" y="39904"/>
                  </a:moveTo>
                  <a:lnTo>
                    <a:pt x="29977" y="0"/>
                  </a:lnTo>
                  <a:lnTo>
                    <a:pt x="29977" y="24924"/>
                  </a:lnTo>
                  <a:lnTo>
                    <a:pt x="49941" y="39904"/>
                  </a:lnTo>
                  <a:close/>
                </a:path>
              </a:pathLst>
            </a:custGeom>
            <a:solidFill>
              <a:srgbClr val="6D1F00"/>
            </a:solidFill>
            <a:ln w="6375" cap="flat">
              <a:solidFill>
                <a:srgbClr val="6D1F00"/>
              </a:solidFill>
              <a:prstDash val="solid"/>
              <a:miter/>
            </a:ln>
          </p:spPr>
          <p:txBody>
            <a:bodyPr rtlCol="0" anchor="ctr"/>
            <a:lstStyle/>
            <a:p>
              <a:endParaRPr lang="zh-CN" altLang="en-US"/>
            </a:p>
          </p:txBody>
        </p:sp>
        <p:sp>
          <p:nvSpPr>
            <p:cNvPr id="122" name="任意形状 121">
              <a:extLst>
                <a:ext uri="{FF2B5EF4-FFF2-40B4-BE49-F238E27FC236}">
                  <a16:creationId xmlns:a16="http://schemas.microsoft.com/office/drawing/2014/main" id="{3F516FC0-C385-E034-B942-D7FEFFD48BB1}"/>
                </a:ext>
              </a:extLst>
            </p:cNvPr>
            <p:cNvSpPr/>
            <p:nvPr/>
          </p:nvSpPr>
          <p:spPr>
            <a:xfrm>
              <a:off x="11159151" y="3861303"/>
              <a:ext cx="152819" cy="50931"/>
            </a:xfrm>
            <a:custGeom>
              <a:avLst/>
              <a:gdLst>
                <a:gd name="connsiteX0" fmla="*/ 152819 w 152819"/>
                <a:gd name="connsiteY0" fmla="*/ 0 h 50931"/>
                <a:gd name="connsiteX1" fmla="*/ 0 w 152819"/>
                <a:gd name="connsiteY1" fmla="*/ 50932 h 50931"/>
              </a:gdLst>
              <a:ahLst/>
              <a:cxnLst>
                <a:cxn ang="0">
                  <a:pos x="connsiteX0" y="connsiteY0"/>
                </a:cxn>
                <a:cxn ang="0">
                  <a:pos x="connsiteX1" y="connsiteY1"/>
                </a:cxn>
              </a:cxnLst>
              <a:rect l="l" t="t" r="r" b="b"/>
              <a:pathLst>
                <a:path w="152819" h="50931">
                  <a:moveTo>
                    <a:pt x="152819" y="0"/>
                  </a:moveTo>
                  <a:lnTo>
                    <a:pt x="0" y="50932"/>
                  </a:lnTo>
                </a:path>
              </a:pathLst>
            </a:custGeom>
            <a:noFill/>
            <a:ln w="6375" cap="flat">
              <a:solidFill>
                <a:srgbClr val="6D1F00"/>
              </a:solidFill>
              <a:prstDash val="solid"/>
              <a:miter/>
            </a:ln>
          </p:spPr>
          <p:txBody>
            <a:bodyPr rtlCol="0" anchor="ctr"/>
            <a:lstStyle/>
            <a:p>
              <a:endParaRPr lang="zh-CN" altLang="en-US"/>
            </a:p>
          </p:txBody>
        </p:sp>
        <p:sp>
          <p:nvSpPr>
            <p:cNvPr id="123" name="任意形状 122">
              <a:extLst>
                <a:ext uri="{FF2B5EF4-FFF2-40B4-BE49-F238E27FC236}">
                  <a16:creationId xmlns:a16="http://schemas.microsoft.com/office/drawing/2014/main" id="{30C3F37D-9A7F-0858-694F-420F576DC147}"/>
                </a:ext>
              </a:extLst>
            </p:cNvPr>
            <p:cNvSpPr/>
            <p:nvPr/>
          </p:nvSpPr>
          <p:spPr>
            <a:xfrm>
              <a:off x="11127388" y="3887502"/>
              <a:ext cx="49430" cy="42326"/>
            </a:xfrm>
            <a:custGeom>
              <a:avLst/>
              <a:gdLst>
                <a:gd name="connsiteX0" fmla="*/ 0 w 49430"/>
                <a:gd name="connsiteY0" fmla="*/ 35314 h 42326"/>
                <a:gd name="connsiteX1" fmla="*/ 35271 w 49430"/>
                <a:gd name="connsiteY1" fmla="*/ 0 h 42326"/>
                <a:gd name="connsiteX2" fmla="*/ 31763 w 49430"/>
                <a:gd name="connsiteY2" fmla="*/ 24733 h 42326"/>
                <a:gd name="connsiteX3" fmla="*/ 49430 w 49430"/>
                <a:gd name="connsiteY3" fmla="*/ 42326 h 42326"/>
              </a:gdLst>
              <a:ahLst/>
              <a:cxnLst>
                <a:cxn ang="0">
                  <a:pos x="connsiteX0" y="connsiteY0"/>
                </a:cxn>
                <a:cxn ang="0">
                  <a:pos x="connsiteX1" y="connsiteY1"/>
                </a:cxn>
                <a:cxn ang="0">
                  <a:pos x="connsiteX2" y="connsiteY2"/>
                </a:cxn>
                <a:cxn ang="0">
                  <a:pos x="connsiteX3" y="connsiteY3"/>
                </a:cxn>
              </a:cxnLst>
              <a:rect l="l" t="t" r="r" b="b"/>
              <a:pathLst>
                <a:path w="49430" h="42326">
                  <a:moveTo>
                    <a:pt x="0" y="35314"/>
                  </a:moveTo>
                  <a:lnTo>
                    <a:pt x="35271" y="0"/>
                  </a:lnTo>
                  <a:lnTo>
                    <a:pt x="31763" y="24733"/>
                  </a:lnTo>
                  <a:lnTo>
                    <a:pt x="49430" y="42326"/>
                  </a:lnTo>
                  <a:close/>
                </a:path>
              </a:pathLst>
            </a:custGeom>
            <a:solidFill>
              <a:srgbClr val="6D1F00"/>
            </a:solidFill>
            <a:ln w="6375" cap="flat">
              <a:solidFill>
                <a:srgbClr val="6D1F00"/>
              </a:solidFill>
              <a:prstDash val="solid"/>
              <a:miter/>
            </a:ln>
          </p:spPr>
          <p:txBody>
            <a:bodyPr rtlCol="0" anchor="ctr"/>
            <a:lstStyle/>
            <a:p>
              <a:endParaRPr lang="zh-CN" altLang="en-US"/>
            </a:p>
          </p:txBody>
        </p:sp>
        <p:sp>
          <p:nvSpPr>
            <p:cNvPr id="124" name="任意形状 123">
              <a:extLst>
                <a:ext uri="{FF2B5EF4-FFF2-40B4-BE49-F238E27FC236}">
                  <a16:creationId xmlns:a16="http://schemas.microsoft.com/office/drawing/2014/main" id="{4F441B3E-9723-B2C2-2F7B-F0CE9E5C4DBF}"/>
                </a:ext>
              </a:extLst>
            </p:cNvPr>
            <p:cNvSpPr/>
            <p:nvPr/>
          </p:nvSpPr>
          <p:spPr>
            <a:xfrm flipV="1">
              <a:off x="11107871" y="3912298"/>
              <a:ext cx="25512" cy="25497"/>
            </a:xfrm>
            <a:custGeom>
              <a:avLst/>
              <a:gdLst>
                <a:gd name="connsiteX0" fmla="*/ 25512 w 25512"/>
                <a:gd name="connsiteY0" fmla="*/ 12749 h 25497"/>
                <a:gd name="connsiteX1" fmla="*/ 12756 w 25512"/>
                <a:gd name="connsiteY1" fmla="*/ 25498 h 25497"/>
                <a:gd name="connsiteX2" fmla="*/ 0 w 25512"/>
                <a:gd name="connsiteY2" fmla="*/ 12749 h 25497"/>
                <a:gd name="connsiteX3" fmla="*/ 12756 w 25512"/>
                <a:gd name="connsiteY3" fmla="*/ 0 h 25497"/>
                <a:gd name="connsiteX4" fmla="*/ 25512 w 25512"/>
                <a:gd name="connsiteY4" fmla="*/ 12749 h 25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2" h="25497">
                  <a:moveTo>
                    <a:pt x="25512" y="12749"/>
                  </a:moveTo>
                  <a:cubicBezTo>
                    <a:pt x="25512" y="19790"/>
                    <a:pt x="19801" y="25498"/>
                    <a:pt x="12756" y="25498"/>
                  </a:cubicBezTo>
                  <a:cubicBezTo>
                    <a:pt x="5711" y="25498"/>
                    <a:pt x="0" y="19790"/>
                    <a:pt x="0" y="12749"/>
                  </a:cubicBezTo>
                  <a:cubicBezTo>
                    <a:pt x="0" y="5708"/>
                    <a:pt x="5711" y="0"/>
                    <a:pt x="12756" y="0"/>
                  </a:cubicBezTo>
                  <a:cubicBezTo>
                    <a:pt x="19801" y="0"/>
                    <a:pt x="25512" y="5708"/>
                    <a:pt x="25512" y="12749"/>
                  </a:cubicBezTo>
                  <a:close/>
                </a:path>
              </a:pathLst>
            </a:custGeom>
            <a:solidFill>
              <a:srgbClr val="E51400"/>
            </a:solidFill>
            <a:ln w="6375" cap="flat">
              <a:noFill/>
              <a:prstDash val="solid"/>
              <a:miter/>
            </a:ln>
          </p:spPr>
          <p:txBody>
            <a:bodyPr rtlCol="0" anchor="ctr"/>
            <a:lstStyle/>
            <a:p>
              <a:endParaRPr lang="zh-CN" altLang="en-US"/>
            </a:p>
          </p:txBody>
        </p:sp>
        <p:sp>
          <p:nvSpPr>
            <p:cNvPr id="125" name="文本框 124">
              <a:extLst>
                <a:ext uri="{FF2B5EF4-FFF2-40B4-BE49-F238E27FC236}">
                  <a16:creationId xmlns:a16="http://schemas.microsoft.com/office/drawing/2014/main" id="{EB6A5029-522D-A03A-FE30-01718C09ADD8}"/>
                </a:ext>
              </a:extLst>
            </p:cNvPr>
            <p:cNvSpPr txBox="1"/>
            <p:nvPr/>
          </p:nvSpPr>
          <p:spPr>
            <a:xfrm>
              <a:off x="10087595" y="3066125"/>
              <a:ext cx="453970" cy="230832"/>
            </a:xfrm>
            <a:prstGeom prst="rect">
              <a:avLst/>
            </a:prstGeom>
            <a:noFill/>
          </p:spPr>
          <p:txBody>
            <a:bodyPr wrap="none" rtlCol="0">
              <a:spAutoFit/>
            </a:bodyPr>
            <a:lstStyle/>
            <a:p>
              <a:pPr algn="l"/>
              <a:r>
                <a:rPr lang="zh-CN" altLang="en-US" sz="900" b="1" i="1" spc="0" baseline="0" dirty="0">
                  <a:ln/>
                  <a:solidFill>
                    <a:srgbClr val="000000"/>
                  </a:solidFill>
                  <a:latin typeface="Helvetica"/>
                  <a:sym typeface="Helvetica"/>
                  <a:rtl val="0"/>
                </a:rPr>
                <a:t>Loss</a:t>
              </a:r>
            </a:p>
          </p:txBody>
        </p:sp>
        <p:sp>
          <p:nvSpPr>
            <p:cNvPr id="126" name="文本框 125">
              <a:extLst>
                <a:ext uri="{FF2B5EF4-FFF2-40B4-BE49-F238E27FC236}">
                  <a16:creationId xmlns:a16="http://schemas.microsoft.com/office/drawing/2014/main" id="{525DE805-A0D5-1ACC-177B-7293D263B376}"/>
                </a:ext>
              </a:extLst>
            </p:cNvPr>
            <p:cNvSpPr txBox="1"/>
            <p:nvPr/>
          </p:nvSpPr>
          <p:spPr>
            <a:xfrm>
              <a:off x="11599678" y="4221284"/>
              <a:ext cx="447558" cy="230832"/>
            </a:xfrm>
            <a:prstGeom prst="rect">
              <a:avLst/>
            </a:prstGeom>
            <a:noFill/>
          </p:spPr>
          <p:txBody>
            <a:bodyPr wrap="none" rtlCol="0">
              <a:spAutoFit/>
            </a:bodyPr>
            <a:lstStyle/>
            <a:p>
              <a:pPr algn="l"/>
              <a:r>
                <a:rPr lang="zh-CN" altLang="en-US" sz="900" b="1" i="1" spc="0" baseline="0" dirty="0">
                  <a:ln/>
                  <a:solidFill>
                    <a:srgbClr val="000000"/>
                  </a:solidFill>
                  <a:latin typeface="Helvetica"/>
                  <a:sym typeface="Helvetica"/>
                  <a:rtl val="0"/>
                </a:rPr>
                <a:t>Arch</a:t>
              </a:r>
            </a:p>
          </p:txBody>
        </p:sp>
        <p:sp>
          <p:nvSpPr>
            <p:cNvPr id="127" name="文本框 126">
              <a:extLst>
                <a:ext uri="{FF2B5EF4-FFF2-40B4-BE49-F238E27FC236}">
                  <a16:creationId xmlns:a16="http://schemas.microsoft.com/office/drawing/2014/main" id="{B6BC61EB-40B0-9026-BD9D-14A0AE17DF57}"/>
                </a:ext>
              </a:extLst>
            </p:cNvPr>
            <p:cNvSpPr txBox="1"/>
            <p:nvPr/>
          </p:nvSpPr>
          <p:spPr>
            <a:xfrm>
              <a:off x="9608638" y="3475013"/>
              <a:ext cx="710451" cy="230832"/>
            </a:xfrm>
            <a:prstGeom prst="rect">
              <a:avLst/>
            </a:prstGeom>
            <a:noFill/>
          </p:spPr>
          <p:txBody>
            <a:bodyPr wrap="none" rtlCol="0">
              <a:spAutoFit/>
            </a:bodyPr>
            <a:lstStyle/>
            <a:p>
              <a:pPr algn="l"/>
              <a:r>
                <a:rPr lang="zh-CN" altLang="en-US" sz="900" b="1" spc="0" baseline="0" dirty="0">
                  <a:ln/>
                  <a:solidFill>
                    <a:srgbClr val="000000"/>
                  </a:solidFill>
                  <a:latin typeface="Helvetica"/>
                  <a:sym typeface="Helvetica"/>
                  <a:rtl val="0"/>
                </a:rPr>
                <a:t>Encoding</a:t>
              </a:r>
            </a:p>
          </p:txBody>
        </p:sp>
      </p:grpSp>
    </p:spTree>
    <p:extLst>
      <p:ext uri="{BB962C8B-B14F-4D97-AF65-F5344CB8AC3E}">
        <p14:creationId xmlns:p14="http://schemas.microsoft.com/office/powerpoint/2010/main" val="27919895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背景知识：类型混淆漏洞</a:t>
            </a:r>
          </a:p>
        </p:txBody>
      </p:sp>
      <p:grpSp>
        <p:nvGrpSpPr>
          <p:cNvPr id="6" name="íŝ1îḑé"/>
          <p:cNvGrpSpPr/>
          <p:nvPr/>
        </p:nvGrpSpPr>
        <p:grpSpPr>
          <a:xfrm>
            <a:off x="4668316" y="1505842"/>
            <a:ext cx="1485000" cy="1754225"/>
            <a:chOff x="1122994" y="1541013"/>
            <a:chExt cx="1485000" cy="1754225"/>
          </a:xfrm>
        </p:grpSpPr>
        <p:grpSp>
          <p:nvGrpSpPr>
            <p:cNvPr id="17" name="iṣľïḓê"/>
            <p:cNvGrpSpPr/>
            <p:nvPr/>
          </p:nvGrpSpPr>
          <p:grpSpPr>
            <a:xfrm>
              <a:off x="1122994" y="1541013"/>
              <a:ext cx="1485000" cy="1754225"/>
              <a:chOff x="4521000" y="1775837"/>
              <a:chExt cx="1155326" cy="1364782"/>
            </a:xfrm>
          </p:grpSpPr>
          <p:sp>
            <p:nvSpPr>
              <p:cNvPr id="19" name="iSľïḋe"/>
              <p:cNvSpPr/>
              <p:nvPr/>
            </p:nvSpPr>
            <p:spPr bwMode="auto">
              <a:xfrm>
                <a:off x="4521000" y="1775837"/>
                <a:ext cx="1155326" cy="1364782"/>
              </a:xfrm>
              <a:custGeom>
                <a:avLst/>
                <a:gdLst>
                  <a:gd name="T0" fmla="*/ 2750 w 3657"/>
                  <a:gd name="T1" fmla="*/ 198 h 4320"/>
                  <a:gd name="T2" fmla="*/ 2581 w 3657"/>
                  <a:gd name="T3" fmla="*/ 275 h 4320"/>
                  <a:gd name="T4" fmla="*/ 2451 w 3657"/>
                  <a:gd name="T5" fmla="*/ 406 h 4320"/>
                  <a:gd name="T6" fmla="*/ 2373 w 3657"/>
                  <a:gd name="T7" fmla="*/ 575 h 4320"/>
                  <a:gd name="T8" fmla="*/ 2361 w 3657"/>
                  <a:gd name="T9" fmla="*/ 768 h 4320"/>
                  <a:gd name="T10" fmla="*/ 2419 w 3657"/>
                  <a:gd name="T11" fmla="*/ 948 h 4320"/>
                  <a:gd name="T12" fmla="*/ 2532 w 3657"/>
                  <a:gd name="T13" fmla="*/ 1093 h 4320"/>
                  <a:gd name="T14" fmla="*/ 2690 w 3657"/>
                  <a:gd name="T15" fmla="*/ 1189 h 4320"/>
                  <a:gd name="T16" fmla="*/ 2878 w 3657"/>
                  <a:gd name="T17" fmla="*/ 1224 h 4320"/>
                  <a:gd name="T18" fmla="*/ 3066 w 3657"/>
                  <a:gd name="T19" fmla="*/ 1189 h 4320"/>
                  <a:gd name="T20" fmla="*/ 3225 w 3657"/>
                  <a:gd name="T21" fmla="*/ 1093 h 4320"/>
                  <a:gd name="T22" fmla="*/ 3339 w 3657"/>
                  <a:gd name="T23" fmla="*/ 948 h 4320"/>
                  <a:gd name="T24" fmla="*/ 3395 w 3657"/>
                  <a:gd name="T25" fmla="*/ 768 h 4320"/>
                  <a:gd name="T26" fmla="*/ 3383 w 3657"/>
                  <a:gd name="T27" fmla="*/ 575 h 4320"/>
                  <a:gd name="T28" fmla="*/ 3306 w 3657"/>
                  <a:gd name="T29" fmla="*/ 406 h 4320"/>
                  <a:gd name="T30" fmla="*/ 3176 w 3657"/>
                  <a:gd name="T31" fmla="*/ 275 h 4320"/>
                  <a:gd name="T32" fmla="*/ 3006 w 3657"/>
                  <a:gd name="T33" fmla="*/ 198 h 4320"/>
                  <a:gd name="T34" fmla="*/ 2603 w 3657"/>
                  <a:gd name="T35" fmla="*/ 0 h 4320"/>
                  <a:gd name="T36" fmla="*/ 3231 w 3657"/>
                  <a:gd name="T37" fmla="*/ 14 h 4320"/>
                  <a:gd name="T38" fmla="*/ 3327 w 3657"/>
                  <a:gd name="T39" fmla="*/ 81 h 4320"/>
                  <a:gd name="T40" fmla="*/ 3642 w 3657"/>
                  <a:gd name="T41" fmla="*/ 626 h 4320"/>
                  <a:gd name="T42" fmla="*/ 3653 w 3657"/>
                  <a:gd name="T43" fmla="*/ 742 h 4320"/>
                  <a:gd name="T44" fmla="*/ 3350 w 3657"/>
                  <a:gd name="T45" fmla="*/ 1293 h 4320"/>
                  <a:gd name="T46" fmla="*/ 3268 w 3657"/>
                  <a:gd name="T47" fmla="*/ 1377 h 4320"/>
                  <a:gd name="T48" fmla="*/ 3154 w 3657"/>
                  <a:gd name="T49" fmla="*/ 1409 h 4320"/>
                  <a:gd name="T50" fmla="*/ 2738 w 3657"/>
                  <a:gd name="T51" fmla="*/ 1409 h 4320"/>
                  <a:gd name="T52" fmla="*/ 2703 w 3657"/>
                  <a:gd name="T53" fmla="*/ 1416 h 4320"/>
                  <a:gd name="T54" fmla="*/ 2650 w 3657"/>
                  <a:gd name="T55" fmla="*/ 1437 h 4320"/>
                  <a:gd name="T56" fmla="*/ 2594 w 3657"/>
                  <a:gd name="T57" fmla="*/ 1478 h 4320"/>
                  <a:gd name="T58" fmla="*/ 2549 w 3657"/>
                  <a:gd name="T59" fmla="*/ 1543 h 4320"/>
                  <a:gd name="T60" fmla="*/ 2530 w 3657"/>
                  <a:gd name="T61" fmla="*/ 1640 h 4320"/>
                  <a:gd name="T62" fmla="*/ 3078 w 3657"/>
                  <a:gd name="T63" fmla="*/ 2661 h 4320"/>
                  <a:gd name="T64" fmla="*/ 3133 w 3657"/>
                  <a:gd name="T65" fmla="*/ 2812 h 4320"/>
                  <a:gd name="T66" fmla="*/ 3133 w 3657"/>
                  <a:gd name="T67" fmla="*/ 2970 h 4320"/>
                  <a:gd name="T68" fmla="*/ 3078 w 3657"/>
                  <a:gd name="T69" fmla="*/ 3122 h 4320"/>
                  <a:gd name="T70" fmla="*/ 2459 w 3657"/>
                  <a:gd name="T71" fmla="*/ 4172 h 4320"/>
                  <a:gd name="T72" fmla="*/ 2332 w 3657"/>
                  <a:gd name="T73" fmla="*/ 4269 h 4320"/>
                  <a:gd name="T74" fmla="*/ 2179 w 3657"/>
                  <a:gd name="T75" fmla="*/ 4316 h 4320"/>
                  <a:gd name="T76" fmla="*/ 959 w 3657"/>
                  <a:gd name="T77" fmla="*/ 4316 h 4320"/>
                  <a:gd name="T78" fmla="*/ 808 w 3657"/>
                  <a:gd name="T79" fmla="*/ 4269 h 4320"/>
                  <a:gd name="T80" fmla="*/ 681 w 3657"/>
                  <a:gd name="T81" fmla="*/ 4172 h 4320"/>
                  <a:gd name="T82" fmla="*/ 60 w 3657"/>
                  <a:gd name="T83" fmla="*/ 3121 h 4320"/>
                  <a:gd name="T84" fmla="*/ 5 w 3657"/>
                  <a:gd name="T85" fmla="*/ 2970 h 4320"/>
                  <a:gd name="T86" fmla="*/ 5 w 3657"/>
                  <a:gd name="T87" fmla="*/ 2812 h 4320"/>
                  <a:gd name="T88" fmla="*/ 60 w 3657"/>
                  <a:gd name="T89" fmla="*/ 2661 h 4320"/>
                  <a:gd name="T90" fmla="*/ 681 w 3657"/>
                  <a:gd name="T91" fmla="*/ 1618 h 4320"/>
                  <a:gd name="T92" fmla="*/ 808 w 3657"/>
                  <a:gd name="T93" fmla="*/ 1526 h 4320"/>
                  <a:gd name="T94" fmla="*/ 959 w 3657"/>
                  <a:gd name="T95" fmla="*/ 1483 h 4320"/>
                  <a:gd name="T96" fmla="*/ 2171 w 3657"/>
                  <a:gd name="T97" fmla="*/ 1474 h 4320"/>
                  <a:gd name="T98" fmla="*/ 2272 w 3657"/>
                  <a:gd name="T99" fmla="*/ 1437 h 4320"/>
                  <a:gd name="T100" fmla="*/ 2328 w 3657"/>
                  <a:gd name="T101" fmla="*/ 1382 h 4320"/>
                  <a:gd name="T102" fmla="*/ 2352 w 3657"/>
                  <a:gd name="T103" fmla="*/ 1317 h 4320"/>
                  <a:gd name="T104" fmla="*/ 2352 w 3657"/>
                  <a:gd name="T105" fmla="*/ 1253 h 4320"/>
                  <a:gd name="T106" fmla="*/ 2341 w 3657"/>
                  <a:gd name="T107" fmla="*/ 1199 h 4320"/>
                  <a:gd name="T108" fmla="*/ 2328 w 3657"/>
                  <a:gd name="T109" fmla="*/ 1164 h 4320"/>
                  <a:gd name="T110" fmla="*/ 2132 w 3657"/>
                  <a:gd name="T111" fmla="*/ 817 h 4320"/>
                  <a:gd name="T112" fmla="*/ 2101 w 3657"/>
                  <a:gd name="T113" fmla="*/ 703 h 4320"/>
                  <a:gd name="T114" fmla="*/ 2132 w 3657"/>
                  <a:gd name="T115" fmla="*/ 589 h 4320"/>
                  <a:gd name="T116" fmla="*/ 2458 w 3657"/>
                  <a:gd name="T117" fmla="*/ 52 h 4320"/>
                  <a:gd name="T118" fmla="*/ 2563 w 3657"/>
                  <a:gd name="T119" fmla="*/ 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57" h="4320">
                    <a:moveTo>
                      <a:pt x="2878" y="182"/>
                    </a:moveTo>
                    <a:lnTo>
                      <a:pt x="2813" y="186"/>
                    </a:lnTo>
                    <a:lnTo>
                      <a:pt x="2750" y="198"/>
                    </a:lnTo>
                    <a:lnTo>
                      <a:pt x="2690" y="217"/>
                    </a:lnTo>
                    <a:lnTo>
                      <a:pt x="2633" y="243"/>
                    </a:lnTo>
                    <a:lnTo>
                      <a:pt x="2581" y="275"/>
                    </a:lnTo>
                    <a:lnTo>
                      <a:pt x="2532" y="313"/>
                    </a:lnTo>
                    <a:lnTo>
                      <a:pt x="2489" y="357"/>
                    </a:lnTo>
                    <a:lnTo>
                      <a:pt x="2451" y="406"/>
                    </a:lnTo>
                    <a:lnTo>
                      <a:pt x="2419" y="458"/>
                    </a:lnTo>
                    <a:lnTo>
                      <a:pt x="2392" y="514"/>
                    </a:lnTo>
                    <a:lnTo>
                      <a:pt x="2373" y="575"/>
                    </a:lnTo>
                    <a:lnTo>
                      <a:pt x="2361" y="638"/>
                    </a:lnTo>
                    <a:lnTo>
                      <a:pt x="2357" y="703"/>
                    </a:lnTo>
                    <a:lnTo>
                      <a:pt x="2361" y="768"/>
                    </a:lnTo>
                    <a:lnTo>
                      <a:pt x="2373" y="831"/>
                    </a:lnTo>
                    <a:lnTo>
                      <a:pt x="2392" y="891"/>
                    </a:lnTo>
                    <a:lnTo>
                      <a:pt x="2419" y="948"/>
                    </a:lnTo>
                    <a:lnTo>
                      <a:pt x="2451" y="1001"/>
                    </a:lnTo>
                    <a:lnTo>
                      <a:pt x="2489" y="1049"/>
                    </a:lnTo>
                    <a:lnTo>
                      <a:pt x="2532" y="1093"/>
                    </a:lnTo>
                    <a:lnTo>
                      <a:pt x="2581" y="1131"/>
                    </a:lnTo>
                    <a:lnTo>
                      <a:pt x="2633" y="1164"/>
                    </a:lnTo>
                    <a:lnTo>
                      <a:pt x="2690" y="1189"/>
                    </a:lnTo>
                    <a:lnTo>
                      <a:pt x="2750" y="1208"/>
                    </a:lnTo>
                    <a:lnTo>
                      <a:pt x="2813" y="1220"/>
                    </a:lnTo>
                    <a:lnTo>
                      <a:pt x="2878" y="1224"/>
                    </a:lnTo>
                    <a:lnTo>
                      <a:pt x="2943" y="1220"/>
                    </a:lnTo>
                    <a:lnTo>
                      <a:pt x="3006" y="1208"/>
                    </a:lnTo>
                    <a:lnTo>
                      <a:pt x="3066" y="1189"/>
                    </a:lnTo>
                    <a:lnTo>
                      <a:pt x="3123" y="1164"/>
                    </a:lnTo>
                    <a:lnTo>
                      <a:pt x="3176" y="1131"/>
                    </a:lnTo>
                    <a:lnTo>
                      <a:pt x="3225" y="1093"/>
                    </a:lnTo>
                    <a:lnTo>
                      <a:pt x="3268" y="1049"/>
                    </a:lnTo>
                    <a:lnTo>
                      <a:pt x="3306" y="1001"/>
                    </a:lnTo>
                    <a:lnTo>
                      <a:pt x="3339" y="948"/>
                    </a:lnTo>
                    <a:lnTo>
                      <a:pt x="3365" y="891"/>
                    </a:lnTo>
                    <a:lnTo>
                      <a:pt x="3383" y="831"/>
                    </a:lnTo>
                    <a:lnTo>
                      <a:pt x="3395" y="768"/>
                    </a:lnTo>
                    <a:lnTo>
                      <a:pt x="3399" y="703"/>
                    </a:lnTo>
                    <a:lnTo>
                      <a:pt x="3395" y="638"/>
                    </a:lnTo>
                    <a:lnTo>
                      <a:pt x="3383" y="575"/>
                    </a:lnTo>
                    <a:lnTo>
                      <a:pt x="3365" y="514"/>
                    </a:lnTo>
                    <a:lnTo>
                      <a:pt x="3339" y="458"/>
                    </a:lnTo>
                    <a:lnTo>
                      <a:pt x="3306" y="406"/>
                    </a:lnTo>
                    <a:lnTo>
                      <a:pt x="3268" y="357"/>
                    </a:lnTo>
                    <a:lnTo>
                      <a:pt x="3225" y="313"/>
                    </a:lnTo>
                    <a:lnTo>
                      <a:pt x="3176" y="275"/>
                    </a:lnTo>
                    <a:lnTo>
                      <a:pt x="3123" y="243"/>
                    </a:lnTo>
                    <a:lnTo>
                      <a:pt x="3066" y="217"/>
                    </a:lnTo>
                    <a:lnTo>
                      <a:pt x="3006" y="198"/>
                    </a:lnTo>
                    <a:lnTo>
                      <a:pt x="2943" y="186"/>
                    </a:lnTo>
                    <a:lnTo>
                      <a:pt x="2878" y="182"/>
                    </a:lnTo>
                    <a:close/>
                    <a:moveTo>
                      <a:pt x="2603" y="0"/>
                    </a:moveTo>
                    <a:lnTo>
                      <a:pt x="3154" y="0"/>
                    </a:lnTo>
                    <a:lnTo>
                      <a:pt x="3193" y="4"/>
                    </a:lnTo>
                    <a:lnTo>
                      <a:pt x="3231" y="14"/>
                    </a:lnTo>
                    <a:lnTo>
                      <a:pt x="3268" y="30"/>
                    </a:lnTo>
                    <a:lnTo>
                      <a:pt x="3299" y="52"/>
                    </a:lnTo>
                    <a:lnTo>
                      <a:pt x="3327" y="81"/>
                    </a:lnTo>
                    <a:lnTo>
                      <a:pt x="3350" y="114"/>
                    </a:lnTo>
                    <a:lnTo>
                      <a:pt x="3625" y="589"/>
                    </a:lnTo>
                    <a:lnTo>
                      <a:pt x="3642" y="626"/>
                    </a:lnTo>
                    <a:lnTo>
                      <a:pt x="3653" y="664"/>
                    </a:lnTo>
                    <a:lnTo>
                      <a:pt x="3657" y="703"/>
                    </a:lnTo>
                    <a:lnTo>
                      <a:pt x="3653" y="742"/>
                    </a:lnTo>
                    <a:lnTo>
                      <a:pt x="3642" y="782"/>
                    </a:lnTo>
                    <a:lnTo>
                      <a:pt x="3625" y="817"/>
                    </a:lnTo>
                    <a:lnTo>
                      <a:pt x="3350" y="1293"/>
                    </a:lnTo>
                    <a:lnTo>
                      <a:pt x="3327" y="1326"/>
                    </a:lnTo>
                    <a:lnTo>
                      <a:pt x="3299" y="1355"/>
                    </a:lnTo>
                    <a:lnTo>
                      <a:pt x="3268" y="1377"/>
                    </a:lnTo>
                    <a:lnTo>
                      <a:pt x="3231" y="1394"/>
                    </a:lnTo>
                    <a:lnTo>
                      <a:pt x="3193" y="1405"/>
                    </a:lnTo>
                    <a:lnTo>
                      <a:pt x="3154" y="1409"/>
                    </a:lnTo>
                    <a:lnTo>
                      <a:pt x="2747" y="1409"/>
                    </a:lnTo>
                    <a:lnTo>
                      <a:pt x="2744" y="1409"/>
                    </a:lnTo>
                    <a:lnTo>
                      <a:pt x="2738" y="1409"/>
                    </a:lnTo>
                    <a:lnTo>
                      <a:pt x="2729" y="1411"/>
                    </a:lnTo>
                    <a:lnTo>
                      <a:pt x="2717" y="1413"/>
                    </a:lnTo>
                    <a:lnTo>
                      <a:pt x="2703" y="1416"/>
                    </a:lnTo>
                    <a:lnTo>
                      <a:pt x="2686" y="1422"/>
                    </a:lnTo>
                    <a:lnTo>
                      <a:pt x="2669" y="1430"/>
                    </a:lnTo>
                    <a:lnTo>
                      <a:pt x="2650" y="1437"/>
                    </a:lnTo>
                    <a:lnTo>
                      <a:pt x="2631" y="1449"/>
                    </a:lnTo>
                    <a:lnTo>
                      <a:pt x="2612" y="1462"/>
                    </a:lnTo>
                    <a:lnTo>
                      <a:pt x="2594" y="1478"/>
                    </a:lnTo>
                    <a:lnTo>
                      <a:pt x="2578" y="1496"/>
                    </a:lnTo>
                    <a:lnTo>
                      <a:pt x="2563" y="1519"/>
                    </a:lnTo>
                    <a:lnTo>
                      <a:pt x="2549" y="1543"/>
                    </a:lnTo>
                    <a:lnTo>
                      <a:pt x="2540" y="1572"/>
                    </a:lnTo>
                    <a:lnTo>
                      <a:pt x="2532" y="1604"/>
                    </a:lnTo>
                    <a:lnTo>
                      <a:pt x="2530" y="1640"/>
                    </a:lnTo>
                    <a:lnTo>
                      <a:pt x="2531" y="1681"/>
                    </a:lnTo>
                    <a:lnTo>
                      <a:pt x="2536" y="1725"/>
                    </a:lnTo>
                    <a:lnTo>
                      <a:pt x="3078" y="2661"/>
                    </a:lnTo>
                    <a:lnTo>
                      <a:pt x="3103" y="2710"/>
                    </a:lnTo>
                    <a:lnTo>
                      <a:pt x="3121" y="2760"/>
                    </a:lnTo>
                    <a:lnTo>
                      <a:pt x="3133" y="2812"/>
                    </a:lnTo>
                    <a:lnTo>
                      <a:pt x="3140" y="2864"/>
                    </a:lnTo>
                    <a:lnTo>
                      <a:pt x="3140" y="2918"/>
                    </a:lnTo>
                    <a:lnTo>
                      <a:pt x="3133" y="2970"/>
                    </a:lnTo>
                    <a:lnTo>
                      <a:pt x="3121" y="3023"/>
                    </a:lnTo>
                    <a:lnTo>
                      <a:pt x="3103" y="3074"/>
                    </a:lnTo>
                    <a:lnTo>
                      <a:pt x="3078" y="3122"/>
                    </a:lnTo>
                    <a:lnTo>
                      <a:pt x="2523" y="4086"/>
                    </a:lnTo>
                    <a:lnTo>
                      <a:pt x="2493" y="4130"/>
                    </a:lnTo>
                    <a:lnTo>
                      <a:pt x="2459" y="4172"/>
                    </a:lnTo>
                    <a:lnTo>
                      <a:pt x="2420" y="4209"/>
                    </a:lnTo>
                    <a:lnTo>
                      <a:pt x="2378" y="4241"/>
                    </a:lnTo>
                    <a:lnTo>
                      <a:pt x="2332" y="4269"/>
                    </a:lnTo>
                    <a:lnTo>
                      <a:pt x="2284" y="4291"/>
                    </a:lnTo>
                    <a:lnTo>
                      <a:pt x="2233" y="4307"/>
                    </a:lnTo>
                    <a:lnTo>
                      <a:pt x="2179" y="4316"/>
                    </a:lnTo>
                    <a:lnTo>
                      <a:pt x="2125" y="4320"/>
                    </a:lnTo>
                    <a:lnTo>
                      <a:pt x="1013" y="4320"/>
                    </a:lnTo>
                    <a:lnTo>
                      <a:pt x="959" y="4316"/>
                    </a:lnTo>
                    <a:lnTo>
                      <a:pt x="907" y="4307"/>
                    </a:lnTo>
                    <a:lnTo>
                      <a:pt x="856" y="4291"/>
                    </a:lnTo>
                    <a:lnTo>
                      <a:pt x="808" y="4269"/>
                    </a:lnTo>
                    <a:lnTo>
                      <a:pt x="762" y="4241"/>
                    </a:lnTo>
                    <a:lnTo>
                      <a:pt x="719" y="4210"/>
                    </a:lnTo>
                    <a:lnTo>
                      <a:pt x="681" y="4172"/>
                    </a:lnTo>
                    <a:lnTo>
                      <a:pt x="647" y="4131"/>
                    </a:lnTo>
                    <a:lnTo>
                      <a:pt x="616" y="4086"/>
                    </a:lnTo>
                    <a:lnTo>
                      <a:pt x="60" y="3121"/>
                    </a:lnTo>
                    <a:lnTo>
                      <a:pt x="37" y="3072"/>
                    </a:lnTo>
                    <a:lnTo>
                      <a:pt x="18" y="3021"/>
                    </a:lnTo>
                    <a:lnTo>
                      <a:pt x="5" y="2970"/>
                    </a:lnTo>
                    <a:lnTo>
                      <a:pt x="0" y="2918"/>
                    </a:lnTo>
                    <a:lnTo>
                      <a:pt x="0" y="2864"/>
                    </a:lnTo>
                    <a:lnTo>
                      <a:pt x="5" y="2812"/>
                    </a:lnTo>
                    <a:lnTo>
                      <a:pt x="18" y="2761"/>
                    </a:lnTo>
                    <a:lnTo>
                      <a:pt x="37" y="2710"/>
                    </a:lnTo>
                    <a:lnTo>
                      <a:pt x="60" y="2661"/>
                    </a:lnTo>
                    <a:lnTo>
                      <a:pt x="616" y="1704"/>
                    </a:lnTo>
                    <a:lnTo>
                      <a:pt x="647" y="1659"/>
                    </a:lnTo>
                    <a:lnTo>
                      <a:pt x="681" y="1618"/>
                    </a:lnTo>
                    <a:lnTo>
                      <a:pt x="719" y="1583"/>
                    </a:lnTo>
                    <a:lnTo>
                      <a:pt x="762" y="1553"/>
                    </a:lnTo>
                    <a:lnTo>
                      <a:pt x="808" y="1526"/>
                    </a:lnTo>
                    <a:lnTo>
                      <a:pt x="856" y="1507"/>
                    </a:lnTo>
                    <a:lnTo>
                      <a:pt x="907" y="1492"/>
                    </a:lnTo>
                    <a:lnTo>
                      <a:pt x="959" y="1483"/>
                    </a:lnTo>
                    <a:lnTo>
                      <a:pt x="1013" y="1479"/>
                    </a:lnTo>
                    <a:lnTo>
                      <a:pt x="2125" y="1479"/>
                    </a:lnTo>
                    <a:lnTo>
                      <a:pt x="2171" y="1474"/>
                    </a:lnTo>
                    <a:lnTo>
                      <a:pt x="2211" y="1464"/>
                    </a:lnTo>
                    <a:lnTo>
                      <a:pt x="2243" y="1452"/>
                    </a:lnTo>
                    <a:lnTo>
                      <a:pt x="2272" y="1437"/>
                    </a:lnTo>
                    <a:lnTo>
                      <a:pt x="2296" y="1420"/>
                    </a:lnTo>
                    <a:lnTo>
                      <a:pt x="2314" y="1402"/>
                    </a:lnTo>
                    <a:lnTo>
                      <a:pt x="2328" y="1382"/>
                    </a:lnTo>
                    <a:lnTo>
                      <a:pt x="2339" y="1361"/>
                    </a:lnTo>
                    <a:lnTo>
                      <a:pt x="2347" y="1339"/>
                    </a:lnTo>
                    <a:lnTo>
                      <a:pt x="2352" y="1317"/>
                    </a:lnTo>
                    <a:lnTo>
                      <a:pt x="2353" y="1295"/>
                    </a:lnTo>
                    <a:lnTo>
                      <a:pt x="2353" y="1274"/>
                    </a:lnTo>
                    <a:lnTo>
                      <a:pt x="2352" y="1253"/>
                    </a:lnTo>
                    <a:lnTo>
                      <a:pt x="2349" y="1233"/>
                    </a:lnTo>
                    <a:lnTo>
                      <a:pt x="2345" y="1215"/>
                    </a:lnTo>
                    <a:lnTo>
                      <a:pt x="2341" y="1199"/>
                    </a:lnTo>
                    <a:lnTo>
                      <a:pt x="2336" y="1185"/>
                    </a:lnTo>
                    <a:lnTo>
                      <a:pt x="2332" y="1173"/>
                    </a:lnTo>
                    <a:lnTo>
                      <a:pt x="2328" y="1164"/>
                    </a:lnTo>
                    <a:lnTo>
                      <a:pt x="2326" y="1159"/>
                    </a:lnTo>
                    <a:lnTo>
                      <a:pt x="2326" y="1157"/>
                    </a:lnTo>
                    <a:lnTo>
                      <a:pt x="2132" y="817"/>
                    </a:lnTo>
                    <a:lnTo>
                      <a:pt x="2115" y="780"/>
                    </a:lnTo>
                    <a:lnTo>
                      <a:pt x="2104" y="742"/>
                    </a:lnTo>
                    <a:lnTo>
                      <a:pt x="2101" y="703"/>
                    </a:lnTo>
                    <a:lnTo>
                      <a:pt x="2104" y="664"/>
                    </a:lnTo>
                    <a:lnTo>
                      <a:pt x="2115" y="626"/>
                    </a:lnTo>
                    <a:lnTo>
                      <a:pt x="2132" y="589"/>
                    </a:lnTo>
                    <a:lnTo>
                      <a:pt x="2407" y="114"/>
                    </a:lnTo>
                    <a:lnTo>
                      <a:pt x="2429" y="81"/>
                    </a:lnTo>
                    <a:lnTo>
                      <a:pt x="2458" y="52"/>
                    </a:lnTo>
                    <a:lnTo>
                      <a:pt x="2489" y="30"/>
                    </a:lnTo>
                    <a:lnTo>
                      <a:pt x="2525" y="14"/>
                    </a:lnTo>
                    <a:lnTo>
                      <a:pt x="2563" y="4"/>
                    </a:lnTo>
                    <a:lnTo>
                      <a:pt x="2603" y="0"/>
                    </a:lnTo>
                    <a:close/>
                  </a:path>
                </a:pathLst>
              </a:custGeom>
              <a:solidFill>
                <a:schemeClr val="tx2">
                  <a:lumMod val="20000"/>
                  <a:lumOff val="80000"/>
                </a:schemeClr>
              </a:solidFill>
              <a:ln w="0">
                <a:noFill/>
                <a:prstDash val="solid"/>
                <a:round/>
              </a:ln>
            </p:spPr>
            <p:txBody>
              <a:bodyPr vert="horz" wrap="square" lIns="91440" tIns="45720" rIns="91440" bIns="45720" numCol="1" anchor="t" anchorCtr="0" compatLnSpc="1"/>
              <a:lstStyle/>
              <a:p>
                <a:endParaRPr lang="ru-RU"/>
              </a:p>
            </p:txBody>
          </p:sp>
          <p:sp>
            <p:nvSpPr>
              <p:cNvPr id="20" name="íṧlíḍe"/>
              <p:cNvSpPr/>
              <p:nvPr/>
            </p:nvSpPr>
            <p:spPr>
              <a:xfrm>
                <a:off x="5284213" y="1845900"/>
                <a:ext cx="304421" cy="307777"/>
              </a:xfrm>
              <a:prstGeom prst="rect">
                <a:avLst/>
              </a:prstGeom>
            </p:spPr>
            <p:txBody>
              <a:bodyPr wrap="none" anchor="ctr">
                <a:normAutofit/>
              </a:bodyPr>
              <a:lstStyle/>
              <a:p>
                <a:pPr algn="ctr"/>
                <a:r>
                  <a:rPr lang="en-US" altLang="zh-CN" sz="1600" b="1" dirty="0"/>
                  <a:t>02</a:t>
                </a:r>
                <a:endParaRPr lang="ru-RU" sz="1600" b="1" dirty="0"/>
              </a:p>
            </p:txBody>
          </p:sp>
        </p:grpSp>
        <p:sp>
          <p:nvSpPr>
            <p:cNvPr id="18" name="íśļïḓê"/>
            <p:cNvSpPr/>
            <p:nvPr/>
          </p:nvSpPr>
          <p:spPr bwMode="auto">
            <a:xfrm>
              <a:off x="1446138" y="2395265"/>
              <a:ext cx="592947" cy="609685"/>
            </a:xfrm>
            <a:custGeom>
              <a:avLst/>
              <a:gdLst>
                <a:gd name="connsiteX0" fmla="*/ 275280 w 590140"/>
                <a:gd name="connsiteY0" fmla="*/ 496336 h 606798"/>
                <a:gd name="connsiteX1" fmla="*/ 314935 w 590140"/>
                <a:gd name="connsiteY1" fmla="*/ 496336 h 606798"/>
                <a:gd name="connsiteX2" fmla="*/ 314935 w 590140"/>
                <a:gd name="connsiteY2" fmla="*/ 542822 h 606798"/>
                <a:gd name="connsiteX3" fmla="*/ 347213 w 590140"/>
                <a:gd name="connsiteY3" fmla="*/ 542822 h 606798"/>
                <a:gd name="connsiteX4" fmla="*/ 347213 w 590140"/>
                <a:gd name="connsiteY4" fmla="*/ 554789 h 606798"/>
                <a:gd name="connsiteX5" fmla="*/ 458801 w 590140"/>
                <a:gd name="connsiteY5" fmla="*/ 554789 h 606798"/>
                <a:gd name="connsiteX6" fmla="*/ 458801 w 590140"/>
                <a:gd name="connsiteY6" fmla="*/ 594831 h 606798"/>
                <a:gd name="connsiteX7" fmla="*/ 347213 w 590140"/>
                <a:gd name="connsiteY7" fmla="*/ 594831 h 606798"/>
                <a:gd name="connsiteX8" fmla="*/ 347213 w 590140"/>
                <a:gd name="connsiteY8" fmla="*/ 606798 h 606798"/>
                <a:gd name="connsiteX9" fmla="*/ 243463 w 590140"/>
                <a:gd name="connsiteY9" fmla="*/ 606798 h 606798"/>
                <a:gd name="connsiteX10" fmla="*/ 243463 w 590140"/>
                <a:gd name="connsiteY10" fmla="*/ 594831 h 606798"/>
                <a:gd name="connsiteX11" fmla="*/ 131414 w 590140"/>
                <a:gd name="connsiteY11" fmla="*/ 594831 h 606798"/>
                <a:gd name="connsiteX12" fmla="*/ 131414 w 590140"/>
                <a:gd name="connsiteY12" fmla="*/ 554789 h 606798"/>
                <a:gd name="connsiteX13" fmla="*/ 243463 w 590140"/>
                <a:gd name="connsiteY13" fmla="*/ 554789 h 606798"/>
                <a:gd name="connsiteX14" fmla="*/ 243463 w 590140"/>
                <a:gd name="connsiteY14" fmla="*/ 542822 h 606798"/>
                <a:gd name="connsiteX15" fmla="*/ 275280 w 590140"/>
                <a:gd name="connsiteY15" fmla="*/ 542822 h 606798"/>
                <a:gd name="connsiteX16" fmla="*/ 341174 w 590140"/>
                <a:gd name="connsiteY16" fmla="*/ 439218 h 606798"/>
                <a:gd name="connsiteX17" fmla="*/ 341174 w 590140"/>
                <a:gd name="connsiteY17" fmla="*/ 464548 h 606798"/>
                <a:gd name="connsiteX18" fmla="*/ 416785 w 590140"/>
                <a:gd name="connsiteY18" fmla="*/ 464548 h 606798"/>
                <a:gd name="connsiteX19" fmla="*/ 416785 w 590140"/>
                <a:gd name="connsiteY19" fmla="*/ 439218 h 606798"/>
                <a:gd name="connsiteX20" fmla="*/ 159063 w 590140"/>
                <a:gd name="connsiteY20" fmla="*/ 412046 h 606798"/>
                <a:gd name="connsiteX21" fmla="*/ 148459 w 590140"/>
                <a:gd name="connsiteY21" fmla="*/ 422638 h 606798"/>
                <a:gd name="connsiteX22" fmla="*/ 159063 w 590140"/>
                <a:gd name="connsiteY22" fmla="*/ 433692 h 606798"/>
                <a:gd name="connsiteX23" fmla="*/ 169667 w 590140"/>
                <a:gd name="connsiteY23" fmla="*/ 422638 h 606798"/>
                <a:gd name="connsiteX24" fmla="*/ 159063 w 590140"/>
                <a:gd name="connsiteY24" fmla="*/ 412046 h 606798"/>
                <a:gd name="connsiteX25" fmla="*/ 145232 w 590140"/>
                <a:gd name="connsiteY25" fmla="*/ 392242 h 606798"/>
                <a:gd name="connsiteX26" fmla="*/ 445369 w 590140"/>
                <a:gd name="connsiteY26" fmla="*/ 392242 h 606798"/>
                <a:gd name="connsiteX27" fmla="*/ 462428 w 590140"/>
                <a:gd name="connsiteY27" fmla="*/ 409743 h 606798"/>
                <a:gd name="connsiteX28" fmla="*/ 462428 w 590140"/>
                <a:gd name="connsiteY28" fmla="*/ 468693 h 606798"/>
                <a:gd name="connsiteX29" fmla="*/ 445369 w 590140"/>
                <a:gd name="connsiteY29" fmla="*/ 486194 h 606798"/>
                <a:gd name="connsiteX30" fmla="*/ 145232 w 590140"/>
                <a:gd name="connsiteY30" fmla="*/ 486194 h 606798"/>
                <a:gd name="connsiteX31" fmla="*/ 127712 w 590140"/>
                <a:gd name="connsiteY31" fmla="*/ 468693 h 606798"/>
                <a:gd name="connsiteX32" fmla="*/ 127712 w 590140"/>
                <a:gd name="connsiteY32" fmla="*/ 409743 h 606798"/>
                <a:gd name="connsiteX33" fmla="*/ 145232 w 590140"/>
                <a:gd name="connsiteY33" fmla="*/ 392242 h 606798"/>
                <a:gd name="connsiteX34" fmla="*/ 341174 w 590140"/>
                <a:gd name="connsiteY34" fmla="*/ 336094 h 606798"/>
                <a:gd name="connsiteX35" fmla="*/ 341174 w 590140"/>
                <a:gd name="connsiteY35" fmla="*/ 360968 h 606798"/>
                <a:gd name="connsiteX36" fmla="*/ 416785 w 590140"/>
                <a:gd name="connsiteY36" fmla="*/ 360968 h 606798"/>
                <a:gd name="connsiteX37" fmla="*/ 416785 w 590140"/>
                <a:gd name="connsiteY37" fmla="*/ 336094 h 606798"/>
                <a:gd name="connsiteX38" fmla="*/ 159063 w 590140"/>
                <a:gd name="connsiteY38" fmla="*/ 308917 h 606798"/>
                <a:gd name="connsiteX39" fmla="*/ 148459 w 590140"/>
                <a:gd name="connsiteY39" fmla="*/ 319511 h 606798"/>
                <a:gd name="connsiteX40" fmla="*/ 159063 w 590140"/>
                <a:gd name="connsiteY40" fmla="*/ 330106 h 606798"/>
                <a:gd name="connsiteX41" fmla="*/ 169667 w 590140"/>
                <a:gd name="connsiteY41" fmla="*/ 319511 h 606798"/>
                <a:gd name="connsiteX42" fmla="*/ 159063 w 590140"/>
                <a:gd name="connsiteY42" fmla="*/ 308917 h 606798"/>
                <a:gd name="connsiteX43" fmla="*/ 145232 w 590140"/>
                <a:gd name="connsiteY43" fmla="*/ 289110 h 606798"/>
                <a:gd name="connsiteX44" fmla="*/ 445369 w 590140"/>
                <a:gd name="connsiteY44" fmla="*/ 289110 h 606798"/>
                <a:gd name="connsiteX45" fmla="*/ 462428 w 590140"/>
                <a:gd name="connsiteY45" fmla="*/ 306153 h 606798"/>
                <a:gd name="connsiteX46" fmla="*/ 462428 w 590140"/>
                <a:gd name="connsiteY46" fmla="*/ 365574 h 606798"/>
                <a:gd name="connsiteX47" fmla="*/ 445369 w 590140"/>
                <a:gd name="connsiteY47" fmla="*/ 382617 h 606798"/>
                <a:gd name="connsiteX48" fmla="*/ 145232 w 590140"/>
                <a:gd name="connsiteY48" fmla="*/ 382617 h 606798"/>
                <a:gd name="connsiteX49" fmla="*/ 127712 w 590140"/>
                <a:gd name="connsiteY49" fmla="*/ 365574 h 606798"/>
                <a:gd name="connsiteX50" fmla="*/ 127712 w 590140"/>
                <a:gd name="connsiteY50" fmla="*/ 306153 h 606798"/>
                <a:gd name="connsiteX51" fmla="*/ 145232 w 590140"/>
                <a:gd name="connsiteY51" fmla="*/ 289110 h 606798"/>
                <a:gd name="connsiteX52" fmla="*/ 341174 w 590140"/>
                <a:gd name="connsiteY52" fmla="*/ 232510 h 606798"/>
                <a:gd name="connsiteX53" fmla="*/ 341174 w 590140"/>
                <a:gd name="connsiteY53" fmla="*/ 257840 h 606798"/>
                <a:gd name="connsiteX54" fmla="*/ 416785 w 590140"/>
                <a:gd name="connsiteY54" fmla="*/ 257840 h 606798"/>
                <a:gd name="connsiteX55" fmla="*/ 416785 w 590140"/>
                <a:gd name="connsiteY55" fmla="*/ 232510 h 606798"/>
                <a:gd name="connsiteX56" fmla="*/ 159063 w 590140"/>
                <a:gd name="connsiteY56" fmla="*/ 205338 h 606798"/>
                <a:gd name="connsiteX57" fmla="*/ 148459 w 590140"/>
                <a:gd name="connsiteY57" fmla="*/ 215930 h 606798"/>
                <a:gd name="connsiteX58" fmla="*/ 159063 w 590140"/>
                <a:gd name="connsiteY58" fmla="*/ 226984 h 606798"/>
                <a:gd name="connsiteX59" fmla="*/ 169667 w 590140"/>
                <a:gd name="connsiteY59" fmla="*/ 215930 h 606798"/>
                <a:gd name="connsiteX60" fmla="*/ 159063 w 590140"/>
                <a:gd name="connsiteY60" fmla="*/ 205338 h 606798"/>
                <a:gd name="connsiteX61" fmla="*/ 145232 w 590140"/>
                <a:gd name="connsiteY61" fmla="*/ 185534 h 606798"/>
                <a:gd name="connsiteX62" fmla="*/ 445369 w 590140"/>
                <a:gd name="connsiteY62" fmla="*/ 185534 h 606798"/>
                <a:gd name="connsiteX63" fmla="*/ 462428 w 590140"/>
                <a:gd name="connsiteY63" fmla="*/ 203035 h 606798"/>
                <a:gd name="connsiteX64" fmla="*/ 462428 w 590140"/>
                <a:gd name="connsiteY64" fmla="*/ 261985 h 606798"/>
                <a:gd name="connsiteX65" fmla="*/ 445369 w 590140"/>
                <a:gd name="connsiteY65" fmla="*/ 279486 h 606798"/>
                <a:gd name="connsiteX66" fmla="*/ 145232 w 590140"/>
                <a:gd name="connsiteY66" fmla="*/ 279486 h 606798"/>
                <a:gd name="connsiteX67" fmla="*/ 127712 w 590140"/>
                <a:gd name="connsiteY67" fmla="*/ 261985 h 606798"/>
                <a:gd name="connsiteX68" fmla="*/ 127712 w 590140"/>
                <a:gd name="connsiteY68" fmla="*/ 203035 h 606798"/>
                <a:gd name="connsiteX69" fmla="*/ 145232 w 590140"/>
                <a:gd name="connsiteY69" fmla="*/ 185534 h 606798"/>
                <a:gd name="connsiteX70" fmla="*/ 253115 w 590140"/>
                <a:gd name="connsiteY70" fmla="*/ 0 h 606798"/>
                <a:gd name="connsiteX71" fmla="*/ 340253 w 590140"/>
                <a:gd name="connsiteY71" fmla="*/ 29007 h 606798"/>
                <a:gd name="connsiteX72" fmla="*/ 349935 w 590140"/>
                <a:gd name="connsiteY72" fmla="*/ 32230 h 606798"/>
                <a:gd name="connsiteX73" fmla="*/ 357772 w 590140"/>
                <a:gd name="connsiteY73" fmla="*/ 31770 h 606798"/>
                <a:gd name="connsiteX74" fmla="*/ 461508 w 590140"/>
                <a:gd name="connsiteY74" fmla="*/ 84258 h 606798"/>
                <a:gd name="connsiteX75" fmla="*/ 472112 w 590140"/>
                <a:gd name="connsiteY75" fmla="*/ 90244 h 606798"/>
                <a:gd name="connsiteX76" fmla="*/ 590140 w 590140"/>
                <a:gd name="connsiteY76" fmla="*/ 218702 h 606798"/>
                <a:gd name="connsiteX77" fmla="*/ 487788 w 590140"/>
                <a:gd name="connsiteY77" fmla="*/ 344399 h 606798"/>
                <a:gd name="connsiteX78" fmla="*/ 487788 w 590140"/>
                <a:gd name="connsiteY78" fmla="*/ 306183 h 606798"/>
                <a:gd name="connsiteX79" fmla="*/ 485482 w 590140"/>
                <a:gd name="connsiteY79" fmla="*/ 292831 h 606798"/>
                <a:gd name="connsiteX80" fmla="*/ 539425 w 590140"/>
                <a:gd name="connsiteY80" fmla="*/ 218702 h 606798"/>
                <a:gd name="connsiteX81" fmla="*/ 461508 w 590140"/>
                <a:gd name="connsiteY81" fmla="*/ 140430 h 606798"/>
                <a:gd name="connsiteX82" fmla="*/ 453670 w 590140"/>
                <a:gd name="connsiteY82" fmla="*/ 140890 h 606798"/>
                <a:gd name="connsiteX83" fmla="*/ 428313 w 590140"/>
                <a:gd name="connsiteY83" fmla="*/ 126617 h 606798"/>
                <a:gd name="connsiteX84" fmla="*/ 357772 w 590140"/>
                <a:gd name="connsiteY84" fmla="*/ 82416 h 606798"/>
                <a:gd name="connsiteX85" fmla="*/ 341636 w 590140"/>
                <a:gd name="connsiteY85" fmla="*/ 84258 h 606798"/>
                <a:gd name="connsiteX86" fmla="*/ 318583 w 590140"/>
                <a:gd name="connsiteY86" fmla="*/ 77352 h 606798"/>
                <a:gd name="connsiteX87" fmla="*/ 253115 w 590140"/>
                <a:gd name="connsiteY87" fmla="*/ 50647 h 606798"/>
                <a:gd name="connsiteX88" fmla="*/ 161827 w 590140"/>
                <a:gd name="connsiteY88" fmla="*/ 122013 h 606798"/>
                <a:gd name="connsiteX89" fmla="*/ 135087 w 590140"/>
                <a:gd name="connsiteY89" fmla="*/ 140890 h 606798"/>
                <a:gd name="connsiteX90" fmla="*/ 129093 w 590140"/>
                <a:gd name="connsiteY90" fmla="*/ 140430 h 606798"/>
                <a:gd name="connsiteX91" fmla="*/ 50715 w 590140"/>
                <a:gd name="connsiteY91" fmla="*/ 218702 h 606798"/>
                <a:gd name="connsiteX92" fmla="*/ 104658 w 590140"/>
                <a:gd name="connsiteY92" fmla="*/ 292831 h 606798"/>
                <a:gd name="connsiteX93" fmla="*/ 102352 w 590140"/>
                <a:gd name="connsiteY93" fmla="*/ 306183 h 606798"/>
                <a:gd name="connsiteX94" fmla="*/ 102352 w 590140"/>
                <a:gd name="connsiteY94" fmla="*/ 344859 h 606798"/>
                <a:gd name="connsiteX95" fmla="*/ 0 w 590140"/>
                <a:gd name="connsiteY95" fmla="*/ 218702 h 606798"/>
                <a:gd name="connsiteX96" fmla="*/ 110651 w 590140"/>
                <a:gd name="connsiteY96" fmla="*/ 91164 h 606798"/>
                <a:gd name="connsiteX97" fmla="*/ 122177 w 590140"/>
                <a:gd name="connsiteY97" fmla="*/ 82416 h 606798"/>
                <a:gd name="connsiteX98" fmla="*/ 253115 w 590140"/>
                <a:gd name="connsiteY98" fmla="*/ 0 h 60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90140" h="606798">
                  <a:moveTo>
                    <a:pt x="275280" y="496336"/>
                  </a:moveTo>
                  <a:lnTo>
                    <a:pt x="314935" y="496336"/>
                  </a:lnTo>
                  <a:lnTo>
                    <a:pt x="314935" y="542822"/>
                  </a:lnTo>
                  <a:lnTo>
                    <a:pt x="347213" y="542822"/>
                  </a:lnTo>
                  <a:lnTo>
                    <a:pt x="347213" y="554789"/>
                  </a:lnTo>
                  <a:lnTo>
                    <a:pt x="458801" y="554789"/>
                  </a:lnTo>
                  <a:lnTo>
                    <a:pt x="458801" y="594831"/>
                  </a:lnTo>
                  <a:lnTo>
                    <a:pt x="347213" y="594831"/>
                  </a:lnTo>
                  <a:lnTo>
                    <a:pt x="347213" y="606798"/>
                  </a:lnTo>
                  <a:lnTo>
                    <a:pt x="243463" y="606798"/>
                  </a:lnTo>
                  <a:lnTo>
                    <a:pt x="243463" y="594831"/>
                  </a:lnTo>
                  <a:lnTo>
                    <a:pt x="131414" y="594831"/>
                  </a:lnTo>
                  <a:lnTo>
                    <a:pt x="131414" y="554789"/>
                  </a:lnTo>
                  <a:lnTo>
                    <a:pt x="243463" y="554789"/>
                  </a:lnTo>
                  <a:lnTo>
                    <a:pt x="243463" y="542822"/>
                  </a:lnTo>
                  <a:lnTo>
                    <a:pt x="275280" y="542822"/>
                  </a:lnTo>
                  <a:close/>
                  <a:moveTo>
                    <a:pt x="341174" y="439218"/>
                  </a:moveTo>
                  <a:lnTo>
                    <a:pt x="341174" y="464548"/>
                  </a:lnTo>
                  <a:lnTo>
                    <a:pt x="416785" y="464548"/>
                  </a:lnTo>
                  <a:lnTo>
                    <a:pt x="416785" y="439218"/>
                  </a:lnTo>
                  <a:close/>
                  <a:moveTo>
                    <a:pt x="159063" y="412046"/>
                  </a:moveTo>
                  <a:cubicBezTo>
                    <a:pt x="153069" y="412046"/>
                    <a:pt x="148459" y="416651"/>
                    <a:pt x="148459" y="422638"/>
                  </a:cubicBezTo>
                  <a:cubicBezTo>
                    <a:pt x="148459" y="428625"/>
                    <a:pt x="153069" y="433692"/>
                    <a:pt x="159063" y="433692"/>
                  </a:cubicBezTo>
                  <a:cubicBezTo>
                    <a:pt x="165056" y="433692"/>
                    <a:pt x="169667" y="428625"/>
                    <a:pt x="169667" y="422638"/>
                  </a:cubicBezTo>
                  <a:cubicBezTo>
                    <a:pt x="169667" y="416651"/>
                    <a:pt x="165056" y="412046"/>
                    <a:pt x="159063" y="412046"/>
                  </a:cubicBezTo>
                  <a:close/>
                  <a:moveTo>
                    <a:pt x="145232" y="392242"/>
                  </a:moveTo>
                  <a:lnTo>
                    <a:pt x="445369" y="392242"/>
                  </a:lnTo>
                  <a:cubicBezTo>
                    <a:pt x="454590" y="392242"/>
                    <a:pt x="462428" y="400071"/>
                    <a:pt x="462428" y="409743"/>
                  </a:cubicBezTo>
                  <a:lnTo>
                    <a:pt x="462428" y="468693"/>
                  </a:lnTo>
                  <a:cubicBezTo>
                    <a:pt x="462428" y="478365"/>
                    <a:pt x="454590" y="486194"/>
                    <a:pt x="445369" y="486194"/>
                  </a:cubicBezTo>
                  <a:lnTo>
                    <a:pt x="145232" y="486194"/>
                  </a:lnTo>
                  <a:cubicBezTo>
                    <a:pt x="135550" y="486194"/>
                    <a:pt x="127712" y="478365"/>
                    <a:pt x="127712" y="468693"/>
                  </a:cubicBezTo>
                  <a:lnTo>
                    <a:pt x="127712" y="409743"/>
                  </a:lnTo>
                  <a:cubicBezTo>
                    <a:pt x="127712" y="400071"/>
                    <a:pt x="135550" y="392242"/>
                    <a:pt x="145232" y="392242"/>
                  </a:cubicBezTo>
                  <a:close/>
                  <a:moveTo>
                    <a:pt x="341174" y="336094"/>
                  </a:moveTo>
                  <a:lnTo>
                    <a:pt x="341174" y="360968"/>
                  </a:lnTo>
                  <a:lnTo>
                    <a:pt x="416785" y="360968"/>
                  </a:lnTo>
                  <a:lnTo>
                    <a:pt x="416785" y="336094"/>
                  </a:lnTo>
                  <a:close/>
                  <a:moveTo>
                    <a:pt x="159063" y="308917"/>
                  </a:moveTo>
                  <a:cubicBezTo>
                    <a:pt x="153069" y="308917"/>
                    <a:pt x="148459" y="313523"/>
                    <a:pt x="148459" y="319511"/>
                  </a:cubicBezTo>
                  <a:cubicBezTo>
                    <a:pt x="148459" y="325500"/>
                    <a:pt x="153069" y="330106"/>
                    <a:pt x="159063" y="330106"/>
                  </a:cubicBezTo>
                  <a:cubicBezTo>
                    <a:pt x="165056" y="330106"/>
                    <a:pt x="169667" y="325500"/>
                    <a:pt x="169667" y="319511"/>
                  </a:cubicBezTo>
                  <a:cubicBezTo>
                    <a:pt x="169667" y="313523"/>
                    <a:pt x="165056" y="308917"/>
                    <a:pt x="159063" y="308917"/>
                  </a:cubicBezTo>
                  <a:close/>
                  <a:moveTo>
                    <a:pt x="145232" y="289110"/>
                  </a:moveTo>
                  <a:lnTo>
                    <a:pt x="445369" y="289110"/>
                  </a:lnTo>
                  <a:cubicBezTo>
                    <a:pt x="454590" y="289110"/>
                    <a:pt x="462428" y="296941"/>
                    <a:pt x="462428" y="306153"/>
                  </a:cubicBezTo>
                  <a:lnTo>
                    <a:pt x="462428" y="365574"/>
                  </a:lnTo>
                  <a:cubicBezTo>
                    <a:pt x="462428" y="375247"/>
                    <a:pt x="454590" y="382617"/>
                    <a:pt x="445369" y="382617"/>
                  </a:cubicBezTo>
                  <a:lnTo>
                    <a:pt x="145232" y="382617"/>
                  </a:lnTo>
                  <a:cubicBezTo>
                    <a:pt x="135550" y="382617"/>
                    <a:pt x="127712" y="375247"/>
                    <a:pt x="127712" y="365574"/>
                  </a:cubicBezTo>
                  <a:lnTo>
                    <a:pt x="127712" y="306153"/>
                  </a:lnTo>
                  <a:cubicBezTo>
                    <a:pt x="127712" y="296941"/>
                    <a:pt x="135550" y="289110"/>
                    <a:pt x="145232" y="289110"/>
                  </a:cubicBezTo>
                  <a:close/>
                  <a:moveTo>
                    <a:pt x="341174" y="232510"/>
                  </a:moveTo>
                  <a:lnTo>
                    <a:pt x="341174" y="257840"/>
                  </a:lnTo>
                  <a:lnTo>
                    <a:pt x="416785" y="257840"/>
                  </a:lnTo>
                  <a:lnTo>
                    <a:pt x="416785" y="232510"/>
                  </a:lnTo>
                  <a:close/>
                  <a:moveTo>
                    <a:pt x="159063" y="205338"/>
                  </a:moveTo>
                  <a:cubicBezTo>
                    <a:pt x="153069" y="205338"/>
                    <a:pt x="148459" y="209943"/>
                    <a:pt x="148459" y="215930"/>
                  </a:cubicBezTo>
                  <a:cubicBezTo>
                    <a:pt x="148459" y="221917"/>
                    <a:pt x="153069" y="226984"/>
                    <a:pt x="159063" y="226984"/>
                  </a:cubicBezTo>
                  <a:cubicBezTo>
                    <a:pt x="165056" y="226984"/>
                    <a:pt x="169667" y="221917"/>
                    <a:pt x="169667" y="215930"/>
                  </a:cubicBezTo>
                  <a:cubicBezTo>
                    <a:pt x="169667" y="209943"/>
                    <a:pt x="165056" y="205338"/>
                    <a:pt x="159063" y="205338"/>
                  </a:cubicBezTo>
                  <a:close/>
                  <a:moveTo>
                    <a:pt x="145232" y="185534"/>
                  </a:moveTo>
                  <a:lnTo>
                    <a:pt x="445369" y="185534"/>
                  </a:lnTo>
                  <a:cubicBezTo>
                    <a:pt x="454590" y="185534"/>
                    <a:pt x="462428" y="193363"/>
                    <a:pt x="462428" y="203035"/>
                  </a:cubicBezTo>
                  <a:lnTo>
                    <a:pt x="462428" y="261985"/>
                  </a:lnTo>
                  <a:cubicBezTo>
                    <a:pt x="462428" y="271657"/>
                    <a:pt x="454590" y="279486"/>
                    <a:pt x="445369" y="279486"/>
                  </a:cubicBezTo>
                  <a:lnTo>
                    <a:pt x="145232" y="279486"/>
                  </a:lnTo>
                  <a:cubicBezTo>
                    <a:pt x="135550" y="279486"/>
                    <a:pt x="127712" y="271657"/>
                    <a:pt x="127712" y="261985"/>
                  </a:cubicBezTo>
                  <a:lnTo>
                    <a:pt x="127712" y="203035"/>
                  </a:lnTo>
                  <a:cubicBezTo>
                    <a:pt x="127712" y="193363"/>
                    <a:pt x="135550" y="185534"/>
                    <a:pt x="145232" y="185534"/>
                  </a:cubicBezTo>
                  <a:close/>
                  <a:moveTo>
                    <a:pt x="253115" y="0"/>
                  </a:moveTo>
                  <a:cubicBezTo>
                    <a:pt x="284927" y="0"/>
                    <a:pt x="315356" y="10129"/>
                    <a:pt x="340253" y="29007"/>
                  </a:cubicBezTo>
                  <a:cubicBezTo>
                    <a:pt x="343019" y="31309"/>
                    <a:pt x="346707" y="32230"/>
                    <a:pt x="349935" y="32230"/>
                  </a:cubicBezTo>
                  <a:cubicBezTo>
                    <a:pt x="352701" y="31770"/>
                    <a:pt x="355006" y="31770"/>
                    <a:pt x="357772" y="31770"/>
                  </a:cubicBezTo>
                  <a:cubicBezTo>
                    <a:pt x="398806" y="31770"/>
                    <a:pt x="437533" y="52028"/>
                    <a:pt x="461508" y="84258"/>
                  </a:cubicBezTo>
                  <a:cubicBezTo>
                    <a:pt x="463813" y="87941"/>
                    <a:pt x="467963" y="89783"/>
                    <a:pt x="472112" y="90244"/>
                  </a:cubicBezTo>
                  <a:cubicBezTo>
                    <a:pt x="538503" y="95769"/>
                    <a:pt x="590140" y="151480"/>
                    <a:pt x="590140" y="218702"/>
                  </a:cubicBezTo>
                  <a:cubicBezTo>
                    <a:pt x="590140" y="280400"/>
                    <a:pt x="546341" y="332428"/>
                    <a:pt x="487788" y="344399"/>
                  </a:cubicBezTo>
                  <a:lnTo>
                    <a:pt x="487788" y="306183"/>
                  </a:lnTo>
                  <a:cubicBezTo>
                    <a:pt x="487788" y="301579"/>
                    <a:pt x="487327" y="296975"/>
                    <a:pt x="485482" y="292831"/>
                  </a:cubicBezTo>
                  <a:cubicBezTo>
                    <a:pt x="516834" y="282702"/>
                    <a:pt x="539425" y="253234"/>
                    <a:pt x="539425" y="218702"/>
                  </a:cubicBezTo>
                  <a:cubicBezTo>
                    <a:pt x="539425" y="175422"/>
                    <a:pt x="504385" y="140430"/>
                    <a:pt x="461508" y="140430"/>
                  </a:cubicBezTo>
                  <a:cubicBezTo>
                    <a:pt x="458742" y="140430"/>
                    <a:pt x="455975" y="140890"/>
                    <a:pt x="453670" y="140890"/>
                  </a:cubicBezTo>
                  <a:cubicBezTo>
                    <a:pt x="443066" y="142272"/>
                    <a:pt x="432923" y="136286"/>
                    <a:pt x="428313" y="126617"/>
                  </a:cubicBezTo>
                  <a:cubicBezTo>
                    <a:pt x="414942" y="99452"/>
                    <a:pt x="387740" y="82416"/>
                    <a:pt x="357772" y="82416"/>
                  </a:cubicBezTo>
                  <a:cubicBezTo>
                    <a:pt x="352240" y="82416"/>
                    <a:pt x="347168" y="82877"/>
                    <a:pt x="341636" y="84258"/>
                  </a:cubicBezTo>
                  <a:cubicBezTo>
                    <a:pt x="333337" y="86100"/>
                    <a:pt x="325038" y="83337"/>
                    <a:pt x="318583" y="77352"/>
                  </a:cubicBezTo>
                  <a:cubicBezTo>
                    <a:pt x="301064" y="60316"/>
                    <a:pt x="277550" y="50647"/>
                    <a:pt x="253115" y="50647"/>
                  </a:cubicBezTo>
                  <a:cubicBezTo>
                    <a:pt x="209776" y="50647"/>
                    <a:pt x="172432" y="80114"/>
                    <a:pt x="161827" y="122013"/>
                  </a:cubicBezTo>
                  <a:cubicBezTo>
                    <a:pt x="159061" y="133984"/>
                    <a:pt x="147535" y="141811"/>
                    <a:pt x="135087" y="140890"/>
                  </a:cubicBezTo>
                  <a:cubicBezTo>
                    <a:pt x="133243" y="140890"/>
                    <a:pt x="130937" y="140430"/>
                    <a:pt x="129093" y="140430"/>
                  </a:cubicBezTo>
                  <a:cubicBezTo>
                    <a:pt x="85755" y="140430"/>
                    <a:pt x="50715" y="175422"/>
                    <a:pt x="50715" y="218702"/>
                  </a:cubicBezTo>
                  <a:cubicBezTo>
                    <a:pt x="50715" y="253234"/>
                    <a:pt x="73306" y="282702"/>
                    <a:pt x="104658" y="292831"/>
                  </a:cubicBezTo>
                  <a:cubicBezTo>
                    <a:pt x="103275" y="296975"/>
                    <a:pt x="102352" y="301579"/>
                    <a:pt x="102352" y="306183"/>
                  </a:cubicBezTo>
                  <a:lnTo>
                    <a:pt x="102352" y="344859"/>
                  </a:lnTo>
                  <a:cubicBezTo>
                    <a:pt x="43799" y="332428"/>
                    <a:pt x="0" y="280400"/>
                    <a:pt x="0" y="218702"/>
                  </a:cubicBezTo>
                  <a:cubicBezTo>
                    <a:pt x="0" y="153782"/>
                    <a:pt x="48410" y="99913"/>
                    <a:pt x="110651" y="91164"/>
                  </a:cubicBezTo>
                  <a:cubicBezTo>
                    <a:pt x="115723" y="90244"/>
                    <a:pt x="120333" y="87021"/>
                    <a:pt x="122177" y="82416"/>
                  </a:cubicBezTo>
                  <a:cubicBezTo>
                    <a:pt x="145691" y="32690"/>
                    <a:pt x="196406" y="0"/>
                    <a:pt x="253115" y="0"/>
                  </a:cubicBezTo>
                  <a:close/>
                </a:path>
              </a:pathLst>
            </a:custGeom>
            <a:solidFill>
              <a:schemeClr val="accent1"/>
            </a:solidFill>
            <a:ln>
              <a:noFill/>
            </a:ln>
          </p:spPr>
          <p:txBody>
            <a:bodyPr/>
            <a:lstStyle/>
            <a:p>
              <a:endParaRPr lang="zh-CN" altLang="en-US"/>
            </a:p>
          </p:txBody>
        </p:sp>
      </p:grpSp>
      <p:grpSp>
        <p:nvGrpSpPr>
          <p:cNvPr id="7" name="îşľïḓè"/>
          <p:cNvGrpSpPr/>
          <p:nvPr/>
        </p:nvGrpSpPr>
        <p:grpSpPr>
          <a:xfrm>
            <a:off x="5748753" y="2750442"/>
            <a:ext cx="1485000" cy="1754225"/>
            <a:chOff x="2203431" y="2785613"/>
            <a:chExt cx="1485000" cy="1754225"/>
          </a:xfrm>
        </p:grpSpPr>
        <p:sp>
          <p:nvSpPr>
            <p:cNvPr id="14" name="îṩ1ïḋè"/>
            <p:cNvSpPr/>
            <p:nvPr/>
          </p:nvSpPr>
          <p:spPr bwMode="auto">
            <a:xfrm flipV="1">
              <a:off x="2203431" y="2785613"/>
              <a:ext cx="1485000" cy="1754225"/>
            </a:xfrm>
            <a:custGeom>
              <a:avLst/>
              <a:gdLst>
                <a:gd name="T0" fmla="*/ 2750 w 3657"/>
                <a:gd name="T1" fmla="*/ 198 h 4320"/>
                <a:gd name="T2" fmla="*/ 2581 w 3657"/>
                <a:gd name="T3" fmla="*/ 275 h 4320"/>
                <a:gd name="T4" fmla="*/ 2451 w 3657"/>
                <a:gd name="T5" fmla="*/ 406 h 4320"/>
                <a:gd name="T6" fmla="*/ 2373 w 3657"/>
                <a:gd name="T7" fmla="*/ 575 h 4320"/>
                <a:gd name="T8" fmla="*/ 2361 w 3657"/>
                <a:gd name="T9" fmla="*/ 768 h 4320"/>
                <a:gd name="T10" fmla="*/ 2419 w 3657"/>
                <a:gd name="T11" fmla="*/ 948 h 4320"/>
                <a:gd name="T12" fmla="*/ 2532 w 3657"/>
                <a:gd name="T13" fmla="*/ 1093 h 4320"/>
                <a:gd name="T14" fmla="*/ 2690 w 3657"/>
                <a:gd name="T15" fmla="*/ 1189 h 4320"/>
                <a:gd name="T16" fmla="*/ 2878 w 3657"/>
                <a:gd name="T17" fmla="*/ 1224 h 4320"/>
                <a:gd name="T18" fmla="*/ 3066 w 3657"/>
                <a:gd name="T19" fmla="*/ 1189 h 4320"/>
                <a:gd name="T20" fmla="*/ 3225 w 3657"/>
                <a:gd name="T21" fmla="*/ 1093 h 4320"/>
                <a:gd name="T22" fmla="*/ 3339 w 3657"/>
                <a:gd name="T23" fmla="*/ 948 h 4320"/>
                <a:gd name="T24" fmla="*/ 3395 w 3657"/>
                <a:gd name="T25" fmla="*/ 768 h 4320"/>
                <a:gd name="T26" fmla="*/ 3383 w 3657"/>
                <a:gd name="T27" fmla="*/ 575 h 4320"/>
                <a:gd name="T28" fmla="*/ 3306 w 3657"/>
                <a:gd name="T29" fmla="*/ 406 h 4320"/>
                <a:gd name="T30" fmla="*/ 3176 w 3657"/>
                <a:gd name="T31" fmla="*/ 275 h 4320"/>
                <a:gd name="T32" fmla="*/ 3006 w 3657"/>
                <a:gd name="T33" fmla="*/ 198 h 4320"/>
                <a:gd name="T34" fmla="*/ 2603 w 3657"/>
                <a:gd name="T35" fmla="*/ 0 h 4320"/>
                <a:gd name="T36" fmla="*/ 3231 w 3657"/>
                <a:gd name="T37" fmla="*/ 14 h 4320"/>
                <a:gd name="T38" fmla="*/ 3327 w 3657"/>
                <a:gd name="T39" fmla="*/ 81 h 4320"/>
                <a:gd name="T40" fmla="*/ 3642 w 3657"/>
                <a:gd name="T41" fmla="*/ 626 h 4320"/>
                <a:gd name="T42" fmla="*/ 3653 w 3657"/>
                <a:gd name="T43" fmla="*/ 742 h 4320"/>
                <a:gd name="T44" fmla="*/ 3350 w 3657"/>
                <a:gd name="T45" fmla="*/ 1293 h 4320"/>
                <a:gd name="T46" fmla="*/ 3268 w 3657"/>
                <a:gd name="T47" fmla="*/ 1377 h 4320"/>
                <a:gd name="T48" fmla="*/ 3154 w 3657"/>
                <a:gd name="T49" fmla="*/ 1409 h 4320"/>
                <a:gd name="T50" fmla="*/ 2738 w 3657"/>
                <a:gd name="T51" fmla="*/ 1409 h 4320"/>
                <a:gd name="T52" fmla="*/ 2703 w 3657"/>
                <a:gd name="T53" fmla="*/ 1416 h 4320"/>
                <a:gd name="T54" fmla="*/ 2650 w 3657"/>
                <a:gd name="T55" fmla="*/ 1437 h 4320"/>
                <a:gd name="T56" fmla="*/ 2594 w 3657"/>
                <a:gd name="T57" fmla="*/ 1478 h 4320"/>
                <a:gd name="T58" fmla="*/ 2549 w 3657"/>
                <a:gd name="T59" fmla="*/ 1543 h 4320"/>
                <a:gd name="T60" fmla="*/ 2530 w 3657"/>
                <a:gd name="T61" fmla="*/ 1640 h 4320"/>
                <a:gd name="T62" fmla="*/ 3078 w 3657"/>
                <a:gd name="T63" fmla="*/ 2661 h 4320"/>
                <a:gd name="T64" fmla="*/ 3133 w 3657"/>
                <a:gd name="T65" fmla="*/ 2812 h 4320"/>
                <a:gd name="T66" fmla="*/ 3133 w 3657"/>
                <a:gd name="T67" fmla="*/ 2970 h 4320"/>
                <a:gd name="T68" fmla="*/ 3078 w 3657"/>
                <a:gd name="T69" fmla="*/ 3122 h 4320"/>
                <a:gd name="T70" fmla="*/ 2459 w 3657"/>
                <a:gd name="T71" fmla="*/ 4172 h 4320"/>
                <a:gd name="T72" fmla="*/ 2332 w 3657"/>
                <a:gd name="T73" fmla="*/ 4269 h 4320"/>
                <a:gd name="T74" fmla="*/ 2179 w 3657"/>
                <a:gd name="T75" fmla="*/ 4316 h 4320"/>
                <a:gd name="T76" fmla="*/ 959 w 3657"/>
                <a:gd name="T77" fmla="*/ 4316 h 4320"/>
                <a:gd name="T78" fmla="*/ 808 w 3657"/>
                <a:gd name="T79" fmla="*/ 4269 h 4320"/>
                <a:gd name="T80" fmla="*/ 681 w 3657"/>
                <a:gd name="T81" fmla="*/ 4172 h 4320"/>
                <a:gd name="T82" fmla="*/ 60 w 3657"/>
                <a:gd name="T83" fmla="*/ 3121 h 4320"/>
                <a:gd name="T84" fmla="*/ 5 w 3657"/>
                <a:gd name="T85" fmla="*/ 2970 h 4320"/>
                <a:gd name="T86" fmla="*/ 5 w 3657"/>
                <a:gd name="T87" fmla="*/ 2812 h 4320"/>
                <a:gd name="T88" fmla="*/ 60 w 3657"/>
                <a:gd name="T89" fmla="*/ 2661 h 4320"/>
                <a:gd name="T90" fmla="*/ 681 w 3657"/>
                <a:gd name="T91" fmla="*/ 1618 h 4320"/>
                <a:gd name="T92" fmla="*/ 808 w 3657"/>
                <a:gd name="T93" fmla="*/ 1526 h 4320"/>
                <a:gd name="T94" fmla="*/ 959 w 3657"/>
                <a:gd name="T95" fmla="*/ 1483 h 4320"/>
                <a:gd name="T96" fmla="*/ 2171 w 3657"/>
                <a:gd name="T97" fmla="*/ 1474 h 4320"/>
                <a:gd name="T98" fmla="*/ 2272 w 3657"/>
                <a:gd name="T99" fmla="*/ 1437 h 4320"/>
                <a:gd name="T100" fmla="*/ 2328 w 3657"/>
                <a:gd name="T101" fmla="*/ 1382 h 4320"/>
                <a:gd name="T102" fmla="*/ 2352 w 3657"/>
                <a:gd name="T103" fmla="*/ 1317 h 4320"/>
                <a:gd name="T104" fmla="*/ 2352 w 3657"/>
                <a:gd name="T105" fmla="*/ 1253 h 4320"/>
                <a:gd name="T106" fmla="*/ 2341 w 3657"/>
                <a:gd name="T107" fmla="*/ 1199 h 4320"/>
                <a:gd name="T108" fmla="*/ 2328 w 3657"/>
                <a:gd name="T109" fmla="*/ 1164 h 4320"/>
                <a:gd name="T110" fmla="*/ 2132 w 3657"/>
                <a:gd name="T111" fmla="*/ 817 h 4320"/>
                <a:gd name="T112" fmla="*/ 2101 w 3657"/>
                <a:gd name="T113" fmla="*/ 703 h 4320"/>
                <a:gd name="T114" fmla="*/ 2132 w 3657"/>
                <a:gd name="T115" fmla="*/ 589 h 4320"/>
                <a:gd name="T116" fmla="*/ 2458 w 3657"/>
                <a:gd name="T117" fmla="*/ 52 h 4320"/>
                <a:gd name="T118" fmla="*/ 2563 w 3657"/>
                <a:gd name="T119" fmla="*/ 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57" h="4320">
                  <a:moveTo>
                    <a:pt x="2878" y="182"/>
                  </a:moveTo>
                  <a:lnTo>
                    <a:pt x="2813" y="186"/>
                  </a:lnTo>
                  <a:lnTo>
                    <a:pt x="2750" y="198"/>
                  </a:lnTo>
                  <a:lnTo>
                    <a:pt x="2690" y="217"/>
                  </a:lnTo>
                  <a:lnTo>
                    <a:pt x="2633" y="243"/>
                  </a:lnTo>
                  <a:lnTo>
                    <a:pt x="2581" y="275"/>
                  </a:lnTo>
                  <a:lnTo>
                    <a:pt x="2532" y="313"/>
                  </a:lnTo>
                  <a:lnTo>
                    <a:pt x="2489" y="357"/>
                  </a:lnTo>
                  <a:lnTo>
                    <a:pt x="2451" y="406"/>
                  </a:lnTo>
                  <a:lnTo>
                    <a:pt x="2419" y="458"/>
                  </a:lnTo>
                  <a:lnTo>
                    <a:pt x="2392" y="514"/>
                  </a:lnTo>
                  <a:lnTo>
                    <a:pt x="2373" y="575"/>
                  </a:lnTo>
                  <a:lnTo>
                    <a:pt x="2361" y="638"/>
                  </a:lnTo>
                  <a:lnTo>
                    <a:pt x="2357" y="703"/>
                  </a:lnTo>
                  <a:lnTo>
                    <a:pt x="2361" y="768"/>
                  </a:lnTo>
                  <a:lnTo>
                    <a:pt x="2373" y="831"/>
                  </a:lnTo>
                  <a:lnTo>
                    <a:pt x="2392" y="891"/>
                  </a:lnTo>
                  <a:lnTo>
                    <a:pt x="2419" y="948"/>
                  </a:lnTo>
                  <a:lnTo>
                    <a:pt x="2451" y="1001"/>
                  </a:lnTo>
                  <a:lnTo>
                    <a:pt x="2489" y="1049"/>
                  </a:lnTo>
                  <a:lnTo>
                    <a:pt x="2532" y="1093"/>
                  </a:lnTo>
                  <a:lnTo>
                    <a:pt x="2581" y="1131"/>
                  </a:lnTo>
                  <a:lnTo>
                    <a:pt x="2633" y="1164"/>
                  </a:lnTo>
                  <a:lnTo>
                    <a:pt x="2690" y="1189"/>
                  </a:lnTo>
                  <a:lnTo>
                    <a:pt x="2750" y="1208"/>
                  </a:lnTo>
                  <a:lnTo>
                    <a:pt x="2813" y="1220"/>
                  </a:lnTo>
                  <a:lnTo>
                    <a:pt x="2878" y="1224"/>
                  </a:lnTo>
                  <a:lnTo>
                    <a:pt x="2943" y="1220"/>
                  </a:lnTo>
                  <a:lnTo>
                    <a:pt x="3006" y="1208"/>
                  </a:lnTo>
                  <a:lnTo>
                    <a:pt x="3066" y="1189"/>
                  </a:lnTo>
                  <a:lnTo>
                    <a:pt x="3123" y="1164"/>
                  </a:lnTo>
                  <a:lnTo>
                    <a:pt x="3176" y="1131"/>
                  </a:lnTo>
                  <a:lnTo>
                    <a:pt x="3225" y="1093"/>
                  </a:lnTo>
                  <a:lnTo>
                    <a:pt x="3268" y="1049"/>
                  </a:lnTo>
                  <a:lnTo>
                    <a:pt x="3306" y="1001"/>
                  </a:lnTo>
                  <a:lnTo>
                    <a:pt x="3339" y="948"/>
                  </a:lnTo>
                  <a:lnTo>
                    <a:pt x="3365" y="891"/>
                  </a:lnTo>
                  <a:lnTo>
                    <a:pt x="3383" y="831"/>
                  </a:lnTo>
                  <a:lnTo>
                    <a:pt x="3395" y="768"/>
                  </a:lnTo>
                  <a:lnTo>
                    <a:pt x="3399" y="703"/>
                  </a:lnTo>
                  <a:lnTo>
                    <a:pt x="3395" y="638"/>
                  </a:lnTo>
                  <a:lnTo>
                    <a:pt x="3383" y="575"/>
                  </a:lnTo>
                  <a:lnTo>
                    <a:pt x="3365" y="514"/>
                  </a:lnTo>
                  <a:lnTo>
                    <a:pt x="3339" y="458"/>
                  </a:lnTo>
                  <a:lnTo>
                    <a:pt x="3306" y="406"/>
                  </a:lnTo>
                  <a:lnTo>
                    <a:pt x="3268" y="357"/>
                  </a:lnTo>
                  <a:lnTo>
                    <a:pt x="3225" y="313"/>
                  </a:lnTo>
                  <a:lnTo>
                    <a:pt x="3176" y="275"/>
                  </a:lnTo>
                  <a:lnTo>
                    <a:pt x="3123" y="243"/>
                  </a:lnTo>
                  <a:lnTo>
                    <a:pt x="3066" y="217"/>
                  </a:lnTo>
                  <a:lnTo>
                    <a:pt x="3006" y="198"/>
                  </a:lnTo>
                  <a:lnTo>
                    <a:pt x="2943" y="186"/>
                  </a:lnTo>
                  <a:lnTo>
                    <a:pt x="2878" y="182"/>
                  </a:lnTo>
                  <a:close/>
                  <a:moveTo>
                    <a:pt x="2603" y="0"/>
                  </a:moveTo>
                  <a:lnTo>
                    <a:pt x="3154" y="0"/>
                  </a:lnTo>
                  <a:lnTo>
                    <a:pt x="3193" y="4"/>
                  </a:lnTo>
                  <a:lnTo>
                    <a:pt x="3231" y="14"/>
                  </a:lnTo>
                  <a:lnTo>
                    <a:pt x="3268" y="30"/>
                  </a:lnTo>
                  <a:lnTo>
                    <a:pt x="3299" y="52"/>
                  </a:lnTo>
                  <a:lnTo>
                    <a:pt x="3327" y="81"/>
                  </a:lnTo>
                  <a:lnTo>
                    <a:pt x="3350" y="114"/>
                  </a:lnTo>
                  <a:lnTo>
                    <a:pt x="3625" y="589"/>
                  </a:lnTo>
                  <a:lnTo>
                    <a:pt x="3642" y="626"/>
                  </a:lnTo>
                  <a:lnTo>
                    <a:pt x="3653" y="664"/>
                  </a:lnTo>
                  <a:lnTo>
                    <a:pt x="3657" y="703"/>
                  </a:lnTo>
                  <a:lnTo>
                    <a:pt x="3653" y="742"/>
                  </a:lnTo>
                  <a:lnTo>
                    <a:pt x="3642" y="782"/>
                  </a:lnTo>
                  <a:lnTo>
                    <a:pt x="3625" y="817"/>
                  </a:lnTo>
                  <a:lnTo>
                    <a:pt x="3350" y="1293"/>
                  </a:lnTo>
                  <a:lnTo>
                    <a:pt x="3327" y="1326"/>
                  </a:lnTo>
                  <a:lnTo>
                    <a:pt x="3299" y="1355"/>
                  </a:lnTo>
                  <a:lnTo>
                    <a:pt x="3268" y="1377"/>
                  </a:lnTo>
                  <a:lnTo>
                    <a:pt x="3231" y="1394"/>
                  </a:lnTo>
                  <a:lnTo>
                    <a:pt x="3193" y="1405"/>
                  </a:lnTo>
                  <a:lnTo>
                    <a:pt x="3154" y="1409"/>
                  </a:lnTo>
                  <a:lnTo>
                    <a:pt x="2747" y="1409"/>
                  </a:lnTo>
                  <a:lnTo>
                    <a:pt x="2744" y="1409"/>
                  </a:lnTo>
                  <a:lnTo>
                    <a:pt x="2738" y="1409"/>
                  </a:lnTo>
                  <a:lnTo>
                    <a:pt x="2729" y="1411"/>
                  </a:lnTo>
                  <a:lnTo>
                    <a:pt x="2717" y="1413"/>
                  </a:lnTo>
                  <a:lnTo>
                    <a:pt x="2703" y="1416"/>
                  </a:lnTo>
                  <a:lnTo>
                    <a:pt x="2686" y="1422"/>
                  </a:lnTo>
                  <a:lnTo>
                    <a:pt x="2669" y="1430"/>
                  </a:lnTo>
                  <a:lnTo>
                    <a:pt x="2650" y="1437"/>
                  </a:lnTo>
                  <a:lnTo>
                    <a:pt x="2631" y="1449"/>
                  </a:lnTo>
                  <a:lnTo>
                    <a:pt x="2612" y="1462"/>
                  </a:lnTo>
                  <a:lnTo>
                    <a:pt x="2594" y="1478"/>
                  </a:lnTo>
                  <a:lnTo>
                    <a:pt x="2578" y="1496"/>
                  </a:lnTo>
                  <a:lnTo>
                    <a:pt x="2563" y="1519"/>
                  </a:lnTo>
                  <a:lnTo>
                    <a:pt x="2549" y="1543"/>
                  </a:lnTo>
                  <a:lnTo>
                    <a:pt x="2540" y="1572"/>
                  </a:lnTo>
                  <a:lnTo>
                    <a:pt x="2532" y="1604"/>
                  </a:lnTo>
                  <a:lnTo>
                    <a:pt x="2530" y="1640"/>
                  </a:lnTo>
                  <a:lnTo>
                    <a:pt x="2531" y="1681"/>
                  </a:lnTo>
                  <a:lnTo>
                    <a:pt x="2536" y="1725"/>
                  </a:lnTo>
                  <a:lnTo>
                    <a:pt x="3078" y="2661"/>
                  </a:lnTo>
                  <a:lnTo>
                    <a:pt x="3103" y="2710"/>
                  </a:lnTo>
                  <a:lnTo>
                    <a:pt x="3121" y="2760"/>
                  </a:lnTo>
                  <a:lnTo>
                    <a:pt x="3133" y="2812"/>
                  </a:lnTo>
                  <a:lnTo>
                    <a:pt x="3140" y="2864"/>
                  </a:lnTo>
                  <a:lnTo>
                    <a:pt x="3140" y="2918"/>
                  </a:lnTo>
                  <a:lnTo>
                    <a:pt x="3133" y="2970"/>
                  </a:lnTo>
                  <a:lnTo>
                    <a:pt x="3121" y="3023"/>
                  </a:lnTo>
                  <a:lnTo>
                    <a:pt x="3103" y="3074"/>
                  </a:lnTo>
                  <a:lnTo>
                    <a:pt x="3078" y="3122"/>
                  </a:lnTo>
                  <a:lnTo>
                    <a:pt x="2523" y="4086"/>
                  </a:lnTo>
                  <a:lnTo>
                    <a:pt x="2493" y="4130"/>
                  </a:lnTo>
                  <a:lnTo>
                    <a:pt x="2459" y="4172"/>
                  </a:lnTo>
                  <a:lnTo>
                    <a:pt x="2420" y="4209"/>
                  </a:lnTo>
                  <a:lnTo>
                    <a:pt x="2378" y="4241"/>
                  </a:lnTo>
                  <a:lnTo>
                    <a:pt x="2332" y="4269"/>
                  </a:lnTo>
                  <a:lnTo>
                    <a:pt x="2284" y="4291"/>
                  </a:lnTo>
                  <a:lnTo>
                    <a:pt x="2233" y="4307"/>
                  </a:lnTo>
                  <a:lnTo>
                    <a:pt x="2179" y="4316"/>
                  </a:lnTo>
                  <a:lnTo>
                    <a:pt x="2125" y="4320"/>
                  </a:lnTo>
                  <a:lnTo>
                    <a:pt x="1013" y="4320"/>
                  </a:lnTo>
                  <a:lnTo>
                    <a:pt x="959" y="4316"/>
                  </a:lnTo>
                  <a:lnTo>
                    <a:pt x="907" y="4307"/>
                  </a:lnTo>
                  <a:lnTo>
                    <a:pt x="856" y="4291"/>
                  </a:lnTo>
                  <a:lnTo>
                    <a:pt x="808" y="4269"/>
                  </a:lnTo>
                  <a:lnTo>
                    <a:pt x="762" y="4241"/>
                  </a:lnTo>
                  <a:lnTo>
                    <a:pt x="719" y="4210"/>
                  </a:lnTo>
                  <a:lnTo>
                    <a:pt x="681" y="4172"/>
                  </a:lnTo>
                  <a:lnTo>
                    <a:pt x="647" y="4131"/>
                  </a:lnTo>
                  <a:lnTo>
                    <a:pt x="616" y="4086"/>
                  </a:lnTo>
                  <a:lnTo>
                    <a:pt x="60" y="3121"/>
                  </a:lnTo>
                  <a:lnTo>
                    <a:pt x="37" y="3072"/>
                  </a:lnTo>
                  <a:lnTo>
                    <a:pt x="18" y="3021"/>
                  </a:lnTo>
                  <a:lnTo>
                    <a:pt x="5" y="2970"/>
                  </a:lnTo>
                  <a:lnTo>
                    <a:pt x="0" y="2918"/>
                  </a:lnTo>
                  <a:lnTo>
                    <a:pt x="0" y="2864"/>
                  </a:lnTo>
                  <a:lnTo>
                    <a:pt x="5" y="2812"/>
                  </a:lnTo>
                  <a:lnTo>
                    <a:pt x="18" y="2761"/>
                  </a:lnTo>
                  <a:lnTo>
                    <a:pt x="37" y="2710"/>
                  </a:lnTo>
                  <a:lnTo>
                    <a:pt x="60" y="2661"/>
                  </a:lnTo>
                  <a:lnTo>
                    <a:pt x="616" y="1704"/>
                  </a:lnTo>
                  <a:lnTo>
                    <a:pt x="647" y="1659"/>
                  </a:lnTo>
                  <a:lnTo>
                    <a:pt x="681" y="1618"/>
                  </a:lnTo>
                  <a:lnTo>
                    <a:pt x="719" y="1583"/>
                  </a:lnTo>
                  <a:lnTo>
                    <a:pt x="762" y="1553"/>
                  </a:lnTo>
                  <a:lnTo>
                    <a:pt x="808" y="1526"/>
                  </a:lnTo>
                  <a:lnTo>
                    <a:pt x="856" y="1507"/>
                  </a:lnTo>
                  <a:lnTo>
                    <a:pt x="907" y="1492"/>
                  </a:lnTo>
                  <a:lnTo>
                    <a:pt x="959" y="1483"/>
                  </a:lnTo>
                  <a:lnTo>
                    <a:pt x="1013" y="1479"/>
                  </a:lnTo>
                  <a:lnTo>
                    <a:pt x="2125" y="1479"/>
                  </a:lnTo>
                  <a:lnTo>
                    <a:pt x="2171" y="1474"/>
                  </a:lnTo>
                  <a:lnTo>
                    <a:pt x="2211" y="1464"/>
                  </a:lnTo>
                  <a:lnTo>
                    <a:pt x="2243" y="1452"/>
                  </a:lnTo>
                  <a:lnTo>
                    <a:pt x="2272" y="1437"/>
                  </a:lnTo>
                  <a:lnTo>
                    <a:pt x="2296" y="1420"/>
                  </a:lnTo>
                  <a:lnTo>
                    <a:pt x="2314" y="1402"/>
                  </a:lnTo>
                  <a:lnTo>
                    <a:pt x="2328" y="1382"/>
                  </a:lnTo>
                  <a:lnTo>
                    <a:pt x="2339" y="1361"/>
                  </a:lnTo>
                  <a:lnTo>
                    <a:pt x="2347" y="1339"/>
                  </a:lnTo>
                  <a:lnTo>
                    <a:pt x="2352" y="1317"/>
                  </a:lnTo>
                  <a:lnTo>
                    <a:pt x="2353" y="1295"/>
                  </a:lnTo>
                  <a:lnTo>
                    <a:pt x="2353" y="1274"/>
                  </a:lnTo>
                  <a:lnTo>
                    <a:pt x="2352" y="1253"/>
                  </a:lnTo>
                  <a:lnTo>
                    <a:pt x="2349" y="1233"/>
                  </a:lnTo>
                  <a:lnTo>
                    <a:pt x="2345" y="1215"/>
                  </a:lnTo>
                  <a:lnTo>
                    <a:pt x="2341" y="1199"/>
                  </a:lnTo>
                  <a:lnTo>
                    <a:pt x="2336" y="1185"/>
                  </a:lnTo>
                  <a:lnTo>
                    <a:pt x="2332" y="1173"/>
                  </a:lnTo>
                  <a:lnTo>
                    <a:pt x="2328" y="1164"/>
                  </a:lnTo>
                  <a:lnTo>
                    <a:pt x="2326" y="1159"/>
                  </a:lnTo>
                  <a:lnTo>
                    <a:pt x="2326" y="1157"/>
                  </a:lnTo>
                  <a:lnTo>
                    <a:pt x="2132" y="817"/>
                  </a:lnTo>
                  <a:lnTo>
                    <a:pt x="2115" y="780"/>
                  </a:lnTo>
                  <a:lnTo>
                    <a:pt x="2104" y="742"/>
                  </a:lnTo>
                  <a:lnTo>
                    <a:pt x="2101" y="703"/>
                  </a:lnTo>
                  <a:lnTo>
                    <a:pt x="2104" y="664"/>
                  </a:lnTo>
                  <a:lnTo>
                    <a:pt x="2115" y="626"/>
                  </a:lnTo>
                  <a:lnTo>
                    <a:pt x="2132" y="589"/>
                  </a:lnTo>
                  <a:lnTo>
                    <a:pt x="2407" y="114"/>
                  </a:lnTo>
                  <a:lnTo>
                    <a:pt x="2429" y="81"/>
                  </a:lnTo>
                  <a:lnTo>
                    <a:pt x="2458" y="52"/>
                  </a:lnTo>
                  <a:lnTo>
                    <a:pt x="2489" y="30"/>
                  </a:lnTo>
                  <a:lnTo>
                    <a:pt x="2525" y="14"/>
                  </a:lnTo>
                  <a:lnTo>
                    <a:pt x="2563" y="4"/>
                  </a:lnTo>
                  <a:lnTo>
                    <a:pt x="2603" y="0"/>
                  </a:lnTo>
                  <a:close/>
                </a:path>
              </a:pathLst>
            </a:custGeom>
            <a:solidFill>
              <a:schemeClr val="tx2">
                <a:lumMod val="20000"/>
                <a:lumOff val="80000"/>
              </a:schemeClr>
            </a:solidFill>
            <a:ln w="0">
              <a:noFill/>
              <a:prstDash val="solid"/>
              <a:round/>
            </a:ln>
          </p:spPr>
          <p:txBody>
            <a:bodyPr vert="horz" wrap="square" lIns="91440" tIns="45720" rIns="91440" bIns="45720" numCol="1" anchor="t" anchorCtr="0" compatLnSpc="1"/>
            <a:lstStyle/>
            <a:p>
              <a:endParaRPr lang="ru-RU"/>
            </a:p>
          </p:txBody>
        </p:sp>
        <p:sp>
          <p:nvSpPr>
            <p:cNvPr id="15" name="îṡḻîḑé"/>
            <p:cNvSpPr/>
            <p:nvPr/>
          </p:nvSpPr>
          <p:spPr>
            <a:xfrm>
              <a:off x="3184428" y="4054181"/>
              <a:ext cx="391288" cy="395602"/>
            </a:xfrm>
            <a:prstGeom prst="rect">
              <a:avLst/>
            </a:prstGeom>
          </p:spPr>
          <p:txBody>
            <a:bodyPr wrap="none" anchor="ctr">
              <a:normAutofit/>
            </a:bodyPr>
            <a:lstStyle/>
            <a:p>
              <a:pPr algn="ctr"/>
              <a:r>
                <a:rPr lang="en-US" altLang="zh-CN" sz="1600" b="1" dirty="0"/>
                <a:t>01</a:t>
              </a:r>
              <a:endParaRPr lang="ru-RU" altLang="zh-CN" sz="1600" b="1" dirty="0"/>
            </a:p>
          </p:txBody>
        </p:sp>
        <p:sp>
          <p:nvSpPr>
            <p:cNvPr id="16" name="ïŝḻïďé"/>
            <p:cNvSpPr/>
            <p:nvPr/>
          </p:nvSpPr>
          <p:spPr bwMode="auto">
            <a:xfrm>
              <a:off x="2555265" y="3035345"/>
              <a:ext cx="592947" cy="609685"/>
            </a:xfrm>
            <a:custGeom>
              <a:avLst/>
              <a:gdLst>
                <a:gd name="connsiteX0" fmla="*/ 275280 w 590140"/>
                <a:gd name="connsiteY0" fmla="*/ 496336 h 606798"/>
                <a:gd name="connsiteX1" fmla="*/ 314935 w 590140"/>
                <a:gd name="connsiteY1" fmla="*/ 496336 h 606798"/>
                <a:gd name="connsiteX2" fmla="*/ 314935 w 590140"/>
                <a:gd name="connsiteY2" fmla="*/ 542822 h 606798"/>
                <a:gd name="connsiteX3" fmla="*/ 347213 w 590140"/>
                <a:gd name="connsiteY3" fmla="*/ 542822 h 606798"/>
                <a:gd name="connsiteX4" fmla="*/ 347213 w 590140"/>
                <a:gd name="connsiteY4" fmla="*/ 554789 h 606798"/>
                <a:gd name="connsiteX5" fmla="*/ 458801 w 590140"/>
                <a:gd name="connsiteY5" fmla="*/ 554789 h 606798"/>
                <a:gd name="connsiteX6" fmla="*/ 458801 w 590140"/>
                <a:gd name="connsiteY6" fmla="*/ 594831 h 606798"/>
                <a:gd name="connsiteX7" fmla="*/ 347213 w 590140"/>
                <a:gd name="connsiteY7" fmla="*/ 594831 h 606798"/>
                <a:gd name="connsiteX8" fmla="*/ 347213 w 590140"/>
                <a:gd name="connsiteY8" fmla="*/ 606798 h 606798"/>
                <a:gd name="connsiteX9" fmla="*/ 243463 w 590140"/>
                <a:gd name="connsiteY9" fmla="*/ 606798 h 606798"/>
                <a:gd name="connsiteX10" fmla="*/ 243463 w 590140"/>
                <a:gd name="connsiteY10" fmla="*/ 594831 h 606798"/>
                <a:gd name="connsiteX11" fmla="*/ 131414 w 590140"/>
                <a:gd name="connsiteY11" fmla="*/ 594831 h 606798"/>
                <a:gd name="connsiteX12" fmla="*/ 131414 w 590140"/>
                <a:gd name="connsiteY12" fmla="*/ 554789 h 606798"/>
                <a:gd name="connsiteX13" fmla="*/ 243463 w 590140"/>
                <a:gd name="connsiteY13" fmla="*/ 554789 h 606798"/>
                <a:gd name="connsiteX14" fmla="*/ 243463 w 590140"/>
                <a:gd name="connsiteY14" fmla="*/ 542822 h 606798"/>
                <a:gd name="connsiteX15" fmla="*/ 275280 w 590140"/>
                <a:gd name="connsiteY15" fmla="*/ 542822 h 606798"/>
                <a:gd name="connsiteX16" fmla="*/ 341174 w 590140"/>
                <a:gd name="connsiteY16" fmla="*/ 439218 h 606798"/>
                <a:gd name="connsiteX17" fmla="*/ 341174 w 590140"/>
                <a:gd name="connsiteY17" fmla="*/ 464548 h 606798"/>
                <a:gd name="connsiteX18" fmla="*/ 416785 w 590140"/>
                <a:gd name="connsiteY18" fmla="*/ 464548 h 606798"/>
                <a:gd name="connsiteX19" fmla="*/ 416785 w 590140"/>
                <a:gd name="connsiteY19" fmla="*/ 439218 h 606798"/>
                <a:gd name="connsiteX20" fmla="*/ 159063 w 590140"/>
                <a:gd name="connsiteY20" fmla="*/ 412046 h 606798"/>
                <a:gd name="connsiteX21" fmla="*/ 148459 w 590140"/>
                <a:gd name="connsiteY21" fmla="*/ 422638 h 606798"/>
                <a:gd name="connsiteX22" fmla="*/ 159063 w 590140"/>
                <a:gd name="connsiteY22" fmla="*/ 433692 h 606798"/>
                <a:gd name="connsiteX23" fmla="*/ 169667 w 590140"/>
                <a:gd name="connsiteY23" fmla="*/ 422638 h 606798"/>
                <a:gd name="connsiteX24" fmla="*/ 159063 w 590140"/>
                <a:gd name="connsiteY24" fmla="*/ 412046 h 606798"/>
                <a:gd name="connsiteX25" fmla="*/ 145232 w 590140"/>
                <a:gd name="connsiteY25" fmla="*/ 392242 h 606798"/>
                <a:gd name="connsiteX26" fmla="*/ 445369 w 590140"/>
                <a:gd name="connsiteY26" fmla="*/ 392242 h 606798"/>
                <a:gd name="connsiteX27" fmla="*/ 462428 w 590140"/>
                <a:gd name="connsiteY27" fmla="*/ 409743 h 606798"/>
                <a:gd name="connsiteX28" fmla="*/ 462428 w 590140"/>
                <a:gd name="connsiteY28" fmla="*/ 468693 h 606798"/>
                <a:gd name="connsiteX29" fmla="*/ 445369 w 590140"/>
                <a:gd name="connsiteY29" fmla="*/ 486194 h 606798"/>
                <a:gd name="connsiteX30" fmla="*/ 145232 w 590140"/>
                <a:gd name="connsiteY30" fmla="*/ 486194 h 606798"/>
                <a:gd name="connsiteX31" fmla="*/ 127712 w 590140"/>
                <a:gd name="connsiteY31" fmla="*/ 468693 h 606798"/>
                <a:gd name="connsiteX32" fmla="*/ 127712 w 590140"/>
                <a:gd name="connsiteY32" fmla="*/ 409743 h 606798"/>
                <a:gd name="connsiteX33" fmla="*/ 145232 w 590140"/>
                <a:gd name="connsiteY33" fmla="*/ 392242 h 606798"/>
                <a:gd name="connsiteX34" fmla="*/ 341174 w 590140"/>
                <a:gd name="connsiteY34" fmla="*/ 336094 h 606798"/>
                <a:gd name="connsiteX35" fmla="*/ 341174 w 590140"/>
                <a:gd name="connsiteY35" fmla="*/ 360968 h 606798"/>
                <a:gd name="connsiteX36" fmla="*/ 416785 w 590140"/>
                <a:gd name="connsiteY36" fmla="*/ 360968 h 606798"/>
                <a:gd name="connsiteX37" fmla="*/ 416785 w 590140"/>
                <a:gd name="connsiteY37" fmla="*/ 336094 h 606798"/>
                <a:gd name="connsiteX38" fmla="*/ 159063 w 590140"/>
                <a:gd name="connsiteY38" fmla="*/ 308917 h 606798"/>
                <a:gd name="connsiteX39" fmla="*/ 148459 w 590140"/>
                <a:gd name="connsiteY39" fmla="*/ 319511 h 606798"/>
                <a:gd name="connsiteX40" fmla="*/ 159063 w 590140"/>
                <a:gd name="connsiteY40" fmla="*/ 330106 h 606798"/>
                <a:gd name="connsiteX41" fmla="*/ 169667 w 590140"/>
                <a:gd name="connsiteY41" fmla="*/ 319511 h 606798"/>
                <a:gd name="connsiteX42" fmla="*/ 159063 w 590140"/>
                <a:gd name="connsiteY42" fmla="*/ 308917 h 606798"/>
                <a:gd name="connsiteX43" fmla="*/ 145232 w 590140"/>
                <a:gd name="connsiteY43" fmla="*/ 289110 h 606798"/>
                <a:gd name="connsiteX44" fmla="*/ 445369 w 590140"/>
                <a:gd name="connsiteY44" fmla="*/ 289110 h 606798"/>
                <a:gd name="connsiteX45" fmla="*/ 462428 w 590140"/>
                <a:gd name="connsiteY45" fmla="*/ 306153 h 606798"/>
                <a:gd name="connsiteX46" fmla="*/ 462428 w 590140"/>
                <a:gd name="connsiteY46" fmla="*/ 365574 h 606798"/>
                <a:gd name="connsiteX47" fmla="*/ 445369 w 590140"/>
                <a:gd name="connsiteY47" fmla="*/ 382617 h 606798"/>
                <a:gd name="connsiteX48" fmla="*/ 145232 w 590140"/>
                <a:gd name="connsiteY48" fmla="*/ 382617 h 606798"/>
                <a:gd name="connsiteX49" fmla="*/ 127712 w 590140"/>
                <a:gd name="connsiteY49" fmla="*/ 365574 h 606798"/>
                <a:gd name="connsiteX50" fmla="*/ 127712 w 590140"/>
                <a:gd name="connsiteY50" fmla="*/ 306153 h 606798"/>
                <a:gd name="connsiteX51" fmla="*/ 145232 w 590140"/>
                <a:gd name="connsiteY51" fmla="*/ 289110 h 606798"/>
                <a:gd name="connsiteX52" fmla="*/ 341174 w 590140"/>
                <a:gd name="connsiteY52" fmla="*/ 232510 h 606798"/>
                <a:gd name="connsiteX53" fmla="*/ 341174 w 590140"/>
                <a:gd name="connsiteY53" fmla="*/ 257840 h 606798"/>
                <a:gd name="connsiteX54" fmla="*/ 416785 w 590140"/>
                <a:gd name="connsiteY54" fmla="*/ 257840 h 606798"/>
                <a:gd name="connsiteX55" fmla="*/ 416785 w 590140"/>
                <a:gd name="connsiteY55" fmla="*/ 232510 h 606798"/>
                <a:gd name="connsiteX56" fmla="*/ 159063 w 590140"/>
                <a:gd name="connsiteY56" fmla="*/ 205338 h 606798"/>
                <a:gd name="connsiteX57" fmla="*/ 148459 w 590140"/>
                <a:gd name="connsiteY57" fmla="*/ 215930 h 606798"/>
                <a:gd name="connsiteX58" fmla="*/ 159063 w 590140"/>
                <a:gd name="connsiteY58" fmla="*/ 226984 h 606798"/>
                <a:gd name="connsiteX59" fmla="*/ 169667 w 590140"/>
                <a:gd name="connsiteY59" fmla="*/ 215930 h 606798"/>
                <a:gd name="connsiteX60" fmla="*/ 159063 w 590140"/>
                <a:gd name="connsiteY60" fmla="*/ 205338 h 606798"/>
                <a:gd name="connsiteX61" fmla="*/ 145232 w 590140"/>
                <a:gd name="connsiteY61" fmla="*/ 185534 h 606798"/>
                <a:gd name="connsiteX62" fmla="*/ 445369 w 590140"/>
                <a:gd name="connsiteY62" fmla="*/ 185534 h 606798"/>
                <a:gd name="connsiteX63" fmla="*/ 462428 w 590140"/>
                <a:gd name="connsiteY63" fmla="*/ 203035 h 606798"/>
                <a:gd name="connsiteX64" fmla="*/ 462428 w 590140"/>
                <a:gd name="connsiteY64" fmla="*/ 261985 h 606798"/>
                <a:gd name="connsiteX65" fmla="*/ 445369 w 590140"/>
                <a:gd name="connsiteY65" fmla="*/ 279486 h 606798"/>
                <a:gd name="connsiteX66" fmla="*/ 145232 w 590140"/>
                <a:gd name="connsiteY66" fmla="*/ 279486 h 606798"/>
                <a:gd name="connsiteX67" fmla="*/ 127712 w 590140"/>
                <a:gd name="connsiteY67" fmla="*/ 261985 h 606798"/>
                <a:gd name="connsiteX68" fmla="*/ 127712 w 590140"/>
                <a:gd name="connsiteY68" fmla="*/ 203035 h 606798"/>
                <a:gd name="connsiteX69" fmla="*/ 145232 w 590140"/>
                <a:gd name="connsiteY69" fmla="*/ 185534 h 606798"/>
                <a:gd name="connsiteX70" fmla="*/ 253115 w 590140"/>
                <a:gd name="connsiteY70" fmla="*/ 0 h 606798"/>
                <a:gd name="connsiteX71" fmla="*/ 340253 w 590140"/>
                <a:gd name="connsiteY71" fmla="*/ 29007 h 606798"/>
                <a:gd name="connsiteX72" fmla="*/ 349935 w 590140"/>
                <a:gd name="connsiteY72" fmla="*/ 32230 h 606798"/>
                <a:gd name="connsiteX73" fmla="*/ 357772 w 590140"/>
                <a:gd name="connsiteY73" fmla="*/ 31770 h 606798"/>
                <a:gd name="connsiteX74" fmla="*/ 461508 w 590140"/>
                <a:gd name="connsiteY74" fmla="*/ 84258 h 606798"/>
                <a:gd name="connsiteX75" fmla="*/ 472112 w 590140"/>
                <a:gd name="connsiteY75" fmla="*/ 90244 h 606798"/>
                <a:gd name="connsiteX76" fmla="*/ 590140 w 590140"/>
                <a:gd name="connsiteY76" fmla="*/ 218702 h 606798"/>
                <a:gd name="connsiteX77" fmla="*/ 487788 w 590140"/>
                <a:gd name="connsiteY77" fmla="*/ 344399 h 606798"/>
                <a:gd name="connsiteX78" fmla="*/ 487788 w 590140"/>
                <a:gd name="connsiteY78" fmla="*/ 306183 h 606798"/>
                <a:gd name="connsiteX79" fmla="*/ 485482 w 590140"/>
                <a:gd name="connsiteY79" fmla="*/ 292831 h 606798"/>
                <a:gd name="connsiteX80" fmla="*/ 539425 w 590140"/>
                <a:gd name="connsiteY80" fmla="*/ 218702 h 606798"/>
                <a:gd name="connsiteX81" fmla="*/ 461508 w 590140"/>
                <a:gd name="connsiteY81" fmla="*/ 140430 h 606798"/>
                <a:gd name="connsiteX82" fmla="*/ 453670 w 590140"/>
                <a:gd name="connsiteY82" fmla="*/ 140890 h 606798"/>
                <a:gd name="connsiteX83" fmla="*/ 428313 w 590140"/>
                <a:gd name="connsiteY83" fmla="*/ 126617 h 606798"/>
                <a:gd name="connsiteX84" fmla="*/ 357772 w 590140"/>
                <a:gd name="connsiteY84" fmla="*/ 82416 h 606798"/>
                <a:gd name="connsiteX85" fmla="*/ 341636 w 590140"/>
                <a:gd name="connsiteY85" fmla="*/ 84258 h 606798"/>
                <a:gd name="connsiteX86" fmla="*/ 318583 w 590140"/>
                <a:gd name="connsiteY86" fmla="*/ 77352 h 606798"/>
                <a:gd name="connsiteX87" fmla="*/ 253115 w 590140"/>
                <a:gd name="connsiteY87" fmla="*/ 50647 h 606798"/>
                <a:gd name="connsiteX88" fmla="*/ 161827 w 590140"/>
                <a:gd name="connsiteY88" fmla="*/ 122013 h 606798"/>
                <a:gd name="connsiteX89" fmla="*/ 135087 w 590140"/>
                <a:gd name="connsiteY89" fmla="*/ 140890 h 606798"/>
                <a:gd name="connsiteX90" fmla="*/ 129093 w 590140"/>
                <a:gd name="connsiteY90" fmla="*/ 140430 h 606798"/>
                <a:gd name="connsiteX91" fmla="*/ 50715 w 590140"/>
                <a:gd name="connsiteY91" fmla="*/ 218702 h 606798"/>
                <a:gd name="connsiteX92" fmla="*/ 104658 w 590140"/>
                <a:gd name="connsiteY92" fmla="*/ 292831 h 606798"/>
                <a:gd name="connsiteX93" fmla="*/ 102352 w 590140"/>
                <a:gd name="connsiteY93" fmla="*/ 306183 h 606798"/>
                <a:gd name="connsiteX94" fmla="*/ 102352 w 590140"/>
                <a:gd name="connsiteY94" fmla="*/ 344859 h 606798"/>
                <a:gd name="connsiteX95" fmla="*/ 0 w 590140"/>
                <a:gd name="connsiteY95" fmla="*/ 218702 h 606798"/>
                <a:gd name="connsiteX96" fmla="*/ 110651 w 590140"/>
                <a:gd name="connsiteY96" fmla="*/ 91164 h 606798"/>
                <a:gd name="connsiteX97" fmla="*/ 122177 w 590140"/>
                <a:gd name="connsiteY97" fmla="*/ 82416 h 606798"/>
                <a:gd name="connsiteX98" fmla="*/ 253115 w 590140"/>
                <a:gd name="connsiteY98" fmla="*/ 0 h 60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90140" h="606798">
                  <a:moveTo>
                    <a:pt x="275280" y="496336"/>
                  </a:moveTo>
                  <a:lnTo>
                    <a:pt x="314935" y="496336"/>
                  </a:lnTo>
                  <a:lnTo>
                    <a:pt x="314935" y="542822"/>
                  </a:lnTo>
                  <a:lnTo>
                    <a:pt x="347213" y="542822"/>
                  </a:lnTo>
                  <a:lnTo>
                    <a:pt x="347213" y="554789"/>
                  </a:lnTo>
                  <a:lnTo>
                    <a:pt x="458801" y="554789"/>
                  </a:lnTo>
                  <a:lnTo>
                    <a:pt x="458801" y="594831"/>
                  </a:lnTo>
                  <a:lnTo>
                    <a:pt x="347213" y="594831"/>
                  </a:lnTo>
                  <a:lnTo>
                    <a:pt x="347213" y="606798"/>
                  </a:lnTo>
                  <a:lnTo>
                    <a:pt x="243463" y="606798"/>
                  </a:lnTo>
                  <a:lnTo>
                    <a:pt x="243463" y="594831"/>
                  </a:lnTo>
                  <a:lnTo>
                    <a:pt x="131414" y="594831"/>
                  </a:lnTo>
                  <a:lnTo>
                    <a:pt x="131414" y="554789"/>
                  </a:lnTo>
                  <a:lnTo>
                    <a:pt x="243463" y="554789"/>
                  </a:lnTo>
                  <a:lnTo>
                    <a:pt x="243463" y="542822"/>
                  </a:lnTo>
                  <a:lnTo>
                    <a:pt x="275280" y="542822"/>
                  </a:lnTo>
                  <a:close/>
                  <a:moveTo>
                    <a:pt x="341174" y="439218"/>
                  </a:moveTo>
                  <a:lnTo>
                    <a:pt x="341174" y="464548"/>
                  </a:lnTo>
                  <a:lnTo>
                    <a:pt x="416785" y="464548"/>
                  </a:lnTo>
                  <a:lnTo>
                    <a:pt x="416785" y="439218"/>
                  </a:lnTo>
                  <a:close/>
                  <a:moveTo>
                    <a:pt x="159063" y="412046"/>
                  </a:moveTo>
                  <a:cubicBezTo>
                    <a:pt x="153069" y="412046"/>
                    <a:pt x="148459" y="416651"/>
                    <a:pt x="148459" y="422638"/>
                  </a:cubicBezTo>
                  <a:cubicBezTo>
                    <a:pt x="148459" y="428625"/>
                    <a:pt x="153069" y="433692"/>
                    <a:pt x="159063" y="433692"/>
                  </a:cubicBezTo>
                  <a:cubicBezTo>
                    <a:pt x="165056" y="433692"/>
                    <a:pt x="169667" y="428625"/>
                    <a:pt x="169667" y="422638"/>
                  </a:cubicBezTo>
                  <a:cubicBezTo>
                    <a:pt x="169667" y="416651"/>
                    <a:pt x="165056" y="412046"/>
                    <a:pt x="159063" y="412046"/>
                  </a:cubicBezTo>
                  <a:close/>
                  <a:moveTo>
                    <a:pt x="145232" y="392242"/>
                  </a:moveTo>
                  <a:lnTo>
                    <a:pt x="445369" y="392242"/>
                  </a:lnTo>
                  <a:cubicBezTo>
                    <a:pt x="454590" y="392242"/>
                    <a:pt x="462428" y="400071"/>
                    <a:pt x="462428" y="409743"/>
                  </a:cubicBezTo>
                  <a:lnTo>
                    <a:pt x="462428" y="468693"/>
                  </a:lnTo>
                  <a:cubicBezTo>
                    <a:pt x="462428" y="478365"/>
                    <a:pt x="454590" y="486194"/>
                    <a:pt x="445369" y="486194"/>
                  </a:cubicBezTo>
                  <a:lnTo>
                    <a:pt x="145232" y="486194"/>
                  </a:lnTo>
                  <a:cubicBezTo>
                    <a:pt x="135550" y="486194"/>
                    <a:pt x="127712" y="478365"/>
                    <a:pt x="127712" y="468693"/>
                  </a:cubicBezTo>
                  <a:lnTo>
                    <a:pt x="127712" y="409743"/>
                  </a:lnTo>
                  <a:cubicBezTo>
                    <a:pt x="127712" y="400071"/>
                    <a:pt x="135550" y="392242"/>
                    <a:pt x="145232" y="392242"/>
                  </a:cubicBezTo>
                  <a:close/>
                  <a:moveTo>
                    <a:pt x="341174" y="336094"/>
                  </a:moveTo>
                  <a:lnTo>
                    <a:pt x="341174" y="360968"/>
                  </a:lnTo>
                  <a:lnTo>
                    <a:pt x="416785" y="360968"/>
                  </a:lnTo>
                  <a:lnTo>
                    <a:pt x="416785" y="336094"/>
                  </a:lnTo>
                  <a:close/>
                  <a:moveTo>
                    <a:pt x="159063" y="308917"/>
                  </a:moveTo>
                  <a:cubicBezTo>
                    <a:pt x="153069" y="308917"/>
                    <a:pt x="148459" y="313523"/>
                    <a:pt x="148459" y="319511"/>
                  </a:cubicBezTo>
                  <a:cubicBezTo>
                    <a:pt x="148459" y="325500"/>
                    <a:pt x="153069" y="330106"/>
                    <a:pt x="159063" y="330106"/>
                  </a:cubicBezTo>
                  <a:cubicBezTo>
                    <a:pt x="165056" y="330106"/>
                    <a:pt x="169667" y="325500"/>
                    <a:pt x="169667" y="319511"/>
                  </a:cubicBezTo>
                  <a:cubicBezTo>
                    <a:pt x="169667" y="313523"/>
                    <a:pt x="165056" y="308917"/>
                    <a:pt x="159063" y="308917"/>
                  </a:cubicBezTo>
                  <a:close/>
                  <a:moveTo>
                    <a:pt x="145232" y="289110"/>
                  </a:moveTo>
                  <a:lnTo>
                    <a:pt x="445369" y="289110"/>
                  </a:lnTo>
                  <a:cubicBezTo>
                    <a:pt x="454590" y="289110"/>
                    <a:pt x="462428" y="296941"/>
                    <a:pt x="462428" y="306153"/>
                  </a:cubicBezTo>
                  <a:lnTo>
                    <a:pt x="462428" y="365574"/>
                  </a:lnTo>
                  <a:cubicBezTo>
                    <a:pt x="462428" y="375247"/>
                    <a:pt x="454590" y="382617"/>
                    <a:pt x="445369" y="382617"/>
                  </a:cubicBezTo>
                  <a:lnTo>
                    <a:pt x="145232" y="382617"/>
                  </a:lnTo>
                  <a:cubicBezTo>
                    <a:pt x="135550" y="382617"/>
                    <a:pt x="127712" y="375247"/>
                    <a:pt x="127712" y="365574"/>
                  </a:cubicBezTo>
                  <a:lnTo>
                    <a:pt x="127712" y="306153"/>
                  </a:lnTo>
                  <a:cubicBezTo>
                    <a:pt x="127712" y="296941"/>
                    <a:pt x="135550" y="289110"/>
                    <a:pt x="145232" y="289110"/>
                  </a:cubicBezTo>
                  <a:close/>
                  <a:moveTo>
                    <a:pt x="341174" y="232510"/>
                  </a:moveTo>
                  <a:lnTo>
                    <a:pt x="341174" y="257840"/>
                  </a:lnTo>
                  <a:lnTo>
                    <a:pt x="416785" y="257840"/>
                  </a:lnTo>
                  <a:lnTo>
                    <a:pt x="416785" y="232510"/>
                  </a:lnTo>
                  <a:close/>
                  <a:moveTo>
                    <a:pt x="159063" y="205338"/>
                  </a:moveTo>
                  <a:cubicBezTo>
                    <a:pt x="153069" y="205338"/>
                    <a:pt x="148459" y="209943"/>
                    <a:pt x="148459" y="215930"/>
                  </a:cubicBezTo>
                  <a:cubicBezTo>
                    <a:pt x="148459" y="221917"/>
                    <a:pt x="153069" y="226984"/>
                    <a:pt x="159063" y="226984"/>
                  </a:cubicBezTo>
                  <a:cubicBezTo>
                    <a:pt x="165056" y="226984"/>
                    <a:pt x="169667" y="221917"/>
                    <a:pt x="169667" y="215930"/>
                  </a:cubicBezTo>
                  <a:cubicBezTo>
                    <a:pt x="169667" y="209943"/>
                    <a:pt x="165056" y="205338"/>
                    <a:pt x="159063" y="205338"/>
                  </a:cubicBezTo>
                  <a:close/>
                  <a:moveTo>
                    <a:pt x="145232" y="185534"/>
                  </a:moveTo>
                  <a:lnTo>
                    <a:pt x="445369" y="185534"/>
                  </a:lnTo>
                  <a:cubicBezTo>
                    <a:pt x="454590" y="185534"/>
                    <a:pt x="462428" y="193363"/>
                    <a:pt x="462428" y="203035"/>
                  </a:cubicBezTo>
                  <a:lnTo>
                    <a:pt x="462428" y="261985"/>
                  </a:lnTo>
                  <a:cubicBezTo>
                    <a:pt x="462428" y="271657"/>
                    <a:pt x="454590" y="279486"/>
                    <a:pt x="445369" y="279486"/>
                  </a:cubicBezTo>
                  <a:lnTo>
                    <a:pt x="145232" y="279486"/>
                  </a:lnTo>
                  <a:cubicBezTo>
                    <a:pt x="135550" y="279486"/>
                    <a:pt x="127712" y="271657"/>
                    <a:pt x="127712" y="261985"/>
                  </a:cubicBezTo>
                  <a:lnTo>
                    <a:pt x="127712" y="203035"/>
                  </a:lnTo>
                  <a:cubicBezTo>
                    <a:pt x="127712" y="193363"/>
                    <a:pt x="135550" y="185534"/>
                    <a:pt x="145232" y="185534"/>
                  </a:cubicBezTo>
                  <a:close/>
                  <a:moveTo>
                    <a:pt x="253115" y="0"/>
                  </a:moveTo>
                  <a:cubicBezTo>
                    <a:pt x="284927" y="0"/>
                    <a:pt x="315356" y="10129"/>
                    <a:pt x="340253" y="29007"/>
                  </a:cubicBezTo>
                  <a:cubicBezTo>
                    <a:pt x="343019" y="31309"/>
                    <a:pt x="346707" y="32230"/>
                    <a:pt x="349935" y="32230"/>
                  </a:cubicBezTo>
                  <a:cubicBezTo>
                    <a:pt x="352701" y="31770"/>
                    <a:pt x="355006" y="31770"/>
                    <a:pt x="357772" y="31770"/>
                  </a:cubicBezTo>
                  <a:cubicBezTo>
                    <a:pt x="398806" y="31770"/>
                    <a:pt x="437533" y="52028"/>
                    <a:pt x="461508" y="84258"/>
                  </a:cubicBezTo>
                  <a:cubicBezTo>
                    <a:pt x="463813" y="87941"/>
                    <a:pt x="467963" y="89783"/>
                    <a:pt x="472112" y="90244"/>
                  </a:cubicBezTo>
                  <a:cubicBezTo>
                    <a:pt x="538503" y="95769"/>
                    <a:pt x="590140" y="151480"/>
                    <a:pt x="590140" y="218702"/>
                  </a:cubicBezTo>
                  <a:cubicBezTo>
                    <a:pt x="590140" y="280400"/>
                    <a:pt x="546341" y="332428"/>
                    <a:pt x="487788" y="344399"/>
                  </a:cubicBezTo>
                  <a:lnTo>
                    <a:pt x="487788" y="306183"/>
                  </a:lnTo>
                  <a:cubicBezTo>
                    <a:pt x="487788" y="301579"/>
                    <a:pt x="487327" y="296975"/>
                    <a:pt x="485482" y="292831"/>
                  </a:cubicBezTo>
                  <a:cubicBezTo>
                    <a:pt x="516834" y="282702"/>
                    <a:pt x="539425" y="253234"/>
                    <a:pt x="539425" y="218702"/>
                  </a:cubicBezTo>
                  <a:cubicBezTo>
                    <a:pt x="539425" y="175422"/>
                    <a:pt x="504385" y="140430"/>
                    <a:pt x="461508" y="140430"/>
                  </a:cubicBezTo>
                  <a:cubicBezTo>
                    <a:pt x="458742" y="140430"/>
                    <a:pt x="455975" y="140890"/>
                    <a:pt x="453670" y="140890"/>
                  </a:cubicBezTo>
                  <a:cubicBezTo>
                    <a:pt x="443066" y="142272"/>
                    <a:pt x="432923" y="136286"/>
                    <a:pt x="428313" y="126617"/>
                  </a:cubicBezTo>
                  <a:cubicBezTo>
                    <a:pt x="414942" y="99452"/>
                    <a:pt x="387740" y="82416"/>
                    <a:pt x="357772" y="82416"/>
                  </a:cubicBezTo>
                  <a:cubicBezTo>
                    <a:pt x="352240" y="82416"/>
                    <a:pt x="347168" y="82877"/>
                    <a:pt x="341636" y="84258"/>
                  </a:cubicBezTo>
                  <a:cubicBezTo>
                    <a:pt x="333337" y="86100"/>
                    <a:pt x="325038" y="83337"/>
                    <a:pt x="318583" y="77352"/>
                  </a:cubicBezTo>
                  <a:cubicBezTo>
                    <a:pt x="301064" y="60316"/>
                    <a:pt x="277550" y="50647"/>
                    <a:pt x="253115" y="50647"/>
                  </a:cubicBezTo>
                  <a:cubicBezTo>
                    <a:pt x="209776" y="50647"/>
                    <a:pt x="172432" y="80114"/>
                    <a:pt x="161827" y="122013"/>
                  </a:cubicBezTo>
                  <a:cubicBezTo>
                    <a:pt x="159061" y="133984"/>
                    <a:pt x="147535" y="141811"/>
                    <a:pt x="135087" y="140890"/>
                  </a:cubicBezTo>
                  <a:cubicBezTo>
                    <a:pt x="133243" y="140890"/>
                    <a:pt x="130937" y="140430"/>
                    <a:pt x="129093" y="140430"/>
                  </a:cubicBezTo>
                  <a:cubicBezTo>
                    <a:pt x="85755" y="140430"/>
                    <a:pt x="50715" y="175422"/>
                    <a:pt x="50715" y="218702"/>
                  </a:cubicBezTo>
                  <a:cubicBezTo>
                    <a:pt x="50715" y="253234"/>
                    <a:pt x="73306" y="282702"/>
                    <a:pt x="104658" y="292831"/>
                  </a:cubicBezTo>
                  <a:cubicBezTo>
                    <a:pt x="103275" y="296975"/>
                    <a:pt x="102352" y="301579"/>
                    <a:pt x="102352" y="306183"/>
                  </a:cubicBezTo>
                  <a:lnTo>
                    <a:pt x="102352" y="344859"/>
                  </a:lnTo>
                  <a:cubicBezTo>
                    <a:pt x="43799" y="332428"/>
                    <a:pt x="0" y="280400"/>
                    <a:pt x="0" y="218702"/>
                  </a:cubicBezTo>
                  <a:cubicBezTo>
                    <a:pt x="0" y="153782"/>
                    <a:pt x="48410" y="99913"/>
                    <a:pt x="110651" y="91164"/>
                  </a:cubicBezTo>
                  <a:cubicBezTo>
                    <a:pt x="115723" y="90244"/>
                    <a:pt x="120333" y="87021"/>
                    <a:pt x="122177" y="82416"/>
                  </a:cubicBezTo>
                  <a:cubicBezTo>
                    <a:pt x="145691" y="32690"/>
                    <a:pt x="196406" y="0"/>
                    <a:pt x="253115" y="0"/>
                  </a:cubicBezTo>
                  <a:close/>
                </a:path>
              </a:pathLst>
            </a:custGeom>
            <a:solidFill>
              <a:schemeClr val="accent1"/>
            </a:solidFill>
            <a:ln>
              <a:noFill/>
            </a:ln>
          </p:spPr>
          <p:txBody>
            <a:bodyPr/>
            <a:lstStyle/>
            <a:p>
              <a:endParaRPr lang="zh-CN" altLang="en-US"/>
            </a:p>
          </p:txBody>
        </p:sp>
      </p:grpSp>
      <p:cxnSp>
        <p:nvCxnSpPr>
          <p:cNvPr id="8" name="直接连接符 7"/>
          <p:cNvCxnSpPr/>
          <p:nvPr/>
        </p:nvCxnSpPr>
        <p:spPr>
          <a:xfrm>
            <a:off x="6266034" y="1793699"/>
            <a:ext cx="510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524959" y="4216811"/>
            <a:ext cx="596629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8943C86-B902-214F-AC87-53CF270E418E}"/>
              </a:ext>
            </a:extLst>
          </p:cNvPr>
          <p:cNvSpPr txBox="1"/>
          <p:nvPr/>
        </p:nvSpPr>
        <p:spPr>
          <a:xfrm>
            <a:off x="787207" y="3005626"/>
            <a:ext cx="3543171" cy="1200329"/>
          </a:xfrm>
          <a:prstGeom prst="rect">
            <a:avLst/>
          </a:prstGeom>
          <a:noFill/>
        </p:spPr>
        <p:txBody>
          <a:bodyPr wrap="square" rtlCol="0">
            <a:spAutoFit/>
          </a:bodyPr>
          <a:lstStyle/>
          <a:p>
            <a:r>
              <a:rPr lang="zh-CN" altLang="zh-CN" dirty="0"/>
              <a:t>主要发生在数组的使用中</a:t>
            </a:r>
            <a:endParaRPr lang="en-US" altLang="zh-CN" dirty="0"/>
          </a:p>
          <a:p>
            <a:r>
              <a:rPr lang="en-US" altLang="zh-CN" dirty="0"/>
              <a:t>JIT</a:t>
            </a:r>
            <a:r>
              <a:rPr lang="zh-CN" altLang="zh-CN" dirty="0"/>
              <a:t>会根据分析数据预先假定操作目标的类型，并修改其存储方式等，以求加速  </a:t>
            </a:r>
            <a:endParaRPr lang="zh-CN" altLang="en-US" dirty="0"/>
          </a:p>
        </p:txBody>
      </p:sp>
      <p:sp>
        <p:nvSpPr>
          <p:cNvPr id="22" name="文本框 21">
            <a:extLst>
              <a:ext uri="{FF2B5EF4-FFF2-40B4-BE49-F238E27FC236}">
                <a16:creationId xmlns:a16="http://schemas.microsoft.com/office/drawing/2014/main" id="{0DBE4662-7732-CE4D-95B7-7C917F63625F}"/>
              </a:ext>
            </a:extLst>
          </p:cNvPr>
          <p:cNvSpPr txBox="1"/>
          <p:nvPr/>
        </p:nvSpPr>
        <p:spPr>
          <a:xfrm>
            <a:off x="7571691" y="1886480"/>
            <a:ext cx="3803831" cy="1200329"/>
          </a:xfrm>
          <a:prstGeom prst="rect">
            <a:avLst/>
          </a:prstGeom>
          <a:noFill/>
        </p:spPr>
        <p:txBody>
          <a:bodyPr wrap="square" rtlCol="0">
            <a:spAutoFit/>
          </a:bodyPr>
          <a:lstStyle/>
          <a:p>
            <a:r>
              <a:rPr lang="en-US" altLang="zh-CN" dirty="0"/>
              <a:t>JavaScript</a:t>
            </a:r>
            <a:r>
              <a:rPr lang="zh-CN" altLang="zh-CN" dirty="0"/>
              <a:t>引擎的性能对整个浏览器的影响非常大 </a:t>
            </a:r>
            <a:endParaRPr lang="en-US" altLang="zh-CN" dirty="0"/>
          </a:p>
          <a:p>
            <a:r>
              <a:rPr lang="zh-CN" altLang="zh-CN" dirty="0"/>
              <a:t>启用</a:t>
            </a:r>
            <a:r>
              <a:rPr lang="en-US" altLang="zh-CN" dirty="0"/>
              <a:t>JIT</a:t>
            </a:r>
            <a:r>
              <a:rPr lang="zh-CN" altLang="zh-CN" dirty="0"/>
              <a:t>编译生成更加高效的、简略的机器指令 </a:t>
            </a:r>
            <a:endParaRPr lang="zh-CN" altLang="en-US" dirty="0"/>
          </a:p>
        </p:txBody>
      </p:sp>
      <p:sp>
        <p:nvSpPr>
          <p:cNvPr id="23" name="文本框 22">
            <a:extLst>
              <a:ext uri="{FF2B5EF4-FFF2-40B4-BE49-F238E27FC236}">
                <a16:creationId xmlns:a16="http://schemas.microsoft.com/office/drawing/2014/main" id="{1F82FFE7-0ED8-5F4B-8523-675AF70098A2}"/>
              </a:ext>
            </a:extLst>
          </p:cNvPr>
          <p:cNvSpPr txBox="1"/>
          <p:nvPr/>
        </p:nvSpPr>
        <p:spPr>
          <a:xfrm>
            <a:off x="787207" y="5371356"/>
            <a:ext cx="10404087" cy="1200329"/>
          </a:xfrm>
          <a:prstGeom prst="rect">
            <a:avLst/>
          </a:prstGeom>
          <a:noFill/>
        </p:spPr>
        <p:txBody>
          <a:bodyPr wrap="square" rtlCol="0">
            <a:spAutoFit/>
          </a:bodyPr>
          <a:lstStyle/>
          <a:p>
            <a:r>
              <a:rPr lang="zh-CN" altLang="zh-CN" dirty="0"/>
              <a:t>而如果编译器没有检测到类型的改变，但是事实上发生了类型改变，就会使用某一类型数组的访问方式或存储方式来对另一个类型的元素进行操作，比如将一个浮点数当作指针去进行访问，这样就会发生类型混淆，最终导致地址泄漏或者任意读写内存等问题。</a:t>
            </a:r>
          </a:p>
          <a:p>
            <a:endParaRPr kumimoji="1" lang="zh-CN" altLang="en-US" dirty="0"/>
          </a:p>
        </p:txBody>
      </p:sp>
      <p:sp>
        <p:nvSpPr>
          <p:cNvPr id="3" name="灯片编号占位符 2">
            <a:extLst>
              <a:ext uri="{FF2B5EF4-FFF2-40B4-BE49-F238E27FC236}">
                <a16:creationId xmlns:a16="http://schemas.microsoft.com/office/drawing/2014/main" id="{3B00BE6F-9F43-4B6C-8A92-72704586B0F2}"/>
              </a:ext>
            </a:extLst>
          </p:cNvPr>
          <p:cNvSpPr>
            <a:spLocks noGrp="1"/>
          </p:cNvSpPr>
          <p:nvPr>
            <p:ph type="sldNum" sz="quarter" idx="12"/>
          </p:nvPr>
        </p:nvSpPr>
        <p:spPr/>
        <p:txBody>
          <a:bodyPr/>
          <a:lstStyle/>
          <a:p>
            <a:fld id="{5DD3DB80-B894-403A-B48E-6FDC1A72010E}" type="slidenum">
              <a:rPr lang="zh-CN" altLang="en-US" smtClean="0"/>
              <a:t>50</a:t>
            </a:fld>
            <a:endParaRPr lang="zh-CN" altLang="en-US"/>
          </a:p>
        </p:txBody>
      </p:sp>
    </p:spTree>
    <p:extLst>
      <p:ext uri="{BB962C8B-B14F-4D97-AF65-F5344CB8AC3E}">
        <p14:creationId xmlns:p14="http://schemas.microsoft.com/office/powerpoint/2010/main" val="2080153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作品介绍</a:t>
            </a:r>
          </a:p>
        </p:txBody>
      </p:sp>
      <p:grpSp>
        <p:nvGrpSpPr>
          <p:cNvPr id="6" name="ï$ľíďè"/>
          <p:cNvGrpSpPr/>
          <p:nvPr/>
        </p:nvGrpSpPr>
        <p:grpSpPr>
          <a:xfrm>
            <a:off x="5377689" y="1222082"/>
            <a:ext cx="1478114" cy="4866149"/>
            <a:chOff x="5377689" y="1222082"/>
            <a:chExt cx="1478114" cy="4866149"/>
          </a:xfrm>
        </p:grpSpPr>
        <p:sp>
          <p:nvSpPr>
            <p:cNvPr id="19" name="íšḷïḋe"/>
            <p:cNvSpPr/>
            <p:nvPr/>
          </p:nvSpPr>
          <p:spPr bwMode="auto">
            <a:xfrm>
              <a:off x="5774205" y="2164587"/>
              <a:ext cx="1081598" cy="778501"/>
            </a:xfrm>
            <a:prstGeom prst="rect">
              <a:avLst/>
            </a:prstGeom>
            <a:solidFill>
              <a:schemeClr val="accent5"/>
            </a:solidFill>
            <a:ln w="9525">
              <a:noFill/>
              <a:miter lim="800000"/>
            </a:ln>
          </p:spPr>
          <p:txBody>
            <a:bodyPr anchor="ctr"/>
            <a:lstStyle/>
            <a:p>
              <a:pPr algn="ctr"/>
              <a:endParaRPr dirty="0"/>
            </a:p>
          </p:txBody>
        </p:sp>
        <p:sp>
          <p:nvSpPr>
            <p:cNvPr id="20" name="i$ļíḑe"/>
            <p:cNvSpPr/>
            <p:nvPr/>
          </p:nvSpPr>
          <p:spPr bwMode="auto">
            <a:xfrm>
              <a:off x="6316041" y="2164587"/>
              <a:ext cx="539761" cy="778501"/>
            </a:xfrm>
            <a:prstGeom prst="rect">
              <a:avLst/>
            </a:prstGeom>
            <a:solidFill>
              <a:schemeClr val="tx1">
                <a:lumMod val="95000"/>
                <a:lumOff val="5000"/>
                <a:alpha val="10000"/>
              </a:schemeClr>
            </a:solidFill>
            <a:ln>
              <a:noFill/>
            </a:ln>
          </p:spPr>
          <p:txBody>
            <a:bodyPr anchor="ctr"/>
            <a:lstStyle/>
            <a:p>
              <a:pPr algn="ctr"/>
              <a:endParaRPr dirty="0"/>
            </a:p>
          </p:txBody>
        </p:sp>
        <p:sp>
          <p:nvSpPr>
            <p:cNvPr id="21" name="îslidé"/>
            <p:cNvSpPr/>
            <p:nvPr/>
          </p:nvSpPr>
          <p:spPr bwMode="auto">
            <a:xfrm>
              <a:off x="5576985" y="1222082"/>
              <a:ext cx="1079520" cy="683005"/>
            </a:xfrm>
            <a:custGeom>
              <a:avLst/>
              <a:gdLst>
                <a:gd name="T0" fmla="*/ 218 w 218"/>
                <a:gd name="T1" fmla="*/ 139 h 139"/>
                <a:gd name="T2" fmla="*/ 0 w 218"/>
                <a:gd name="T3" fmla="*/ 139 h 139"/>
                <a:gd name="T4" fmla="*/ 0 w 218"/>
                <a:gd name="T5" fmla="*/ 109 h 139"/>
                <a:gd name="T6" fmla="*/ 109 w 218"/>
                <a:gd name="T7" fmla="*/ 0 h 139"/>
                <a:gd name="T8" fmla="*/ 109 w 218"/>
                <a:gd name="T9" fmla="*/ 0 h 139"/>
                <a:gd name="T10" fmla="*/ 218 w 218"/>
                <a:gd name="T11" fmla="*/ 109 h 139"/>
                <a:gd name="T12" fmla="*/ 218 w 218"/>
                <a:gd name="T13" fmla="*/ 139 h 139"/>
              </a:gdLst>
              <a:ahLst/>
              <a:cxnLst>
                <a:cxn ang="0">
                  <a:pos x="T0" y="T1"/>
                </a:cxn>
                <a:cxn ang="0">
                  <a:pos x="T2" y="T3"/>
                </a:cxn>
                <a:cxn ang="0">
                  <a:pos x="T4" y="T5"/>
                </a:cxn>
                <a:cxn ang="0">
                  <a:pos x="T6" y="T7"/>
                </a:cxn>
                <a:cxn ang="0">
                  <a:pos x="T8" y="T9"/>
                </a:cxn>
                <a:cxn ang="0">
                  <a:pos x="T10" y="T11"/>
                </a:cxn>
                <a:cxn ang="0">
                  <a:pos x="T12" y="T13"/>
                </a:cxn>
              </a:cxnLst>
              <a:rect l="0" t="0" r="r" b="b"/>
              <a:pathLst>
                <a:path w="218" h="139">
                  <a:moveTo>
                    <a:pt x="218" y="139"/>
                  </a:moveTo>
                  <a:cubicBezTo>
                    <a:pt x="0" y="139"/>
                    <a:pt x="0" y="139"/>
                    <a:pt x="0" y="139"/>
                  </a:cubicBezTo>
                  <a:cubicBezTo>
                    <a:pt x="0" y="109"/>
                    <a:pt x="0" y="109"/>
                    <a:pt x="0" y="109"/>
                  </a:cubicBezTo>
                  <a:cubicBezTo>
                    <a:pt x="0" y="49"/>
                    <a:pt x="49" y="0"/>
                    <a:pt x="109" y="0"/>
                  </a:cubicBezTo>
                  <a:cubicBezTo>
                    <a:pt x="109" y="0"/>
                    <a:pt x="109" y="0"/>
                    <a:pt x="109" y="0"/>
                  </a:cubicBezTo>
                  <a:cubicBezTo>
                    <a:pt x="169" y="0"/>
                    <a:pt x="218" y="49"/>
                    <a:pt x="218" y="109"/>
                  </a:cubicBezTo>
                  <a:lnTo>
                    <a:pt x="218" y="139"/>
                  </a:lnTo>
                  <a:close/>
                </a:path>
              </a:pathLst>
            </a:custGeom>
            <a:solidFill>
              <a:schemeClr val="bg1">
                <a:lumMod val="95000"/>
              </a:schemeClr>
            </a:solidFill>
            <a:ln>
              <a:noFill/>
            </a:ln>
          </p:spPr>
          <p:txBody>
            <a:bodyPr anchor="ctr"/>
            <a:lstStyle/>
            <a:p>
              <a:pPr algn="ctr"/>
              <a:endParaRPr dirty="0"/>
            </a:p>
          </p:txBody>
        </p:sp>
        <p:sp>
          <p:nvSpPr>
            <p:cNvPr id="22" name="îšlîḍe"/>
            <p:cNvSpPr/>
            <p:nvPr/>
          </p:nvSpPr>
          <p:spPr bwMode="auto">
            <a:xfrm>
              <a:off x="5576985" y="1851112"/>
              <a:ext cx="1079520" cy="244968"/>
            </a:xfrm>
            <a:prstGeom prst="rect">
              <a:avLst/>
            </a:prstGeom>
            <a:solidFill>
              <a:schemeClr val="accent2"/>
            </a:solidFill>
            <a:ln>
              <a:solidFill>
                <a:schemeClr val="accent2"/>
              </a:solidFill>
            </a:ln>
          </p:spPr>
          <p:txBody>
            <a:bodyPr anchor="ctr"/>
            <a:lstStyle/>
            <a:p>
              <a:pPr algn="ctr"/>
              <a:endParaRPr dirty="0"/>
            </a:p>
          </p:txBody>
        </p:sp>
        <p:sp>
          <p:nvSpPr>
            <p:cNvPr id="23" name="ïṡ1îďê"/>
            <p:cNvSpPr/>
            <p:nvPr/>
          </p:nvSpPr>
          <p:spPr bwMode="auto">
            <a:xfrm>
              <a:off x="6116744" y="1222082"/>
              <a:ext cx="539761" cy="869845"/>
            </a:xfrm>
            <a:custGeom>
              <a:avLst/>
              <a:gdLst>
                <a:gd name="T0" fmla="*/ 0 w 109"/>
                <a:gd name="T1" fmla="*/ 0 h 177"/>
                <a:gd name="T2" fmla="*/ 0 w 109"/>
                <a:gd name="T3" fmla="*/ 177 h 177"/>
                <a:gd name="T4" fmla="*/ 109 w 109"/>
                <a:gd name="T5" fmla="*/ 177 h 177"/>
                <a:gd name="T6" fmla="*/ 109 w 109"/>
                <a:gd name="T7" fmla="*/ 139 h 177"/>
                <a:gd name="T8" fmla="*/ 109 w 109"/>
                <a:gd name="T9" fmla="*/ 128 h 177"/>
                <a:gd name="T10" fmla="*/ 109 w 109"/>
                <a:gd name="T11" fmla="*/ 109 h 177"/>
                <a:gd name="T12" fmla="*/ 0 w 109"/>
                <a:gd name="T13" fmla="*/ 0 h 177"/>
              </a:gdLst>
              <a:ahLst/>
              <a:cxnLst>
                <a:cxn ang="0">
                  <a:pos x="T0" y="T1"/>
                </a:cxn>
                <a:cxn ang="0">
                  <a:pos x="T2" y="T3"/>
                </a:cxn>
                <a:cxn ang="0">
                  <a:pos x="T4" y="T5"/>
                </a:cxn>
                <a:cxn ang="0">
                  <a:pos x="T6" y="T7"/>
                </a:cxn>
                <a:cxn ang="0">
                  <a:pos x="T8" y="T9"/>
                </a:cxn>
                <a:cxn ang="0">
                  <a:pos x="T10" y="T11"/>
                </a:cxn>
                <a:cxn ang="0">
                  <a:pos x="T12" y="T13"/>
                </a:cxn>
              </a:cxnLst>
              <a:rect l="0" t="0" r="r" b="b"/>
              <a:pathLst>
                <a:path w="109" h="177">
                  <a:moveTo>
                    <a:pt x="0" y="0"/>
                  </a:moveTo>
                  <a:cubicBezTo>
                    <a:pt x="0" y="177"/>
                    <a:pt x="0" y="177"/>
                    <a:pt x="0" y="177"/>
                  </a:cubicBezTo>
                  <a:cubicBezTo>
                    <a:pt x="109" y="177"/>
                    <a:pt x="109" y="177"/>
                    <a:pt x="109" y="177"/>
                  </a:cubicBezTo>
                  <a:cubicBezTo>
                    <a:pt x="109" y="139"/>
                    <a:pt x="109" y="139"/>
                    <a:pt x="109" y="139"/>
                  </a:cubicBezTo>
                  <a:cubicBezTo>
                    <a:pt x="109" y="128"/>
                    <a:pt x="109" y="128"/>
                    <a:pt x="109" y="128"/>
                  </a:cubicBezTo>
                  <a:cubicBezTo>
                    <a:pt x="109" y="109"/>
                    <a:pt x="109" y="109"/>
                    <a:pt x="109" y="109"/>
                  </a:cubicBezTo>
                  <a:cubicBezTo>
                    <a:pt x="109" y="49"/>
                    <a:pt x="60" y="0"/>
                    <a:pt x="0" y="0"/>
                  </a:cubicBezTo>
                  <a:close/>
                </a:path>
              </a:pathLst>
            </a:custGeom>
            <a:solidFill>
              <a:schemeClr val="tx1">
                <a:lumMod val="95000"/>
                <a:lumOff val="5000"/>
                <a:alpha val="10000"/>
              </a:schemeClr>
            </a:solidFill>
            <a:ln>
              <a:noFill/>
            </a:ln>
          </p:spPr>
          <p:txBody>
            <a:bodyPr anchor="ctr"/>
            <a:lstStyle/>
            <a:p>
              <a:pPr algn="ctr"/>
              <a:endParaRPr dirty="0"/>
            </a:p>
          </p:txBody>
        </p:sp>
        <p:sp>
          <p:nvSpPr>
            <p:cNvPr id="24" name="ïSļíḍè"/>
            <p:cNvSpPr/>
            <p:nvPr/>
          </p:nvSpPr>
          <p:spPr bwMode="auto">
            <a:xfrm>
              <a:off x="5377689" y="3011596"/>
              <a:ext cx="1081598" cy="776424"/>
            </a:xfrm>
            <a:prstGeom prst="rect">
              <a:avLst/>
            </a:prstGeom>
            <a:solidFill>
              <a:schemeClr val="accent6"/>
            </a:solidFill>
            <a:ln>
              <a:noFill/>
            </a:ln>
          </p:spPr>
          <p:txBody>
            <a:bodyPr anchor="ctr"/>
            <a:lstStyle/>
            <a:p>
              <a:pPr algn="ctr"/>
              <a:endParaRPr dirty="0"/>
            </a:p>
          </p:txBody>
        </p:sp>
        <p:sp>
          <p:nvSpPr>
            <p:cNvPr id="25" name="îṧļîďê"/>
            <p:cNvSpPr/>
            <p:nvPr/>
          </p:nvSpPr>
          <p:spPr bwMode="auto">
            <a:xfrm>
              <a:off x="5919526" y="3011596"/>
              <a:ext cx="539761" cy="776424"/>
            </a:xfrm>
            <a:prstGeom prst="rect">
              <a:avLst/>
            </a:prstGeom>
            <a:solidFill>
              <a:schemeClr val="tx1">
                <a:lumMod val="95000"/>
                <a:lumOff val="5000"/>
                <a:alpha val="10000"/>
              </a:schemeClr>
            </a:solidFill>
            <a:ln>
              <a:noFill/>
            </a:ln>
          </p:spPr>
          <p:txBody>
            <a:bodyPr anchor="ctr"/>
            <a:lstStyle/>
            <a:p>
              <a:pPr algn="ctr"/>
              <a:endParaRPr dirty="0"/>
            </a:p>
          </p:txBody>
        </p:sp>
        <p:sp>
          <p:nvSpPr>
            <p:cNvPr id="26" name="îṣlïḋè"/>
            <p:cNvSpPr/>
            <p:nvPr/>
          </p:nvSpPr>
          <p:spPr bwMode="auto">
            <a:xfrm>
              <a:off x="5576985" y="3856529"/>
              <a:ext cx="1079520" cy="776424"/>
            </a:xfrm>
            <a:prstGeom prst="rect">
              <a:avLst/>
            </a:prstGeom>
            <a:solidFill>
              <a:schemeClr val="accent3"/>
            </a:solidFill>
            <a:ln>
              <a:noFill/>
            </a:ln>
          </p:spPr>
          <p:txBody>
            <a:bodyPr anchor="ctr"/>
            <a:lstStyle/>
            <a:p>
              <a:pPr algn="ctr"/>
              <a:endParaRPr dirty="0"/>
            </a:p>
          </p:txBody>
        </p:sp>
        <p:sp>
          <p:nvSpPr>
            <p:cNvPr id="27" name="išľîḑè"/>
            <p:cNvSpPr/>
            <p:nvPr/>
          </p:nvSpPr>
          <p:spPr bwMode="auto">
            <a:xfrm>
              <a:off x="6116744" y="3856529"/>
              <a:ext cx="539761" cy="776424"/>
            </a:xfrm>
            <a:prstGeom prst="rect">
              <a:avLst/>
            </a:prstGeom>
            <a:solidFill>
              <a:schemeClr val="tx1">
                <a:lumMod val="95000"/>
                <a:lumOff val="5000"/>
                <a:alpha val="10000"/>
              </a:schemeClr>
            </a:solidFill>
            <a:ln>
              <a:noFill/>
            </a:ln>
          </p:spPr>
          <p:txBody>
            <a:bodyPr anchor="ctr"/>
            <a:lstStyle/>
            <a:p>
              <a:pPr algn="ctr"/>
              <a:endParaRPr dirty="0"/>
            </a:p>
          </p:txBody>
        </p:sp>
        <p:sp>
          <p:nvSpPr>
            <p:cNvPr id="28" name="ïṧľîḋê"/>
            <p:cNvSpPr/>
            <p:nvPr/>
          </p:nvSpPr>
          <p:spPr bwMode="auto">
            <a:xfrm>
              <a:off x="5576985" y="4703538"/>
              <a:ext cx="1079520" cy="776424"/>
            </a:xfrm>
            <a:prstGeom prst="rect">
              <a:avLst/>
            </a:prstGeom>
            <a:solidFill>
              <a:schemeClr val="accent4"/>
            </a:solidFill>
            <a:ln>
              <a:noFill/>
            </a:ln>
          </p:spPr>
          <p:txBody>
            <a:bodyPr anchor="ctr"/>
            <a:lstStyle/>
            <a:p>
              <a:pPr algn="ctr"/>
              <a:endParaRPr dirty="0"/>
            </a:p>
          </p:txBody>
        </p:sp>
        <p:sp>
          <p:nvSpPr>
            <p:cNvPr id="29" name="iṣlîḑé"/>
            <p:cNvSpPr/>
            <p:nvPr/>
          </p:nvSpPr>
          <p:spPr bwMode="auto">
            <a:xfrm>
              <a:off x="6116744" y="4703538"/>
              <a:ext cx="539761" cy="776424"/>
            </a:xfrm>
            <a:prstGeom prst="rect">
              <a:avLst/>
            </a:prstGeom>
            <a:solidFill>
              <a:schemeClr val="tx1">
                <a:lumMod val="95000"/>
                <a:lumOff val="5000"/>
                <a:alpha val="10000"/>
              </a:schemeClr>
            </a:solidFill>
            <a:ln>
              <a:noFill/>
            </a:ln>
          </p:spPr>
          <p:txBody>
            <a:bodyPr anchor="ctr"/>
            <a:lstStyle/>
            <a:p>
              <a:pPr algn="ctr"/>
              <a:endParaRPr dirty="0"/>
            </a:p>
          </p:txBody>
        </p:sp>
        <p:sp>
          <p:nvSpPr>
            <p:cNvPr id="30" name="îṡḷïḍè"/>
            <p:cNvSpPr/>
            <p:nvPr/>
          </p:nvSpPr>
          <p:spPr bwMode="auto">
            <a:xfrm>
              <a:off x="5576985" y="5546394"/>
              <a:ext cx="1079520" cy="541837"/>
            </a:xfrm>
            <a:custGeom>
              <a:avLst/>
              <a:gdLst>
                <a:gd name="T0" fmla="*/ 260 w 520"/>
                <a:gd name="T1" fmla="*/ 261 h 261"/>
                <a:gd name="T2" fmla="*/ 0 w 520"/>
                <a:gd name="T3" fmla="*/ 0 h 261"/>
                <a:gd name="T4" fmla="*/ 520 w 520"/>
                <a:gd name="T5" fmla="*/ 0 h 261"/>
                <a:gd name="T6" fmla="*/ 260 w 520"/>
                <a:gd name="T7" fmla="*/ 261 h 261"/>
              </a:gdLst>
              <a:ahLst/>
              <a:cxnLst>
                <a:cxn ang="0">
                  <a:pos x="T0" y="T1"/>
                </a:cxn>
                <a:cxn ang="0">
                  <a:pos x="T2" y="T3"/>
                </a:cxn>
                <a:cxn ang="0">
                  <a:pos x="T4" y="T5"/>
                </a:cxn>
                <a:cxn ang="0">
                  <a:pos x="T6" y="T7"/>
                </a:cxn>
              </a:cxnLst>
              <a:rect l="0" t="0" r="r" b="b"/>
              <a:pathLst>
                <a:path w="520" h="261">
                  <a:moveTo>
                    <a:pt x="260" y="261"/>
                  </a:moveTo>
                  <a:lnTo>
                    <a:pt x="0" y="0"/>
                  </a:lnTo>
                  <a:lnTo>
                    <a:pt x="520" y="0"/>
                  </a:lnTo>
                  <a:lnTo>
                    <a:pt x="260" y="261"/>
                  </a:lnTo>
                  <a:close/>
                </a:path>
              </a:pathLst>
            </a:custGeom>
            <a:solidFill>
              <a:schemeClr val="accent1"/>
            </a:solidFill>
            <a:ln>
              <a:noFill/>
            </a:ln>
          </p:spPr>
          <p:txBody>
            <a:bodyPr anchor="ctr"/>
            <a:lstStyle/>
            <a:p>
              <a:pPr algn="ctr"/>
              <a:endParaRPr dirty="0"/>
            </a:p>
          </p:txBody>
        </p:sp>
        <p:sp>
          <p:nvSpPr>
            <p:cNvPr id="31" name="išḻídê"/>
            <p:cNvSpPr/>
            <p:nvPr/>
          </p:nvSpPr>
          <p:spPr bwMode="auto">
            <a:xfrm>
              <a:off x="5958969" y="5926302"/>
              <a:ext cx="315552" cy="161928"/>
            </a:xfrm>
            <a:custGeom>
              <a:avLst/>
              <a:gdLst>
                <a:gd name="T0" fmla="*/ 76 w 152"/>
                <a:gd name="T1" fmla="*/ 78 h 78"/>
                <a:gd name="T2" fmla="*/ 152 w 152"/>
                <a:gd name="T3" fmla="*/ 0 h 78"/>
                <a:gd name="T4" fmla="*/ 0 w 152"/>
                <a:gd name="T5" fmla="*/ 0 h 78"/>
                <a:gd name="T6" fmla="*/ 0 w 152"/>
                <a:gd name="T7" fmla="*/ 0 h 78"/>
                <a:gd name="T8" fmla="*/ 76 w 152"/>
                <a:gd name="T9" fmla="*/ 78 h 78"/>
              </a:gdLst>
              <a:ahLst/>
              <a:cxnLst>
                <a:cxn ang="0">
                  <a:pos x="T0" y="T1"/>
                </a:cxn>
                <a:cxn ang="0">
                  <a:pos x="T2" y="T3"/>
                </a:cxn>
                <a:cxn ang="0">
                  <a:pos x="T4" y="T5"/>
                </a:cxn>
                <a:cxn ang="0">
                  <a:pos x="T6" y="T7"/>
                </a:cxn>
                <a:cxn ang="0">
                  <a:pos x="T8" y="T9"/>
                </a:cxn>
              </a:cxnLst>
              <a:rect l="0" t="0" r="r" b="b"/>
              <a:pathLst>
                <a:path w="152" h="78">
                  <a:moveTo>
                    <a:pt x="76" y="78"/>
                  </a:moveTo>
                  <a:lnTo>
                    <a:pt x="152" y="0"/>
                  </a:lnTo>
                  <a:lnTo>
                    <a:pt x="0" y="0"/>
                  </a:lnTo>
                  <a:lnTo>
                    <a:pt x="0" y="0"/>
                  </a:lnTo>
                  <a:lnTo>
                    <a:pt x="76" y="78"/>
                  </a:lnTo>
                  <a:close/>
                </a:path>
              </a:pathLst>
            </a:custGeom>
            <a:solidFill>
              <a:schemeClr val="tx1">
                <a:lumMod val="65000"/>
                <a:lumOff val="35000"/>
              </a:schemeClr>
            </a:solidFill>
            <a:ln>
              <a:noFill/>
            </a:ln>
          </p:spPr>
          <p:txBody>
            <a:bodyPr anchor="ctr"/>
            <a:lstStyle/>
            <a:p>
              <a:pPr algn="ctr"/>
              <a:endParaRPr dirty="0"/>
            </a:p>
          </p:txBody>
        </p:sp>
        <p:sp>
          <p:nvSpPr>
            <p:cNvPr id="32" name="ïšlîḑe"/>
            <p:cNvSpPr/>
            <p:nvPr/>
          </p:nvSpPr>
          <p:spPr bwMode="auto">
            <a:xfrm>
              <a:off x="6116744" y="5546394"/>
              <a:ext cx="539761" cy="541837"/>
            </a:xfrm>
            <a:custGeom>
              <a:avLst/>
              <a:gdLst>
                <a:gd name="T0" fmla="*/ 0 w 260"/>
                <a:gd name="T1" fmla="*/ 261 h 261"/>
                <a:gd name="T2" fmla="*/ 260 w 260"/>
                <a:gd name="T3" fmla="*/ 0 h 261"/>
                <a:gd name="T4" fmla="*/ 0 w 260"/>
                <a:gd name="T5" fmla="*/ 0 h 261"/>
                <a:gd name="T6" fmla="*/ 0 w 260"/>
                <a:gd name="T7" fmla="*/ 261 h 261"/>
              </a:gdLst>
              <a:ahLst/>
              <a:cxnLst>
                <a:cxn ang="0">
                  <a:pos x="T0" y="T1"/>
                </a:cxn>
                <a:cxn ang="0">
                  <a:pos x="T2" y="T3"/>
                </a:cxn>
                <a:cxn ang="0">
                  <a:pos x="T4" y="T5"/>
                </a:cxn>
                <a:cxn ang="0">
                  <a:pos x="T6" y="T7"/>
                </a:cxn>
              </a:cxnLst>
              <a:rect l="0" t="0" r="r" b="b"/>
              <a:pathLst>
                <a:path w="260" h="261">
                  <a:moveTo>
                    <a:pt x="0" y="261"/>
                  </a:moveTo>
                  <a:lnTo>
                    <a:pt x="260" y="0"/>
                  </a:lnTo>
                  <a:lnTo>
                    <a:pt x="0" y="0"/>
                  </a:lnTo>
                  <a:lnTo>
                    <a:pt x="0" y="261"/>
                  </a:lnTo>
                  <a:close/>
                </a:path>
              </a:pathLst>
            </a:custGeom>
            <a:solidFill>
              <a:schemeClr val="tx1">
                <a:lumMod val="95000"/>
                <a:lumOff val="5000"/>
                <a:alpha val="10000"/>
              </a:schemeClr>
            </a:solidFill>
            <a:ln>
              <a:noFill/>
            </a:ln>
          </p:spPr>
          <p:txBody>
            <a:bodyPr anchor="ctr"/>
            <a:lstStyle/>
            <a:p>
              <a:pPr algn="ctr"/>
              <a:endParaRPr dirty="0"/>
            </a:p>
          </p:txBody>
        </p:sp>
      </p:grpSp>
      <p:cxnSp>
        <p:nvCxnSpPr>
          <p:cNvPr id="7" name="肘形连接符 3"/>
          <p:cNvCxnSpPr/>
          <p:nvPr/>
        </p:nvCxnSpPr>
        <p:spPr>
          <a:xfrm rot="10800000">
            <a:off x="4211559" y="2036367"/>
            <a:ext cx="976485" cy="1323289"/>
          </a:xfrm>
          <a:prstGeom prst="bentConnector3">
            <a:avLst>
              <a:gd name="adj1" fmla="val 50000"/>
            </a:avLst>
          </a:prstGeom>
          <a:ln w="12700">
            <a:solidFill>
              <a:schemeClr val="tx1">
                <a:lumMod val="50000"/>
                <a:lumOff val="5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 name="肘形连接符 4"/>
          <p:cNvCxnSpPr/>
          <p:nvPr/>
        </p:nvCxnSpPr>
        <p:spPr>
          <a:xfrm rot="10800000">
            <a:off x="4211560" y="4723740"/>
            <a:ext cx="1166128" cy="347935"/>
          </a:xfrm>
          <a:prstGeom prst="bentConnector3">
            <a:avLst>
              <a:gd name="adj1" fmla="val 50000"/>
            </a:avLst>
          </a:prstGeom>
          <a:ln w="12700">
            <a:solidFill>
              <a:schemeClr val="tx1">
                <a:lumMod val="50000"/>
                <a:lumOff val="5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5"/>
          <p:cNvCxnSpPr/>
          <p:nvPr/>
        </p:nvCxnSpPr>
        <p:spPr>
          <a:xfrm flipV="1">
            <a:off x="7113141" y="2036368"/>
            <a:ext cx="734731" cy="514181"/>
          </a:xfrm>
          <a:prstGeom prst="bentConnector3">
            <a:avLst>
              <a:gd name="adj1" fmla="val 50000"/>
            </a:avLst>
          </a:prstGeom>
          <a:ln w="12700">
            <a:solidFill>
              <a:schemeClr val="tx1">
                <a:lumMod val="50000"/>
                <a:lumOff val="5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 name="肘形连接符 6"/>
          <p:cNvCxnSpPr/>
          <p:nvPr/>
        </p:nvCxnSpPr>
        <p:spPr>
          <a:xfrm>
            <a:off x="6848229" y="4227493"/>
            <a:ext cx="962785" cy="618720"/>
          </a:xfrm>
          <a:prstGeom prst="bentConnector3">
            <a:avLst>
              <a:gd name="adj1" fmla="val 50000"/>
            </a:avLst>
          </a:prstGeom>
          <a:ln w="12700">
            <a:solidFill>
              <a:schemeClr val="tx1">
                <a:lumMod val="50000"/>
                <a:lumOff val="5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3F532226-EDC8-CD46-BE20-A9C5FDC5AEEE}"/>
              </a:ext>
            </a:extLst>
          </p:cNvPr>
          <p:cNvSpPr txBox="1"/>
          <p:nvPr/>
        </p:nvSpPr>
        <p:spPr>
          <a:xfrm>
            <a:off x="1569795" y="1739872"/>
            <a:ext cx="2442883" cy="646331"/>
          </a:xfrm>
          <a:prstGeom prst="rect">
            <a:avLst/>
          </a:prstGeom>
          <a:noFill/>
        </p:spPr>
        <p:txBody>
          <a:bodyPr wrap="square" rtlCol="0">
            <a:spAutoFit/>
          </a:bodyPr>
          <a:lstStyle/>
          <a:p>
            <a:pPr lvl="0"/>
            <a:r>
              <a:rPr lang="zh-CN" altLang="zh-CN" b="1" dirty="0"/>
              <a:t>为</a:t>
            </a:r>
            <a:r>
              <a:rPr lang="en-US" altLang="zh-CN" b="1" dirty="0"/>
              <a:t>JIT</a:t>
            </a:r>
            <a:r>
              <a:rPr lang="zh-CN" altLang="zh-CN" b="1" dirty="0"/>
              <a:t>模式下发生改变的数据结构做标记</a:t>
            </a:r>
            <a:endParaRPr lang="zh-CN" altLang="zh-CN" dirty="0"/>
          </a:p>
        </p:txBody>
      </p:sp>
      <p:sp>
        <p:nvSpPr>
          <p:cNvPr id="34" name="文本框 33">
            <a:extLst>
              <a:ext uri="{FF2B5EF4-FFF2-40B4-BE49-F238E27FC236}">
                <a16:creationId xmlns:a16="http://schemas.microsoft.com/office/drawing/2014/main" id="{0335BEF6-2F58-8C44-AEBB-30DFB733919F}"/>
              </a:ext>
            </a:extLst>
          </p:cNvPr>
          <p:cNvSpPr txBox="1"/>
          <p:nvPr/>
        </p:nvSpPr>
        <p:spPr>
          <a:xfrm>
            <a:off x="1569379" y="4380372"/>
            <a:ext cx="2442883" cy="646331"/>
          </a:xfrm>
          <a:prstGeom prst="rect">
            <a:avLst/>
          </a:prstGeom>
          <a:noFill/>
        </p:spPr>
        <p:txBody>
          <a:bodyPr wrap="square" rtlCol="0">
            <a:spAutoFit/>
          </a:bodyPr>
          <a:lstStyle/>
          <a:p>
            <a:pPr lvl="0"/>
            <a:r>
              <a:rPr lang="zh-CN" altLang="zh-CN" b="1" dirty="0"/>
              <a:t>检查修改是否已经被</a:t>
            </a:r>
            <a:r>
              <a:rPr lang="en-US" altLang="zh-CN" b="1" dirty="0"/>
              <a:t>JIT</a:t>
            </a:r>
            <a:r>
              <a:rPr lang="zh-CN" altLang="zh-CN" b="1" dirty="0"/>
              <a:t>知晓</a:t>
            </a:r>
            <a:endParaRPr lang="zh-CN" altLang="zh-CN" dirty="0"/>
          </a:p>
        </p:txBody>
      </p:sp>
      <p:sp>
        <p:nvSpPr>
          <p:cNvPr id="35" name="文本框 34">
            <a:extLst>
              <a:ext uri="{FF2B5EF4-FFF2-40B4-BE49-F238E27FC236}">
                <a16:creationId xmlns:a16="http://schemas.microsoft.com/office/drawing/2014/main" id="{62DF2B2A-8E86-3B4F-862A-D71F310B1836}"/>
              </a:ext>
            </a:extLst>
          </p:cNvPr>
          <p:cNvSpPr txBox="1"/>
          <p:nvPr/>
        </p:nvSpPr>
        <p:spPr>
          <a:xfrm>
            <a:off x="8220812" y="1739872"/>
            <a:ext cx="2442883" cy="646331"/>
          </a:xfrm>
          <a:prstGeom prst="rect">
            <a:avLst/>
          </a:prstGeom>
          <a:noFill/>
        </p:spPr>
        <p:txBody>
          <a:bodyPr wrap="square" rtlCol="0">
            <a:spAutoFit/>
          </a:bodyPr>
          <a:lstStyle/>
          <a:p>
            <a:pPr lvl="0"/>
            <a:r>
              <a:rPr lang="zh-CN" altLang="zh-CN" b="1" dirty="0"/>
              <a:t>对访问的安全性进行检查</a:t>
            </a:r>
            <a:endParaRPr lang="zh-CN" altLang="zh-CN" dirty="0"/>
          </a:p>
        </p:txBody>
      </p:sp>
      <p:sp>
        <p:nvSpPr>
          <p:cNvPr id="36" name="文本框 35">
            <a:extLst>
              <a:ext uri="{FF2B5EF4-FFF2-40B4-BE49-F238E27FC236}">
                <a16:creationId xmlns:a16="http://schemas.microsoft.com/office/drawing/2014/main" id="{AED2F07C-EEEC-4144-A2D3-36520954B3D6}"/>
              </a:ext>
            </a:extLst>
          </p:cNvPr>
          <p:cNvSpPr txBox="1"/>
          <p:nvPr/>
        </p:nvSpPr>
        <p:spPr>
          <a:xfrm>
            <a:off x="8220811" y="4471798"/>
            <a:ext cx="2442883" cy="646331"/>
          </a:xfrm>
          <a:prstGeom prst="rect">
            <a:avLst/>
          </a:prstGeom>
          <a:noFill/>
        </p:spPr>
        <p:txBody>
          <a:bodyPr wrap="square" rtlCol="0">
            <a:spAutoFit/>
          </a:bodyPr>
          <a:lstStyle/>
          <a:p>
            <a:pPr lvl="0"/>
            <a:r>
              <a:rPr lang="zh-CN" altLang="zh-CN" b="1" dirty="0"/>
              <a:t>进行功能测试和性能测试</a:t>
            </a:r>
            <a:endParaRPr lang="zh-CN" altLang="zh-CN" dirty="0"/>
          </a:p>
        </p:txBody>
      </p:sp>
      <p:sp>
        <p:nvSpPr>
          <p:cNvPr id="3" name="灯片编号占位符 2">
            <a:extLst>
              <a:ext uri="{FF2B5EF4-FFF2-40B4-BE49-F238E27FC236}">
                <a16:creationId xmlns:a16="http://schemas.microsoft.com/office/drawing/2014/main" id="{7D5CAF38-4A84-4EE5-9C67-37DA2B85EB57}"/>
              </a:ext>
            </a:extLst>
          </p:cNvPr>
          <p:cNvSpPr>
            <a:spLocks noGrp="1"/>
          </p:cNvSpPr>
          <p:nvPr>
            <p:ph type="sldNum" sz="quarter" idx="12"/>
          </p:nvPr>
        </p:nvSpPr>
        <p:spPr/>
        <p:txBody>
          <a:bodyPr/>
          <a:lstStyle/>
          <a:p>
            <a:fld id="{5DD3DB80-B894-403A-B48E-6FDC1A72010E}" type="slidenum">
              <a:rPr lang="zh-CN" altLang="en-US" smtClean="0"/>
              <a:t>51</a:t>
            </a:fld>
            <a:endParaRPr lang="zh-CN" altLang="en-US"/>
          </a:p>
        </p:txBody>
      </p:sp>
    </p:spTree>
    <p:extLst>
      <p:ext uri="{BB962C8B-B14F-4D97-AF65-F5344CB8AC3E}">
        <p14:creationId xmlns:p14="http://schemas.microsoft.com/office/powerpoint/2010/main" val="34492193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šliḓê"/>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7" name="ï$lîď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nvGrpSpPr>
          <p:cNvPr id="8" name="ís1îdè"/>
          <p:cNvGrpSpPr/>
          <p:nvPr/>
        </p:nvGrpSpPr>
        <p:grpSpPr>
          <a:xfrm flipH="1">
            <a:off x="7039319" y="1584000"/>
            <a:ext cx="3646682" cy="3663802"/>
            <a:chOff x="7659605" y="1304764"/>
            <a:chExt cx="2454599" cy="2466123"/>
          </a:xfrm>
        </p:grpSpPr>
        <p:sp>
          <p:nvSpPr>
            <p:cNvPr id="21" name="iṩ1íḋê"/>
            <p:cNvSpPr/>
            <p:nvPr/>
          </p:nvSpPr>
          <p:spPr bwMode="auto">
            <a:xfrm>
              <a:off x="7659605" y="2994942"/>
              <a:ext cx="774024" cy="775945"/>
            </a:xfrm>
            <a:custGeom>
              <a:avLst/>
              <a:gdLst>
                <a:gd name="T0" fmla="*/ 200 w 200"/>
                <a:gd name="T1" fmla="*/ 88 h 200"/>
                <a:gd name="T2" fmla="*/ 177 w 200"/>
                <a:gd name="T3" fmla="*/ 24 h 200"/>
                <a:gd name="T4" fmla="*/ 111 w 200"/>
                <a:gd name="T5" fmla="*/ 0 h 200"/>
                <a:gd name="T6" fmla="*/ 8 w 200"/>
                <a:gd name="T7" fmla="*/ 103 h 200"/>
                <a:gd name="T8" fmla="*/ 41 w 200"/>
                <a:gd name="T9" fmla="*/ 81 h 200"/>
                <a:gd name="T10" fmla="*/ 8 w 200"/>
                <a:gd name="T11" fmla="*/ 193 h 200"/>
                <a:gd name="T12" fmla="*/ 119 w 200"/>
                <a:gd name="T13" fmla="*/ 159 h 200"/>
                <a:gd name="T14" fmla="*/ 96 w 200"/>
                <a:gd name="T15" fmla="*/ 192 h 200"/>
                <a:gd name="T16" fmla="*/ 200 w 200"/>
                <a:gd name="T17" fmla="*/ 88 h 200"/>
                <a:gd name="T18" fmla="*/ 122 w 200"/>
                <a:gd name="T19" fmla="*/ 135 h 200"/>
                <a:gd name="T20" fmla="*/ 137 w 200"/>
                <a:gd name="T21" fmla="*/ 114 h 200"/>
                <a:gd name="T22" fmla="*/ 65 w 200"/>
                <a:gd name="T23" fmla="*/ 136 h 200"/>
                <a:gd name="T24" fmla="*/ 86 w 200"/>
                <a:gd name="T25" fmla="*/ 64 h 200"/>
                <a:gd name="T26" fmla="*/ 65 w 200"/>
                <a:gd name="T27" fmla="*/ 78 h 200"/>
                <a:gd name="T28" fmla="*/ 132 w 200"/>
                <a:gd name="T29" fmla="*/ 11 h 200"/>
                <a:gd name="T30" fmla="*/ 174 w 200"/>
                <a:gd name="T31" fmla="*/ 27 h 200"/>
                <a:gd name="T32" fmla="*/ 189 w 200"/>
                <a:gd name="T33" fmla="*/ 68 h 200"/>
                <a:gd name="T34" fmla="*/ 122 w 200"/>
                <a:gd name="T35" fmla="*/ 13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00">
                  <a:moveTo>
                    <a:pt x="200" y="88"/>
                  </a:moveTo>
                  <a:cubicBezTo>
                    <a:pt x="177" y="24"/>
                    <a:pt x="177" y="24"/>
                    <a:pt x="177" y="24"/>
                  </a:cubicBezTo>
                  <a:cubicBezTo>
                    <a:pt x="111" y="0"/>
                    <a:pt x="111" y="0"/>
                    <a:pt x="111" y="0"/>
                  </a:cubicBezTo>
                  <a:cubicBezTo>
                    <a:pt x="111" y="0"/>
                    <a:pt x="38" y="4"/>
                    <a:pt x="8" y="103"/>
                  </a:cubicBezTo>
                  <a:cubicBezTo>
                    <a:pt x="8" y="103"/>
                    <a:pt x="27" y="87"/>
                    <a:pt x="41" y="81"/>
                  </a:cubicBezTo>
                  <a:cubicBezTo>
                    <a:pt x="41" y="81"/>
                    <a:pt x="0" y="146"/>
                    <a:pt x="8" y="193"/>
                  </a:cubicBezTo>
                  <a:cubicBezTo>
                    <a:pt x="54" y="200"/>
                    <a:pt x="119" y="159"/>
                    <a:pt x="119" y="159"/>
                  </a:cubicBezTo>
                  <a:cubicBezTo>
                    <a:pt x="113" y="173"/>
                    <a:pt x="96" y="192"/>
                    <a:pt x="96" y="192"/>
                  </a:cubicBezTo>
                  <a:cubicBezTo>
                    <a:pt x="195" y="162"/>
                    <a:pt x="200" y="88"/>
                    <a:pt x="200" y="88"/>
                  </a:cubicBezTo>
                  <a:moveTo>
                    <a:pt x="122" y="135"/>
                  </a:moveTo>
                  <a:cubicBezTo>
                    <a:pt x="122" y="135"/>
                    <a:pt x="132" y="123"/>
                    <a:pt x="137" y="114"/>
                  </a:cubicBezTo>
                  <a:cubicBezTo>
                    <a:pt x="137" y="114"/>
                    <a:pt x="94" y="140"/>
                    <a:pt x="65" y="136"/>
                  </a:cubicBezTo>
                  <a:cubicBezTo>
                    <a:pt x="59" y="105"/>
                    <a:pt x="86" y="64"/>
                    <a:pt x="86" y="64"/>
                  </a:cubicBezTo>
                  <a:cubicBezTo>
                    <a:pt x="77" y="68"/>
                    <a:pt x="65" y="78"/>
                    <a:pt x="65" y="78"/>
                  </a:cubicBezTo>
                  <a:cubicBezTo>
                    <a:pt x="84" y="14"/>
                    <a:pt x="132" y="11"/>
                    <a:pt x="132" y="11"/>
                  </a:cubicBezTo>
                  <a:cubicBezTo>
                    <a:pt x="174" y="27"/>
                    <a:pt x="174" y="27"/>
                    <a:pt x="174" y="27"/>
                  </a:cubicBezTo>
                  <a:cubicBezTo>
                    <a:pt x="189" y="68"/>
                    <a:pt x="189" y="68"/>
                    <a:pt x="189" y="68"/>
                  </a:cubicBezTo>
                  <a:cubicBezTo>
                    <a:pt x="189" y="68"/>
                    <a:pt x="186" y="116"/>
                    <a:pt x="122" y="135"/>
                  </a:cubicBezTo>
                </a:path>
              </a:pathLst>
            </a:custGeom>
            <a:solidFill>
              <a:srgbClr val="FF6400"/>
            </a:solidFill>
            <a:ln>
              <a:noFill/>
            </a:ln>
          </p:spPr>
          <p:txBody>
            <a:bodyPr anchor="ctr"/>
            <a:lstStyle/>
            <a:p>
              <a:pPr algn="ctr"/>
              <a:endParaRPr dirty="0"/>
            </a:p>
          </p:txBody>
        </p:sp>
        <p:sp>
          <p:nvSpPr>
            <p:cNvPr id="22" name="iṥľîdè"/>
            <p:cNvSpPr/>
            <p:nvPr/>
          </p:nvSpPr>
          <p:spPr bwMode="auto">
            <a:xfrm>
              <a:off x="7888164" y="3037196"/>
              <a:ext cx="503212" cy="501291"/>
            </a:xfrm>
            <a:custGeom>
              <a:avLst/>
              <a:gdLst>
                <a:gd name="T0" fmla="*/ 115 w 130"/>
                <a:gd name="T1" fmla="*/ 16 h 129"/>
                <a:gd name="T2" fmla="*/ 73 w 130"/>
                <a:gd name="T3" fmla="*/ 0 h 129"/>
                <a:gd name="T4" fmla="*/ 6 w 130"/>
                <a:gd name="T5" fmla="*/ 67 h 129"/>
                <a:gd name="T6" fmla="*/ 27 w 130"/>
                <a:gd name="T7" fmla="*/ 53 h 129"/>
                <a:gd name="T8" fmla="*/ 6 w 130"/>
                <a:gd name="T9" fmla="*/ 125 h 129"/>
                <a:gd name="T10" fmla="*/ 78 w 130"/>
                <a:gd name="T11" fmla="*/ 103 h 129"/>
                <a:gd name="T12" fmla="*/ 63 w 130"/>
                <a:gd name="T13" fmla="*/ 124 h 129"/>
                <a:gd name="T14" fmla="*/ 130 w 130"/>
                <a:gd name="T15" fmla="*/ 57 h 129"/>
                <a:gd name="T16" fmla="*/ 115 w 130"/>
                <a:gd name="T17" fmla="*/ 1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115" y="16"/>
                  </a:moveTo>
                  <a:cubicBezTo>
                    <a:pt x="73" y="0"/>
                    <a:pt x="73" y="0"/>
                    <a:pt x="73" y="0"/>
                  </a:cubicBezTo>
                  <a:cubicBezTo>
                    <a:pt x="73" y="0"/>
                    <a:pt x="25" y="3"/>
                    <a:pt x="6" y="67"/>
                  </a:cubicBezTo>
                  <a:cubicBezTo>
                    <a:pt x="6" y="67"/>
                    <a:pt x="18" y="57"/>
                    <a:pt x="27" y="53"/>
                  </a:cubicBezTo>
                  <a:cubicBezTo>
                    <a:pt x="27" y="53"/>
                    <a:pt x="0" y="94"/>
                    <a:pt x="6" y="125"/>
                  </a:cubicBezTo>
                  <a:cubicBezTo>
                    <a:pt x="35" y="129"/>
                    <a:pt x="78" y="103"/>
                    <a:pt x="78" y="103"/>
                  </a:cubicBezTo>
                  <a:cubicBezTo>
                    <a:pt x="73" y="112"/>
                    <a:pt x="63" y="124"/>
                    <a:pt x="63" y="124"/>
                  </a:cubicBezTo>
                  <a:cubicBezTo>
                    <a:pt x="127" y="105"/>
                    <a:pt x="130" y="57"/>
                    <a:pt x="130" y="57"/>
                  </a:cubicBezTo>
                  <a:cubicBezTo>
                    <a:pt x="115" y="16"/>
                    <a:pt x="115" y="16"/>
                    <a:pt x="115" y="16"/>
                  </a:cubicBezTo>
                </a:path>
              </a:pathLst>
            </a:custGeom>
            <a:solidFill>
              <a:srgbClr val="FFC000"/>
            </a:solidFill>
            <a:ln>
              <a:noFill/>
            </a:ln>
          </p:spPr>
          <p:txBody>
            <a:bodyPr anchor="ctr"/>
            <a:lstStyle/>
            <a:p>
              <a:pPr algn="ctr"/>
              <a:endParaRPr dirty="0"/>
            </a:p>
          </p:txBody>
        </p:sp>
        <p:sp>
          <p:nvSpPr>
            <p:cNvPr id="23" name="ïṩḷiḓe"/>
            <p:cNvSpPr/>
            <p:nvPr/>
          </p:nvSpPr>
          <p:spPr bwMode="auto">
            <a:xfrm>
              <a:off x="8410582" y="2727971"/>
              <a:ext cx="635738" cy="848930"/>
            </a:xfrm>
            <a:custGeom>
              <a:avLst/>
              <a:gdLst>
                <a:gd name="T0" fmla="*/ 164 w 164"/>
                <a:gd name="T1" fmla="*/ 55 h 219"/>
                <a:gd name="T2" fmla="*/ 133 w 164"/>
                <a:gd name="T3" fmla="*/ 180 h 219"/>
                <a:gd name="T4" fmla="*/ 0 w 164"/>
                <a:gd name="T5" fmla="*/ 219 h 219"/>
                <a:gd name="T6" fmla="*/ 27 w 164"/>
                <a:gd name="T7" fmla="*/ 82 h 219"/>
                <a:gd name="T8" fmla="*/ 109 w 164"/>
                <a:gd name="T9" fmla="*/ 0 h 219"/>
                <a:gd name="T10" fmla="*/ 164 w 164"/>
                <a:gd name="T11" fmla="*/ 55 h 219"/>
              </a:gdLst>
              <a:ahLst/>
              <a:cxnLst>
                <a:cxn ang="0">
                  <a:pos x="T0" y="T1"/>
                </a:cxn>
                <a:cxn ang="0">
                  <a:pos x="T2" y="T3"/>
                </a:cxn>
                <a:cxn ang="0">
                  <a:pos x="T4" y="T5"/>
                </a:cxn>
                <a:cxn ang="0">
                  <a:pos x="T6" y="T7"/>
                </a:cxn>
                <a:cxn ang="0">
                  <a:pos x="T8" y="T9"/>
                </a:cxn>
                <a:cxn ang="0">
                  <a:pos x="T10" y="T11"/>
                </a:cxn>
              </a:cxnLst>
              <a:rect l="0" t="0" r="r" b="b"/>
              <a:pathLst>
                <a:path w="164" h="219">
                  <a:moveTo>
                    <a:pt x="164" y="55"/>
                  </a:moveTo>
                  <a:cubicBezTo>
                    <a:pt x="133" y="180"/>
                    <a:pt x="133" y="180"/>
                    <a:pt x="133" y="180"/>
                  </a:cubicBezTo>
                  <a:cubicBezTo>
                    <a:pt x="0" y="219"/>
                    <a:pt x="0" y="219"/>
                    <a:pt x="0" y="219"/>
                  </a:cubicBezTo>
                  <a:cubicBezTo>
                    <a:pt x="0" y="219"/>
                    <a:pt x="93" y="147"/>
                    <a:pt x="27" y="82"/>
                  </a:cubicBezTo>
                  <a:cubicBezTo>
                    <a:pt x="109" y="0"/>
                    <a:pt x="109" y="0"/>
                    <a:pt x="109" y="0"/>
                  </a:cubicBezTo>
                  <a:cubicBezTo>
                    <a:pt x="164" y="55"/>
                    <a:pt x="164" y="55"/>
                    <a:pt x="164" y="55"/>
                  </a:cubicBezTo>
                </a:path>
              </a:pathLst>
            </a:custGeom>
            <a:solidFill>
              <a:schemeClr val="tx2"/>
            </a:solidFill>
            <a:ln>
              <a:noFill/>
            </a:ln>
          </p:spPr>
          <p:txBody>
            <a:bodyPr anchor="ctr"/>
            <a:lstStyle/>
            <a:p>
              <a:pPr algn="ctr"/>
              <a:endParaRPr dirty="0"/>
            </a:p>
          </p:txBody>
        </p:sp>
        <p:sp>
          <p:nvSpPr>
            <p:cNvPr id="24" name="ïSļidè"/>
            <p:cNvSpPr/>
            <p:nvPr/>
          </p:nvSpPr>
          <p:spPr bwMode="auto">
            <a:xfrm>
              <a:off x="7842068" y="2366887"/>
              <a:ext cx="847009" cy="639579"/>
            </a:xfrm>
            <a:custGeom>
              <a:avLst/>
              <a:gdLst>
                <a:gd name="T0" fmla="*/ 164 w 219"/>
                <a:gd name="T1" fmla="*/ 0 h 165"/>
                <a:gd name="T2" fmla="*/ 38 w 219"/>
                <a:gd name="T3" fmla="*/ 32 h 165"/>
                <a:gd name="T4" fmla="*/ 0 w 219"/>
                <a:gd name="T5" fmla="*/ 165 h 165"/>
                <a:gd name="T6" fmla="*/ 137 w 219"/>
                <a:gd name="T7" fmla="*/ 137 h 165"/>
                <a:gd name="T8" fmla="*/ 219 w 219"/>
                <a:gd name="T9" fmla="*/ 55 h 165"/>
                <a:gd name="T10" fmla="*/ 164 w 219"/>
                <a:gd name="T11" fmla="*/ 0 h 165"/>
              </a:gdLst>
              <a:ahLst/>
              <a:cxnLst>
                <a:cxn ang="0">
                  <a:pos x="T0" y="T1"/>
                </a:cxn>
                <a:cxn ang="0">
                  <a:pos x="T2" y="T3"/>
                </a:cxn>
                <a:cxn ang="0">
                  <a:pos x="T4" y="T5"/>
                </a:cxn>
                <a:cxn ang="0">
                  <a:pos x="T6" y="T7"/>
                </a:cxn>
                <a:cxn ang="0">
                  <a:pos x="T8" y="T9"/>
                </a:cxn>
                <a:cxn ang="0">
                  <a:pos x="T10" y="T11"/>
                </a:cxn>
              </a:cxnLst>
              <a:rect l="0" t="0" r="r" b="b"/>
              <a:pathLst>
                <a:path w="219" h="165">
                  <a:moveTo>
                    <a:pt x="164" y="0"/>
                  </a:moveTo>
                  <a:cubicBezTo>
                    <a:pt x="38" y="32"/>
                    <a:pt x="38" y="32"/>
                    <a:pt x="38" y="32"/>
                  </a:cubicBezTo>
                  <a:cubicBezTo>
                    <a:pt x="0" y="165"/>
                    <a:pt x="0" y="165"/>
                    <a:pt x="0" y="165"/>
                  </a:cubicBezTo>
                  <a:cubicBezTo>
                    <a:pt x="0" y="165"/>
                    <a:pt x="71" y="72"/>
                    <a:pt x="137" y="137"/>
                  </a:cubicBezTo>
                  <a:cubicBezTo>
                    <a:pt x="219" y="55"/>
                    <a:pt x="219" y="55"/>
                    <a:pt x="219" y="55"/>
                  </a:cubicBezTo>
                  <a:lnTo>
                    <a:pt x="164" y="0"/>
                  </a:lnTo>
                  <a:close/>
                </a:path>
              </a:pathLst>
            </a:custGeom>
            <a:solidFill>
              <a:schemeClr val="tx2"/>
            </a:solidFill>
            <a:ln>
              <a:noFill/>
            </a:ln>
          </p:spPr>
          <p:txBody>
            <a:bodyPr anchor="ctr"/>
            <a:lstStyle/>
            <a:p>
              <a:pPr algn="ctr"/>
              <a:endParaRPr dirty="0"/>
            </a:p>
          </p:txBody>
        </p:sp>
        <p:sp>
          <p:nvSpPr>
            <p:cNvPr id="25" name="ïṡ1îḍè"/>
            <p:cNvSpPr/>
            <p:nvPr/>
          </p:nvSpPr>
          <p:spPr bwMode="auto">
            <a:xfrm>
              <a:off x="8654506" y="1685054"/>
              <a:ext cx="1081329" cy="1081330"/>
            </a:xfrm>
            <a:custGeom>
              <a:avLst/>
              <a:gdLst>
                <a:gd name="T0" fmla="*/ 61 w 279"/>
                <a:gd name="T1" fmla="*/ 221 h 279"/>
                <a:gd name="T2" fmla="*/ 148 w 279"/>
                <a:gd name="T3" fmla="*/ 279 h 279"/>
                <a:gd name="T4" fmla="*/ 279 w 279"/>
                <a:gd name="T5" fmla="*/ 78 h 279"/>
                <a:gd name="T6" fmla="*/ 233 w 279"/>
                <a:gd name="T7" fmla="*/ 48 h 279"/>
                <a:gd name="T8" fmla="*/ 204 w 279"/>
                <a:gd name="T9" fmla="*/ 7 h 279"/>
                <a:gd name="T10" fmla="*/ 202 w 279"/>
                <a:gd name="T11" fmla="*/ 0 h 279"/>
                <a:gd name="T12" fmla="*/ 0 w 279"/>
                <a:gd name="T13" fmla="*/ 131 h 279"/>
                <a:gd name="T14" fmla="*/ 8 w 279"/>
                <a:gd name="T15" fmla="*/ 147 h 279"/>
                <a:gd name="T16" fmla="*/ 61 w 279"/>
                <a:gd name="T17" fmla="*/ 22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279">
                  <a:moveTo>
                    <a:pt x="61" y="221"/>
                  </a:moveTo>
                  <a:cubicBezTo>
                    <a:pt x="83" y="243"/>
                    <a:pt x="111" y="264"/>
                    <a:pt x="148" y="279"/>
                  </a:cubicBezTo>
                  <a:cubicBezTo>
                    <a:pt x="207" y="212"/>
                    <a:pt x="249" y="138"/>
                    <a:pt x="279" y="78"/>
                  </a:cubicBezTo>
                  <a:cubicBezTo>
                    <a:pt x="259" y="70"/>
                    <a:pt x="244" y="60"/>
                    <a:pt x="233" y="48"/>
                  </a:cubicBezTo>
                  <a:cubicBezTo>
                    <a:pt x="218" y="34"/>
                    <a:pt x="210" y="19"/>
                    <a:pt x="204" y="7"/>
                  </a:cubicBezTo>
                  <a:cubicBezTo>
                    <a:pt x="203" y="4"/>
                    <a:pt x="202" y="2"/>
                    <a:pt x="202" y="0"/>
                  </a:cubicBezTo>
                  <a:cubicBezTo>
                    <a:pt x="141" y="29"/>
                    <a:pt x="67" y="72"/>
                    <a:pt x="0" y="131"/>
                  </a:cubicBezTo>
                  <a:cubicBezTo>
                    <a:pt x="2" y="136"/>
                    <a:pt x="5" y="141"/>
                    <a:pt x="8" y="147"/>
                  </a:cubicBezTo>
                  <a:cubicBezTo>
                    <a:pt x="18" y="168"/>
                    <a:pt x="35" y="196"/>
                    <a:pt x="61" y="221"/>
                  </a:cubicBezTo>
                </a:path>
              </a:pathLst>
            </a:custGeom>
            <a:solidFill>
              <a:schemeClr val="tx2">
                <a:lumMod val="40000"/>
                <a:lumOff val="60000"/>
              </a:schemeClr>
            </a:solidFill>
            <a:ln>
              <a:noFill/>
            </a:ln>
          </p:spPr>
          <p:txBody>
            <a:bodyPr anchor="ctr"/>
            <a:lstStyle/>
            <a:p>
              <a:pPr algn="ctr"/>
              <a:endParaRPr dirty="0"/>
            </a:p>
          </p:txBody>
        </p:sp>
        <p:sp>
          <p:nvSpPr>
            <p:cNvPr id="26" name="îšļiḑe"/>
            <p:cNvSpPr/>
            <p:nvPr/>
          </p:nvSpPr>
          <p:spPr bwMode="auto">
            <a:xfrm>
              <a:off x="9476547" y="1487227"/>
              <a:ext cx="457117" cy="457117"/>
            </a:xfrm>
            <a:custGeom>
              <a:avLst/>
              <a:gdLst>
                <a:gd name="T0" fmla="*/ 29 w 118"/>
                <a:gd name="T1" fmla="*/ 91 h 118"/>
                <a:gd name="T2" fmla="*/ 72 w 118"/>
                <a:gd name="T3" fmla="*/ 118 h 118"/>
                <a:gd name="T4" fmla="*/ 118 w 118"/>
                <a:gd name="T5" fmla="*/ 0 h 118"/>
                <a:gd name="T6" fmla="*/ 0 w 118"/>
                <a:gd name="T7" fmla="*/ 46 h 118"/>
                <a:gd name="T8" fmla="*/ 3 w 118"/>
                <a:gd name="T9" fmla="*/ 53 h 118"/>
                <a:gd name="T10" fmla="*/ 29 w 118"/>
                <a:gd name="T11" fmla="*/ 91 h 118"/>
              </a:gdLst>
              <a:ahLst/>
              <a:cxnLst>
                <a:cxn ang="0">
                  <a:pos x="T0" y="T1"/>
                </a:cxn>
                <a:cxn ang="0">
                  <a:pos x="T2" y="T3"/>
                </a:cxn>
                <a:cxn ang="0">
                  <a:pos x="T4" y="T5"/>
                </a:cxn>
                <a:cxn ang="0">
                  <a:pos x="T6" y="T7"/>
                </a:cxn>
                <a:cxn ang="0">
                  <a:pos x="T8" y="T9"/>
                </a:cxn>
                <a:cxn ang="0">
                  <a:pos x="T10" y="T11"/>
                </a:cxn>
              </a:cxnLst>
              <a:rect l="0" t="0" r="r" b="b"/>
              <a:pathLst>
                <a:path w="118" h="118">
                  <a:moveTo>
                    <a:pt x="29" y="91"/>
                  </a:moveTo>
                  <a:cubicBezTo>
                    <a:pt x="40" y="102"/>
                    <a:pt x="54" y="111"/>
                    <a:pt x="72" y="118"/>
                  </a:cubicBezTo>
                  <a:cubicBezTo>
                    <a:pt x="104" y="50"/>
                    <a:pt x="118" y="0"/>
                    <a:pt x="118" y="0"/>
                  </a:cubicBezTo>
                  <a:cubicBezTo>
                    <a:pt x="118" y="0"/>
                    <a:pt x="69" y="14"/>
                    <a:pt x="0" y="46"/>
                  </a:cubicBezTo>
                  <a:cubicBezTo>
                    <a:pt x="1" y="48"/>
                    <a:pt x="2" y="50"/>
                    <a:pt x="3" y="53"/>
                  </a:cubicBezTo>
                  <a:cubicBezTo>
                    <a:pt x="8" y="64"/>
                    <a:pt x="16" y="78"/>
                    <a:pt x="29" y="91"/>
                  </a:cubicBezTo>
                </a:path>
              </a:pathLst>
            </a:custGeom>
            <a:solidFill>
              <a:schemeClr val="tx2">
                <a:lumMod val="40000"/>
                <a:lumOff val="60000"/>
              </a:schemeClr>
            </a:solidFill>
            <a:ln>
              <a:noFill/>
            </a:ln>
          </p:spPr>
          <p:txBody>
            <a:bodyPr anchor="ctr"/>
            <a:lstStyle/>
            <a:p>
              <a:pPr algn="ctr"/>
              <a:endParaRPr dirty="0"/>
            </a:p>
          </p:txBody>
        </p:sp>
        <p:sp>
          <p:nvSpPr>
            <p:cNvPr id="27" name="iŝľïḑê"/>
            <p:cNvSpPr/>
            <p:nvPr/>
          </p:nvSpPr>
          <p:spPr bwMode="auto">
            <a:xfrm>
              <a:off x="8062943" y="2222838"/>
              <a:ext cx="1129346" cy="1137029"/>
            </a:xfrm>
            <a:custGeom>
              <a:avLst/>
              <a:gdLst>
                <a:gd name="T0" fmla="*/ 206 w 292"/>
                <a:gd name="T1" fmla="*/ 91 h 293"/>
                <a:gd name="T2" fmla="*/ 150 w 292"/>
                <a:gd name="T3" fmla="*/ 14 h 293"/>
                <a:gd name="T4" fmla="*/ 144 w 292"/>
                <a:gd name="T5" fmla="*/ 0 h 293"/>
                <a:gd name="T6" fmla="*/ 0 w 292"/>
                <a:gd name="T7" fmla="*/ 197 h 293"/>
                <a:gd name="T8" fmla="*/ 37 w 292"/>
                <a:gd name="T9" fmla="*/ 253 h 293"/>
                <a:gd name="T10" fmla="*/ 96 w 292"/>
                <a:gd name="T11" fmla="*/ 293 h 293"/>
                <a:gd name="T12" fmla="*/ 292 w 292"/>
                <a:gd name="T13" fmla="*/ 149 h 293"/>
                <a:gd name="T14" fmla="*/ 206 w 292"/>
                <a:gd name="T15" fmla="*/ 91 h 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293">
                  <a:moveTo>
                    <a:pt x="206" y="91"/>
                  </a:moveTo>
                  <a:cubicBezTo>
                    <a:pt x="179" y="64"/>
                    <a:pt x="161" y="35"/>
                    <a:pt x="150" y="14"/>
                  </a:cubicBezTo>
                  <a:cubicBezTo>
                    <a:pt x="148" y="9"/>
                    <a:pt x="146" y="4"/>
                    <a:pt x="144" y="0"/>
                  </a:cubicBezTo>
                  <a:cubicBezTo>
                    <a:pt x="86" y="53"/>
                    <a:pt x="34" y="118"/>
                    <a:pt x="0" y="197"/>
                  </a:cubicBezTo>
                  <a:cubicBezTo>
                    <a:pt x="0" y="197"/>
                    <a:pt x="11" y="228"/>
                    <a:pt x="37" y="253"/>
                  </a:cubicBezTo>
                  <a:cubicBezTo>
                    <a:pt x="63" y="279"/>
                    <a:pt x="96" y="293"/>
                    <a:pt x="96" y="293"/>
                  </a:cubicBezTo>
                  <a:cubicBezTo>
                    <a:pt x="175" y="260"/>
                    <a:pt x="240" y="207"/>
                    <a:pt x="292" y="149"/>
                  </a:cubicBezTo>
                  <a:cubicBezTo>
                    <a:pt x="256" y="134"/>
                    <a:pt x="228" y="113"/>
                    <a:pt x="206" y="91"/>
                  </a:cubicBezTo>
                </a:path>
              </a:pathLst>
            </a:custGeom>
            <a:solidFill>
              <a:schemeClr val="tx2">
                <a:lumMod val="40000"/>
                <a:lumOff val="60000"/>
              </a:schemeClr>
            </a:solidFill>
            <a:ln>
              <a:noFill/>
            </a:ln>
          </p:spPr>
          <p:txBody>
            <a:bodyPr anchor="ctr"/>
            <a:lstStyle/>
            <a:p>
              <a:pPr algn="ctr"/>
              <a:endParaRPr dirty="0"/>
            </a:p>
          </p:txBody>
        </p:sp>
        <p:sp>
          <p:nvSpPr>
            <p:cNvPr id="28" name="îśḷïḋe"/>
            <p:cNvSpPr/>
            <p:nvPr/>
          </p:nvSpPr>
          <p:spPr bwMode="auto">
            <a:xfrm>
              <a:off x="9438133" y="1665848"/>
              <a:ext cx="316908" cy="320750"/>
            </a:xfrm>
            <a:custGeom>
              <a:avLst/>
              <a:gdLst>
                <a:gd name="T0" fmla="*/ 31 w 82"/>
                <a:gd name="T1" fmla="*/ 53 h 83"/>
                <a:gd name="T2" fmla="*/ 77 w 82"/>
                <a:gd name="T3" fmla="*/ 83 h 83"/>
                <a:gd name="T4" fmla="*/ 82 w 82"/>
                <a:gd name="T5" fmla="*/ 72 h 83"/>
                <a:gd name="T6" fmla="*/ 39 w 82"/>
                <a:gd name="T7" fmla="*/ 45 h 83"/>
                <a:gd name="T8" fmla="*/ 13 w 82"/>
                <a:gd name="T9" fmla="*/ 7 h 83"/>
                <a:gd name="T10" fmla="*/ 10 w 82"/>
                <a:gd name="T11" fmla="*/ 0 h 83"/>
                <a:gd name="T12" fmla="*/ 0 w 82"/>
                <a:gd name="T13" fmla="*/ 5 h 83"/>
                <a:gd name="T14" fmla="*/ 2 w 82"/>
                <a:gd name="T15" fmla="*/ 12 h 83"/>
                <a:gd name="T16" fmla="*/ 31 w 82"/>
                <a:gd name="T17"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3">
                  <a:moveTo>
                    <a:pt x="31" y="53"/>
                  </a:moveTo>
                  <a:cubicBezTo>
                    <a:pt x="42" y="65"/>
                    <a:pt x="57" y="75"/>
                    <a:pt x="77" y="83"/>
                  </a:cubicBezTo>
                  <a:cubicBezTo>
                    <a:pt x="78" y="79"/>
                    <a:pt x="80" y="76"/>
                    <a:pt x="82" y="72"/>
                  </a:cubicBezTo>
                  <a:cubicBezTo>
                    <a:pt x="64" y="65"/>
                    <a:pt x="50" y="56"/>
                    <a:pt x="39" y="45"/>
                  </a:cubicBezTo>
                  <a:cubicBezTo>
                    <a:pt x="26" y="32"/>
                    <a:pt x="18" y="18"/>
                    <a:pt x="13" y="7"/>
                  </a:cubicBezTo>
                  <a:cubicBezTo>
                    <a:pt x="12" y="4"/>
                    <a:pt x="11" y="2"/>
                    <a:pt x="10" y="0"/>
                  </a:cubicBezTo>
                  <a:cubicBezTo>
                    <a:pt x="7" y="2"/>
                    <a:pt x="3" y="3"/>
                    <a:pt x="0" y="5"/>
                  </a:cubicBezTo>
                  <a:cubicBezTo>
                    <a:pt x="0" y="7"/>
                    <a:pt x="1" y="9"/>
                    <a:pt x="2" y="12"/>
                  </a:cubicBezTo>
                  <a:cubicBezTo>
                    <a:pt x="8" y="24"/>
                    <a:pt x="16" y="39"/>
                    <a:pt x="31" y="53"/>
                  </a:cubicBezTo>
                </a:path>
              </a:pathLst>
            </a:custGeom>
            <a:solidFill>
              <a:schemeClr val="bg1">
                <a:lumMod val="95000"/>
              </a:schemeClr>
            </a:solidFill>
            <a:ln>
              <a:noFill/>
            </a:ln>
          </p:spPr>
          <p:txBody>
            <a:bodyPr anchor="ctr"/>
            <a:lstStyle/>
            <a:p>
              <a:pPr algn="ctr"/>
              <a:endParaRPr dirty="0"/>
            </a:p>
          </p:txBody>
        </p:sp>
        <p:sp>
          <p:nvSpPr>
            <p:cNvPr id="29" name="íşľiḓê"/>
            <p:cNvSpPr/>
            <p:nvPr/>
          </p:nvSpPr>
          <p:spPr bwMode="auto">
            <a:xfrm>
              <a:off x="8619933" y="2192108"/>
              <a:ext cx="608848" cy="608848"/>
            </a:xfrm>
            <a:custGeom>
              <a:avLst/>
              <a:gdLst>
                <a:gd name="T0" fmla="*/ 62 w 157"/>
                <a:gd name="T1" fmla="*/ 99 h 157"/>
                <a:gd name="T2" fmla="*/ 148 w 157"/>
                <a:gd name="T3" fmla="*/ 157 h 157"/>
                <a:gd name="T4" fmla="*/ 157 w 157"/>
                <a:gd name="T5" fmla="*/ 148 h 157"/>
                <a:gd name="T6" fmla="*/ 70 w 157"/>
                <a:gd name="T7" fmla="*/ 90 h 157"/>
                <a:gd name="T8" fmla="*/ 17 w 157"/>
                <a:gd name="T9" fmla="*/ 16 h 157"/>
                <a:gd name="T10" fmla="*/ 9 w 157"/>
                <a:gd name="T11" fmla="*/ 0 h 157"/>
                <a:gd name="T12" fmla="*/ 0 w 157"/>
                <a:gd name="T13" fmla="*/ 8 h 157"/>
                <a:gd name="T14" fmla="*/ 6 w 157"/>
                <a:gd name="T15" fmla="*/ 22 h 157"/>
                <a:gd name="T16" fmla="*/ 62 w 157"/>
                <a:gd name="T17" fmla="*/ 9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57">
                  <a:moveTo>
                    <a:pt x="62" y="99"/>
                  </a:moveTo>
                  <a:cubicBezTo>
                    <a:pt x="84" y="121"/>
                    <a:pt x="112" y="142"/>
                    <a:pt x="148" y="157"/>
                  </a:cubicBezTo>
                  <a:cubicBezTo>
                    <a:pt x="151" y="154"/>
                    <a:pt x="154" y="151"/>
                    <a:pt x="157" y="148"/>
                  </a:cubicBezTo>
                  <a:cubicBezTo>
                    <a:pt x="120" y="133"/>
                    <a:pt x="92" y="112"/>
                    <a:pt x="70" y="90"/>
                  </a:cubicBezTo>
                  <a:cubicBezTo>
                    <a:pt x="44" y="65"/>
                    <a:pt x="27" y="37"/>
                    <a:pt x="17" y="16"/>
                  </a:cubicBezTo>
                  <a:cubicBezTo>
                    <a:pt x="14" y="10"/>
                    <a:pt x="11" y="5"/>
                    <a:pt x="9" y="0"/>
                  </a:cubicBezTo>
                  <a:cubicBezTo>
                    <a:pt x="6" y="3"/>
                    <a:pt x="3" y="6"/>
                    <a:pt x="0" y="8"/>
                  </a:cubicBezTo>
                  <a:cubicBezTo>
                    <a:pt x="2" y="12"/>
                    <a:pt x="4" y="17"/>
                    <a:pt x="6" y="22"/>
                  </a:cubicBezTo>
                  <a:cubicBezTo>
                    <a:pt x="17" y="43"/>
                    <a:pt x="35" y="72"/>
                    <a:pt x="62" y="99"/>
                  </a:cubicBezTo>
                </a:path>
              </a:pathLst>
            </a:custGeom>
            <a:solidFill>
              <a:schemeClr val="bg1">
                <a:lumMod val="95000"/>
              </a:schemeClr>
            </a:solidFill>
            <a:ln>
              <a:noFill/>
            </a:ln>
          </p:spPr>
          <p:txBody>
            <a:bodyPr anchor="ctr"/>
            <a:lstStyle/>
            <a:p>
              <a:pPr algn="ctr"/>
              <a:endParaRPr dirty="0"/>
            </a:p>
          </p:txBody>
        </p:sp>
        <p:sp>
          <p:nvSpPr>
            <p:cNvPr id="30" name="îSľîḑê"/>
            <p:cNvSpPr/>
            <p:nvPr/>
          </p:nvSpPr>
          <p:spPr bwMode="auto">
            <a:xfrm>
              <a:off x="8124404" y="2595445"/>
              <a:ext cx="693357" cy="695278"/>
            </a:xfrm>
            <a:custGeom>
              <a:avLst/>
              <a:gdLst>
                <a:gd name="T0" fmla="*/ 302 w 361"/>
                <a:gd name="T1" fmla="*/ 0 h 362"/>
                <a:gd name="T2" fmla="*/ 361 w 361"/>
                <a:gd name="T3" fmla="*/ 61 h 362"/>
                <a:gd name="T4" fmla="*/ 0 w 361"/>
                <a:gd name="T5" fmla="*/ 362 h 362"/>
                <a:gd name="T6" fmla="*/ 302 w 361"/>
                <a:gd name="T7" fmla="*/ 0 h 362"/>
              </a:gdLst>
              <a:ahLst/>
              <a:cxnLst>
                <a:cxn ang="0">
                  <a:pos x="T0" y="T1"/>
                </a:cxn>
                <a:cxn ang="0">
                  <a:pos x="T2" y="T3"/>
                </a:cxn>
                <a:cxn ang="0">
                  <a:pos x="T4" y="T5"/>
                </a:cxn>
                <a:cxn ang="0">
                  <a:pos x="T6" y="T7"/>
                </a:cxn>
              </a:cxnLst>
              <a:rect l="0" t="0" r="r" b="b"/>
              <a:pathLst>
                <a:path w="361" h="362">
                  <a:moveTo>
                    <a:pt x="302" y="0"/>
                  </a:moveTo>
                  <a:lnTo>
                    <a:pt x="361" y="61"/>
                  </a:lnTo>
                  <a:lnTo>
                    <a:pt x="0" y="362"/>
                  </a:lnTo>
                  <a:lnTo>
                    <a:pt x="302" y="0"/>
                  </a:lnTo>
                  <a:close/>
                </a:path>
              </a:pathLst>
            </a:custGeom>
            <a:solidFill>
              <a:schemeClr val="tx2"/>
            </a:solidFill>
            <a:ln>
              <a:noFill/>
            </a:ln>
          </p:spPr>
          <p:txBody>
            <a:bodyPr anchor="ctr"/>
            <a:lstStyle/>
            <a:p>
              <a:pPr algn="ctr"/>
              <a:endParaRPr dirty="0"/>
            </a:p>
          </p:txBody>
        </p:sp>
        <p:sp>
          <p:nvSpPr>
            <p:cNvPr id="31" name="ïṥ1ïdè"/>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close/>
                </a:path>
              </a:pathLst>
            </a:custGeom>
            <a:solidFill>
              <a:schemeClr val="tx2"/>
            </a:solidFill>
            <a:ln>
              <a:noFill/>
            </a:ln>
          </p:spPr>
          <p:txBody>
            <a:bodyPr anchor="ctr"/>
            <a:lstStyle/>
            <a:p>
              <a:pPr algn="ctr"/>
              <a:endParaRPr dirty="0"/>
            </a:p>
          </p:txBody>
        </p:sp>
        <p:sp>
          <p:nvSpPr>
            <p:cNvPr id="32" name="îŝḷîďe"/>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path>
              </a:pathLst>
            </a:custGeom>
            <a:noFill/>
            <a:ln>
              <a:noFill/>
            </a:ln>
          </p:spPr>
          <p:txBody>
            <a:bodyPr anchor="ctr"/>
            <a:lstStyle/>
            <a:p>
              <a:pPr algn="ctr"/>
              <a:endParaRPr dirty="0"/>
            </a:p>
          </p:txBody>
        </p:sp>
        <p:sp>
          <p:nvSpPr>
            <p:cNvPr id="33" name="îşľîḑé"/>
            <p:cNvSpPr/>
            <p:nvPr/>
          </p:nvSpPr>
          <p:spPr bwMode="auto">
            <a:xfrm>
              <a:off x="9096257" y="1952025"/>
              <a:ext cx="372608" cy="372608"/>
            </a:xfrm>
            <a:custGeom>
              <a:avLst/>
              <a:gdLst>
                <a:gd name="T0" fmla="*/ 79 w 96"/>
                <a:gd name="T1" fmla="*/ 79 h 96"/>
                <a:gd name="T2" fmla="*/ 17 w 96"/>
                <a:gd name="T3" fmla="*/ 79 h 96"/>
                <a:gd name="T4" fmla="*/ 17 w 96"/>
                <a:gd name="T5" fmla="*/ 17 h 96"/>
                <a:gd name="T6" fmla="*/ 79 w 96"/>
                <a:gd name="T7" fmla="*/ 17 h 96"/>
                <a:gd name="T8" fmla="*/ 79 w 96"/>
                <a:gd name="T9" fmla="*/ 79 h 96"/>
              </a:gdLst>
              <a:ahLst/>
              <a:cxnLst>
                <a:cxn ang="0">
                  <a:pos x="T0" y="T1"/>
                </a:cxn>
                <a:cxn ang="0">
                  <a:pos x="T2" y="T3"/>
                </a:cxn>
                <a:cxn ang="0">
                  <a:pos x="T4" y="T5"/>
                </a:cxn>
                <a:cxn ang="0">
                  <a:pos x="T6" y="T7"/>
                </a:cxn>
                <a:cxn ang="0">
                  <a:pos x="T8" y="T9"/>
                </a:cxn>
              </a:cxnLst>
              <a:rect l="0" t="0" r="r" b="b"/>
              <a:pathLst>
                <a:path w="96" h="96">
                  <a:moveTo>
                    <a:pt x="79" y="79"/>
                  </a:moveTo>
                  <a:cubicBezTo>
                    <a:pt x="62" y="96"/>
                    <a:pt x="34" y="96"/>
                    <a:pt x="17" y="79"/>
                  </a:cubicBezTo>
                  <a:cubicBezTo>
                    <a:pt x="0" y="62"/>
                    <a:pt x="0" y="34"/>
                    <a:pt x="17" y="17"/>
                  </a:cubicBezTo>
                  <a:cubicBezTo>
                    <a:pt x="34" y="0"/>
                    <a:pt x="62" y="0"/>
                    <a:pt x="79" y="17"/>
                  </a:cubicBezTo>
                  <a:cubicBezTo>
                    <a:pt x="96" y="34"/>
                    <a:pt x="96" y="62"/>
                    <a:pt x="79" y="79"/>
                  </a:cubicBezTo>
                </a:path>
              </a:pathLst>
            </a:custGeom>
            <a:solidFill>
              <a:schemeClr val="bg2"/>
            </a:solidFill>
            <a:ln w="9525">
              <a:solidFill>
                <a:srgbClr val="000000"/>
              </a:solidFill>
              <a:round/>
            </a:ln>
          </p:spPr>
          <p:txBody>
            <a:bodyPr anchor="ctr"/>
            <a:lstStyle/>
            <a:p>
              <a:pPr algn="ctr"/>
              <a:endParaRPr dirty="0"/>
            </a:p>
          </p:txBody>
        </p:sp>
        <p:sp>
          <p:nvSpPr>
            <p:cNvPr id="34" name="ïš1ïḍé"/>
            <p:cNvSpPr/>
            <p:nvPr/>
          </p:nvSpPr>
          <p:spPr bwMode="auto">
            <a:xfrm>
              <a:off x="9096257" y="1952025"/>
              <a:ext cx="372608" cy="372608"/>
            </a:xfrm>
            <a:custGeom>
              <a:avLst/>
              <a:gdLst>
                <a:gd name="T0" fmla="*/ 48 w 96"/>
                <a:gd name="T1" fmla="*/ 96 h 96"/>
                <a:gd name="T2" fmla="*/ 14 w 96"/>
                <a:gd name="T3" fmla="*/ 82 h 96"/>
                <a:gd name="T4" fmla="*/ 0 w 96"/>
                <a:gd name="T5" fmla="*/ 48 h 96"/>
                <a:gd name="T6" fmla="*/ 14 w 96"/>
                <a:gd name="T7" fmla="*/ 14 h 96"/>
                <a:gd name="T8" fmla="*/ 48 w 96"/>
                <a:gd name="T9" fmla="*/ 0 h 96"/>
                <a:gd name="T10" fmla="*/ 82 w 96"/>
                <a:gd name="T11" fmla="*/ 14 h 96"/>
                <a:gd name="T12" fmla="*/ 96 w 96"/>
                <a:gd name="T13" fmla="*/ 48 h 96"/>
                <a:gd name="T14" fmla="*/ 82 w 96"/>
                <a:gd name="T15" fmla="*/ 82 h 96"/>
                <a:gd name="T16" fmla="*/ 48 w 96"/>
                <a:gd name="T17" fmla="*/ 96 h 96"/>
                <a:gd name="T18" fmla="*/ 48 w 96"/>
                <a:gd name="T19" fmla="*/ 10 h 96"/>
                <a:gd name="T20" fmla="*/ 21 w 96"/>
                <a:gd name="T21" fmla="*/ 21 h 96"/>
                <a:gd name="T22" fmla="*/ 10 w 96"/>
                <a:gd name="T23" fmla="*/ 48 h 96"/>
                <a:gd name="T24" fmla="*/ 21 w 96"/>
                <a:gd name="T25" fmla="*/ 75 h 96"/>
                <a:gd name="T26" fmla="*/ 48 w 96"/>
                <a:gd name="T27" fmla="*/ 86 h 96"/>
                <a:gd name="T28" fmla="*/ 75 w 96"/>
                <a:gd name="T29" fmla="*/ 75 h 96"/>
                <a:gd name="T30" fmla="*/ 86 w 96"/>
                <a:gd name="T31" fmla="*/ 48 h 96"/>
                <a:gd name="T32" fmla="*/ 75 w 96"/>
                <a:gd name="T33" fmla="*/ 21 h 96"/>
                <a:gd name="T34" fmla="*/ 48 w 96"/>
                <a:gd name="T35"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96">
                  <a:moveTo>
                    <a:pt x="48" y="96"/>
                  </a:moveTo>
                  <a:cubicBezTo>
                    <a:pt x="35" y="96"/>
                    <a:pt x="23" y="91"/>
                    <a:pt x="14" y="82"/>
                  </a:cubicBezTo>
                  <a:cubicBezTo>
                    <a:pt x="5" y="73"/>
                    <a:pt x="0" y="61"/>
                    <a:pt x="0" y="48"/>
                  </a:cubicBezTo>
                  <a:cubicBezTo>
                    <a:pt x="0" y="35"/>
                    <a:pt x="5" y="23"/>
                    <a:pt x="14" y="14"/>
                  </a:cubicBezTo>
                  <a:cubicBezTo>
                    <a:pt x="23" y="5"/>
                    <a:pt x="35" y="0"/>
                    <a:pt x="48" y="0"/>
                  </a:cubicBezTo>
                  <a:cubicBezTo>
                    <a:pt x="61" y="0"/>
                    <a:pt x="73" y="5"/>
                    <a:pt x="82" y="14"/>
                  </a:cubicBezTo>
                  <a:cubicBezTo>
                    <a:pt x="91" y="23"/>
                    <a:pt x="96" y="35"/>
                    <a:pt x="96" y="48"/>
                  </a:cubicBezTo>
                  <a:cubicBezTo>
                    <a:pt x="96" y="61"/>
                    <a:pt x="91" y="73"/>
                    <a:pt x="82" y="82"/>
                  </a:cubicBezTo>
                  <a:cubicBezTo>
                    <a:pt x="73" y="91"/>
                    <a:pt x="61" y="96"/>
                    <a:pt x="48" y="96"/>
                  </a:cubicBezTo>
                  <a:moveTo>
                    <a:pt x="48" y="10"/>
                  </a:moveTo>
                  <a:cubicBezTo>
                    <a:pt x="38" y="10"/>
                    <a:pt x="28" y="14"/>
                    <a:pt x="21" y="21"/>
                  </a:cubicBezTo>
                  <a:cubicBezTo>
                    <a:pt x="14" y="28"/>
                    <a:pt x="10" y="38"/>
                    <a:pt x="10" y="48"/>
                  </a:cubicBezTo>
                  <a:cubicBezTo>
                    <a:pt x="10" y="58"/>
                    <a:pt x="14" y="68"/>
                    <a:pt x="21" y="75"/>
                  </a:cubicBezTo>
                  <a:cubicBezTo>
                    <a:pt x="28" y="82"/>
                    <a:pt x="38" y="86"/>
                    <a:pt x="48" y="86"/>
                  </a:cubicBezTo>
                  <a:cubicBezTo>
                    <a:pt x="58" y="86"/>
                    <a:pt x="68" y="82"/>
                    <a:pt x="75" y="75"/>
                  </a:cubicBezTo>
                  <a:cubicBezTo>
                    <a:pt x="82" y="68"/>
                    <a:pt x="86" y="58"/>
                    <a:pt x="86" y="48"/>
                  </a:cubicBezTo>
                  <a:cubicBezTo>
                    <a:pt x="86" y="38"/>
                    <a:pt x="82" y="28"/>
                    <a:pt x="75" y="21"/>
                  </a:cubicBezTo>
                  <a:cubicBezTo>
                    <a:pt x="68" y="14"/>
                    <a:pt x="58" y="10"/>
                    <a:pt x="48" y="10"/>
                  </a:cubicBezTo>
                </a:path>
              </a:pathLst>
            </a:custGeom>
            <a:solidFill>
              <a:schemeClr val="tx2">
                <a:lumMod val="60000"/>
                <a:lumOff val="40000"/>
              </a:schemeClr>
            </a:solidFill>
            <a:ln>
              <a:noFill/>
            </a:ln>
          </p:spPr>
          <p:txBody>
            <a:bodyPr anchor="ctr"/>
            <a:lstStyle/>
            <a:p>
              <a:pPr algn="ctr"/>
              <a:endParaRPr dirty="0"/>
            </a:p>
          </p:txBody>
        </p:sp>
        <p:sp>
          <p:nvSpPr>
            <p:cNvPr id="35" name="iṡ1îḑé"/>
            <p:cNvSpPr/>
            <p:nvPr/>
          </p:nvSpPr>
          <p:spPr bwMode="auto">
            <a:xfrm>
              <a:off x="9933662" y="1487227"/>
              <a:ext cx="0" cy="3842"/>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0"/>
                    <a:pt x="0" y="0"/>
                  </a:cubicBezTo>
                </a:path>
              </a:pathLst>
            </a:custGeom>
            <a:solidFill>
              <a:srgbClr val="264D62"/>
            </a:solidFill>
            <a:ln>
              <a:noFill/>
            </a:ln>
          </p:spPr>
          <p:txBody>
            <a:bodyPr anchor="ctr"/>
            <a:lstStyle/>
            <a:p>
              <a:pPr algn="ctr"/>
              <a:endParaRPr dirty="0"/>
            </a:p>
          </p:txBody>
        </p:sp>
        <p:sp>
          <p:nvSpPr>
            <p:cNvPr id="36" name="ïṥ1îde"/>
            <p:cNvSpPr/>
            <p:nvPr/>
          </p:nvSpPr>
          <p:spPr bwMode="auto">
            <a:xfrm>
              <a:off x="8429788" y="2883544"/>
              <a:ext cx="689515" cy="480164"/>
            </a:xfrm>
            <a:custGeom>
              <a:avLst/>
              <a:gdLst>
                <a:gd name="T0" fmla="*/ 45 w 178"/>
                <a:gd name="T1" fmla="*/ 102 h 124"/>
                <a:gd name="T2" fmla="*/ 1 w 178"/>
                <a:gd name="T3" fmla="*/ 123 h 124"/>
                <a:gd name="T4" fmla="*/ 0 w 178"/>
                <a:gd name="T5" fmla="*/ 123 h 124"/>
                <a:gd name="T6" fmla="*/ 0 w 178"/>
                <a:gd name="T7" fmla="*/ 123 h 124"/>
                <a:gd name="T8" fmla="*/ 1 w 178"/>
                <a:gd name="T9" fmla="*/ 124 h 124"/>
                <a:gd name="T10" fmla="*/ 45 w 178"/>
                <a:gd name="T11" fmla="*/ 102 h 124"/>
                <a:gd name="T12" fmla="*/ 45 w 178"/>
                <a:gd name="T13" fmla="*/ 102 h 124"/>
                <a:gd name="T14" fmla="*/ 178 w 178"/>
                <a:gd name="T15" fmla="*/ 0 h 124"/>
                <a:gd name="T16" fmla="*/ 158 w 178"/>
                <a:gd name="T17" fmla="*/ 19 h 124"/>
                <a:gd name="T18" fmla="*/ 158 w 178"/>
                <a:gd name="T19" fmla="*/ 19 h 124"/>
                <a:gd name="T20" fmla="*/ 178 w 178"/>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24">
                  <a:moveTo>
                    <a:pt x="45" y="102"/>
                  </a:moveTo>
                  <a:cubicBezTo>
                    <a:pt x="31" y="110"/>
                    <a:pt x="16" y="117"/>
                    <a:pt x="1" y="123"/>
                  </a:cubicBezTo>
                  <a:cubicBezTo>
                    <a:pt x="1" y="123"/>
                    <a:pt x="1" y="123"/>
                    <a:pt x="0" y="123"/>
                  </a:cubicBezTo>
                  <a:cubicBezTo>
                    <a:pt x="0" y="123"/>
                    <a:pt x="0" y="123"/>
                    <a:pt x="0" y="123"/>
                  </a:cubicBezTo>
                  <a:cubicBezTo>
                    <a:pt x="1" y="124"/>
                    <a:pt x="1" y="124"/>
                    <a:pt x="1" y="124"/>
                  </a:cubicBezTo>
                  <a:cubicBezTo>
                    <a:pt x="16" y="117"/>
                    <a:pt x="31" y="110"/>
                    <a:pt x="45" y="102"/>
                  </a:cubicBezTo>
                  <a:cubicBezTo>
                    <a:pt x="45" y="102"/>
                    <a:pt x="45" y="102"/>
                    <a:pt x="45" y="102"/>
                  </a:cubicBezTo>
                  <a:moveTo>
                    <a:pt x="178" y="0"/>
                  </a:moveTo>
                  <a:cubicBezTo>
                    <a:pt x="172" y="6"/>
                    <a:pt x="165" y="13"/>
                    <a:pt x="158" y="19"/>
                  </a:cubicBezTo>
                  <a:cubicBezTo>
                    <a:pt x="158" y="19"/>
                    <a:pt x="158" y="19"/>
                    <a:pt x="158" y="19"/>
                  </a:cubicBezTo>
                  <a:cubicBezTo>
                    <a:pt x="165" y="13"/>
                    <a:pt x="172" y="6"/>
                    <a:pt x="178" y="0"/>
                  </a:cubicBezTo>
                </a:path>
              </a:pathLst>
            </a:custGeom>
            <a:solidFill>
              <a:srgbClr val="E5E5E5"/>
            </a:solidFill>
            <a:ln>
              <a:noFill/>
            </a:ln>
          </p:spPr>
          <p:txBody>
            <a:bodyPr anchor="ctr"/>
            <a:lstStyle/>
            <a:p>
              <a:pPr algn="ctr"/>
              <a:endParaRPr dirty="0"/>
            </a:p>
          </p:txBody>
        </p:sp>
        <p:sp>
          <p:nvSpPr>
            <p:cNvPr id="37" name="ïṥlíḋé"/>
            <p:cNvSpPr/>
            <p:nvPr/>
          </p:nvSpPr>
          <p:spPr bwMode="auto">
            <a:xfrm>
              <a:off x="8410582" y="3352184"/>
              <a:ext cx="19206" cy="7682"/>
            </a:xfrm>
            <a:custGeom>
              <a:avLst/>
              <a:gdLst>
                <a:gd name="T0" fmla="*/ 0 w 5"/>
                <a:gd name="T1" fmla="*/ 0 h 2"/>
                <a:gd name="T2" fmla="*/ 5 w 5"/>
                <a:gd name="T3" fmla="*/ 2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5" y="2"/>
                    <a:pt x="5" y="2"/>
                    <a:pt x="5" y="2"/>
                  </a:cubicBezTo>
                  <a:cubicBezTo>
                    <a:pt x="5" y="2"/>
                    <a:pt x="5" y="2"/>
                    <a:pt x="5" y="2"/>
                  </a:cubicBezTo>
                  <a:cubicBezTo>
                    <a:pt x="4" y="1"/>
                    <a:pt x="3" y="1"/>
                    <a:pt x="0" y="0"/>
                  </a:cubicBezTo>
                </a:path>
              </a:pathLst>
            </a:custGeom>
            <a:solidFill>
              <a:srgbClr val="E5C062"/>
            </a:solidFill>
            <a:ln>
              <a:noFill/>
            </a:ln>
          </p:spPr>
          <p:txBody>
            <a:bodyPr anchor="ctr"/>
            <a:lstStyle/>
            <a:p>
              <a:pPr algn="ctr"/>
              <a:endParaRPr dirty="0"/>
            </a:p>
          </p:txBody>
        </p:sp>
        <p:sp>
          <p:nvSpPr>
            <p:cNvPr id="38" name="íṧ1íḑê"/>
            <p:cNvSpPr/>
            <p:nvPr/>
          </p:nvSpPr>
          <p:spPr bwMode="auto">
            <a:xfrm>
              <a:off x="8604568" y="2956529"/>
              <a:ext cx="437909" cy="320750"/>
            </a:xfrm>
            <a:custGeom>
              <a:avLst/>
              <a:gdLst>
                <a:gd name="T0" fmla="*/ 113 w 113"/>
                <a:gd name="T1" fmla="*/ 0 h 83"/>
                <a:gd name="T2" fmla="*/ 0 w 113"/>
                <a:gd name="T3" fmla="*/ 83 h 83"/>
                <a:gd name="T4" fmla="*/ 0 w 113"/>
                <a:gd name="T5" fmla="*/ 83 h 83"/>
                <a:gd name="T6" fmla="*/ 113 w 113"/>
                <a:gd name="T7" fmla="*/ 0 h 83"/>
                <a:gd name="T8" fmla="*/ 113 w 113"/>
                <a:gd name="T9" fmla="*/ 0 h 83"/>
              </a:gdLst>
              <a:ahLst/>
              <a:cxnLst>
                <a:cxn ang="0">
                  <a:pos x="T0" y="T1"/>
                </a:cxn>
                <a:cxn ang="0">
                  <a:pos x="T2" y="T3"/>
                </a:cxn>
                <a:cxn ang="0">
                  <a:pos x="T4" y="T5"/>
                </a:cxn>
                <a:cxn ang="0">
                  <a:pos x="T6" y="T7"/>
                </a:cxn>
                <a:cxn ang="0">
                  <a:pos x="T8" y="T9"/>
                </a:cxn>
              </a:cxnLst>
              <a:rect l="0" t="0" r="r" b="b"/>
              <a:pathLst>
                <a:path w="113" h="83">
                  <a:moveTo>
                    <a:pt x="113" y="0"/>
                  </a:moveTo>
                  <a:cubicBezTo>
                    <a:pt x="80" y="31"/>
                    <a:pt x="42" y="60"/>
                    <a:pt x="0" y="83"/>
                  </a:cubicBezTo>
                  <a:cubicBezTo>
                    <a:pt x="0" y="83"/>
                    <a:pt x="0" y="83"/>
                    <a:pt x="0" y="83"/>
                  </a:cubicBezTo>
                  <a:cubicBezTo>
                    <a:pt x="42" y="60"/>
                    <a:pt x="80" y="31"/>
                    <a:pt x="113" y="0"/>
                  </a:cubicBezTo>
                  <a:cubicBezTo>
                    <a:pt x="113" y="0"/>
                    <a:pt x="113" y="0"/>
                    <a:pt x="113" y="0"/>
                  </a:cubicBezTo>
                </a:path>
              </a:pathLst>
            </a:custGeom>
            <a:solidFill>
              <a:srgbClr val="264D62"/>
            </a:solidFill>
            <a:ln>
              <a:noFill/>
            </a:ln>
          </p:spPr>
          <p:txBody>
            <a:bodyPr anchor="ctr"/>
            <a:lstStyle/>
            <a:p>
              <a:pPr algn="ctr"/>
              <a:endParaRPr dirty="0"/>
            </a:p>
          </p:txBody>
        </p:sp>
        <p:sp>
          <p:nvSpPr>
            <p:cNvPr id="39" name="îšļîḓé"/>
            <p:cNvSpPr/>
            <p:nvPr/>
          </p:nvSpPr>
          <p:spPr bwMode="auto">
            <a:xfrm>
              <a:off x="9057843" y="1944343"/>
              <a:ext cx="674150" cy="822041"/>
            </a:xfrm>
            <a:custGeom>
              <a:avLst/>
              <a:gdLst>
                <a:gd name="T0" fmla="*/ 153 w 174"/>
                <a:gd name="T1" fmla="*/ 0 h 212"/>
                <a:gd name="T2" fmla="*/ 101 w 174"/>
                <a:gd name="T3" fmla="*/ 71 h 212"/>
                <a:gd name="T4" fmla="*/ 92 w 174"/>
                <a:gd name="T5" fmla="*/ 84 h 212"/>
                <a:gd name="T6" fmla="*/ 89 w 174"/>
                <a:gd name="T7" fmla="*/ 87 h 212"/>
                <a:gd name="T8" fmla="*/ 0 w 174"/>
                <a:gd name="T9" fmla="*/ 189 h 212"/>
                <a:gd name="T10" fmla="*/ 44 w 174"/>
                <a:gd name="T11" fmla="*/ 212 h 212"/>
                <a:gd name="T12" fmla="*/ 174 w 174"/>
                <a:gd name="T13" fmla="*/ 11 h 212"/>
                <a:gd name="T14" fmla="*/ 153 w 174"/>
                <a:gd name="T15" fmla="*/ 0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12">
                  <a:moveTo>
                    <a:pt x="153" y="0"/>
                  </a:moveTo>
                  <a:cubicBezTo>
                    <a:pt x="138" y="22"/>
                    <a:pt x="121" y="46"/>
                    <a:pt x="101" y="71"/>
                  </a:cubicBezTo>
                  <a:cubicBezTo>
                    <a:pt x="99" y="76"/>
                    <a:pt x="96" y="80"/>
                    <a:pt x="92" y="84"/>
                  </a:cubicBezTo>
                  <a:cubicBezTo>
                    <a:pt x="91" y="85"/>
                    <a:pt x="90" y="86"/>
                    <a:pt x="89" y="87"/>
                  </a:cubicBezTo>
                  <a:cubicBezTo>
                    <a:pt x="63" y="120"/>
                    <a:pt x="33" y="155"/>
                    <a:pt x="0" y="189"/>
                  </a:cubicBezTo>
                  <a:cubicBezTo>
                    <a:pt x="13" y="198"/>
                    <a:pt x="28" y="206"/>
                    <a:pt x="44" y="212"/>
                  </a:cubicBezTo>
                  <a:cubicBezTo>
                    <a:pt x="103" y="145"/>
                    <a:pt x="145" y="71"/>
                    <a:pt x="174" y="11"/>
                  </a:cubicBezTo>
                  <a:cubicBezTo>
                    <a:pt x="166" y="8"/>
                    <a:pt x="159" y="4"/>
                    <a:pt x="153" y="0"/>
                  </a:cubicBezTo>
                </a:path>
              </a:pathLst>
            </a:custGeom>
            <a:solidFill>
              <a:schemeClr val="bg2">
                <a:lumMod val="25000"/>
                <a:alpha val="32000"/>
              </a:schemeClr>
            </a:solidFill>
            <a:ln>
              <a:noFill/>
            </a:ln>
          </p:spPr>
          <p:txBody>
            <a:bodyPr anchor="ctr"/>
            <a:lstStyle/>
            <a:p>
              <a:pPr algn="ctr"/>
              <a:endParaRPr dirty="0"/>
            </a:p>
          </p:txBody>
        </p:sp>
        <p:sp>
          <p:nvSpPr>
            <p:cNvPr id="40" name="ïšlîďé"/>
            <p:cNvSpPr/>
            <p:nvPr/>
          </p:nvSpPr>
          <p:spPr bwMode="auto">
            <a:xfrm>
              <a:off x="9674374" y="1583260"/>
              <a:ext cx="224717" cy="361084"/>
            </a:xfrm>
            <a:custGeom>
              <a:avLst/>
              <a:gdLst>
                <a:gd name="T0" fmla="*/ 58 w 58"/>
                <a:gd name="T1" fmla="*/ 0 h 93"/>
                <a:gd name="T2" fmla="*/ 52 w 58"/>
                <a:gd name="T3" fmla="*/ 1 h 93"/>
                <a:gd name="T4" fmla="*/ 0 w 58"/>
                <a:gd name="T5" fmla="*/ 83 h 93"/>
                <a:gd name="T6" fmla="*/ 20 w 58"/>
                <a:gd name="T7" fmla="*/ 93 h 93"/>
                <a:gd name="T8" fmla="*/ 58 w 58"/>
                <a:gd name="T9" fmla="*/ 0 h 93"/>
              </a:gdLst>
              <a:ahLst/>
              <a:cxnLst>
                <a:cxn ang="0">
                  <a:pos x="T0" y="T1"/>
                </a:cxn>
                <a:cxn ang="0">
                  <a:pos x="T2" y="T3"/>
                </a:cxn>
                <a:cxn ang="0">
                  <a:pos x="T4" y="T5"/>
                </a:cxn>
                <a:cxn ang="0">
                  <a:pos x="T6" y="T7"/>
                </a:cxn>
                <a:cxn ang="0">
                  <a:pos x="T8" y="T9"/>
                </a:cxn>
              </a:cxnLst>
              <a:rect l="0" t="0" r="r" b="b"/>
              <a:pathLst>
                <a:path w="58" h="93">
                  <a:moveTo>
                    <a:pt x="58" y="0"/>
                  </a:moveTo>
                  <a:cubicBezTo>
                    <a:pt x="52" y="1"/>
                    <a:pt x="52" y="1"/>
                    <a:pt x="52" y="1"/>
                  </a:cubicBezTo>
                  <a:cubicBezTo>
                    <a:pt x="41" y="20"/>
                    <a:pt x="24" y="49"/>
                    <a:pt x="0" y="83"/>
                  </a:cubicBezTo>
                  <a:cubicBezTo>
                    <a:pt x="6" y="87"/>
                    <a:pt x="13" y="90"/>
                    <a:pt x="20" y="93"/>
                  </a:cubicBezTo>
                  <a:cubicBezTo>
                    <a:pt x="39" y="53"/>
                    <a:pt x="51" y="20"/>
                    <a:pt x="58" y="0"/>
                  </a:cubicBezTo>
                </a:path>
              </a:pathLst>
            </a:custGeom>
            <a:solidFill>
              <a:schemeClr val="bg2">
                <a:lumMod val="25000"/>
                <a:alpha val="32000"/>
              </a:schemeClr>
            </a:solidFill>
            <a:ln>
              <a:noFill/>
            </a:ln>
          </p:spPr>
          <p:txBody>
            <a:bodyPr anchor="ctr"/>
            <a:lstStyle/>
            <a:p>
              <a:pPr algn="ctr"/>
              <a:endParaRPr dirty="0"/>
            </a:p>
          </p:txBody>
        </p:sp>
        <p:sp>
          <p:nvSpPr>
            <p:cNvPr id="41" name="iS1iḓè"/>
            <p:cNvSpPr/>
            <p:nvPr/>
          </p:nvSpPr>
          <p:spPr bwMode="auto">
            <a:xfrm>
              <a:off x="8299183" y="2712605"/>
              <a:ext cx="893105" cy="647261"/>
            </a:xfrm>
            <a:custGeom>
              <a:avLst/>
              <a:gdLst>
                <a:gd name="T0" fmla="*/ 188 w 231"/>
                <a:gd name="T1" fmla="*/ 0 h 167"/>
                <a:gd name="T2" fmla="*/ 0 w 231"/>
                <a:gd name="T3" fmla="*/ 147 h 167"/>
                <a:gd name="T4" fmla="*/ 29 w 231"/>
                <a:gd name="T5" fmla="*/ 165 h 167"/>
                <a:gd name="T6" fmla="*/ 34 w 231"/>
                <a:gd name="T7" fmla="*/ 167 h 167"/>
                <a:gd name="T8" fmla="*/ 35 w 231"/>
                <a:gd name="T9" fmla="*/ 167 h 167"/>
                <a:gd name="T10" fmla="*/ 79 w 231"/>
                <a:gd name="T11" fmla="*/ 146 h 167"/>
                <a:gd name="T12" fmla="*/ 192 w 231"/>
                <a:gd name="T13" fmla="*/ 63 h 167"/>
                <a:gd name="T14" fmla="*/ 212 w 231"/>
                <a:gd name="T15" fmla="*/ 44 h 167"/>
                <a:gd name="T16" fmla="*/ 231 w 231"/>
                <a:gd name="T17" fmla="*/ 23 h 167"/>
                <a:gd name="T18" fmla="*/ 188 w 23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67">
                  <a:moveTo>
                    <a:pt x="188" y="0"/>
                  </a:moveTo>
                  <a:cubicBezTo>
                    <a:pt x="133" y="55"/>
                    <a:pt x="70" y="108"/>
                    <a:pt x="0" y="147"/>
                  </a:cubicBezTo>
                  <a:cubicBezTo>
                    <a:pt x="29" y="165"/>
                    <a:pt x="29" y="165"/>
                    <a:pt x="29" y="165"/>
                  </a:cubicBezTo>
                  <a:cubicBezTo>
                    <a:pt x="32" y="166"/>
                    <a:pt x="33" y="166"/>
                    <a:pt x="34" y="167"/>
                  </a:cubicBezTo>
                  <a:cubicBezTo>
                    <a:pt x="35" y="167"/>
                    <a:pt x="35" y="167"/>
                    <a:pt x="35" y="167"/>
                  </a:cubicBezTo>
                  <a:cubicBezTo>
                    <a:pt x="50" y="161"/>
                    <a:pt x="65" y="154"/>
                    <a:pt x="79" y="146"/>
                  </a:cubicBezTo>
                  <a:cubicBezTo>
                    <a:pt x="121" y="123"/>
                    <a:pt x="159" y="94"/>
                    <a:pt x="192" y="63"/>
                  </a:cubicBezTo>
                  <a:cubicBezTo>
                    <a:pt x="199" y="57"/>
                    <a:pt x="206" y="50"/>
                    <a:pt x="212" y="44"/>
                  </a:cubicBezTo>
                  <a:cubicBezTo>
                    <a:pt x="219" y="37"/>
                    <a:pt x="225" y="30"/>
                    <a:pt x="231" y="23"/>
                  </a:cubicBezTo>
                  <a:cubicBezTo>
                    <a:pt x="215" y="17"/>
                    <a:pt x="201" y="9"/>
                    <a:pt x="188" y="0"/>
                  </a:cubicBezTo>
                </a:path>
              </a:pathLst>
            </a:custGeom>
            <a:solidFill>
              <a:schemeClr val="bg2">
                <a:lumMod val="25000"/>
                <a:alpha val="32000"/>
              </a:schemeClr>
            </a:solidFill>
            <a:ln>
              <a:noFill/>
            </a:ln>
          </p:spPr>
          <p:txBody>
            <a:bodyPr anchor="ctr"/>
            <a:lstStyle/>
            <a:p>
              <a:pPr algn="ctr"/>
              <a:endParaRPr dirty="0"/>
            </a:p>
          </p:txBody>
        </p:sp>
        <p:sp>
          <p:nvSpPr>
            <p:cNvPr id="42" name="isḷíďê"/>
            <p:cNvSpPr/>
            <p:nvPr/>
          </p:nvSpPr>
          <p:spPr bwMode="auto">
            <a:xfrm>
              <a:off x="9649405" y="1905930"/>
              <a:ext cx="101794" cy="80667"/>
            </a:xfrm>
            <a:custGeom>
              <a:avLst/>
              <a:gdLst>
                <a:gd name="T0" fmla="*/ 6 w 26"/>
                <a:gd name="T1" fmla="*/ 0 h 21"/>
                <a:gd name="T2" fmla="*/ 0 w 26"/>
                <a:gd name="T3" fmla="*/ 10 h 21"/>
                <a:gd name="T4" fmla="*/ 21 w 26"/>
                <a:gd name="T5" fmla="*/ 21 h 21"/>
                <a:gd name="T6" fmla="*/ 26 w 26"/>
                <a:gd name="T7" fmla="*/ 10 h 21"/>
                <a:gd name="T8" fmla="*/ 6 w 26"/>
                <a:gd name="T9" fmla="*/ 0 h 21"/>
              </a:gdLst>
              <a:ahLst/>
              <a:cxnLst>
                <a:cxn ang="0">
                  <a:pos x="T0" y="T1"/>
                </a:cxn>
                <a:cxn ang="0">
                  <a:pos x="T2" y="T3"/>
                </a:cxn>
                <a:cxn ang="0">
                  <a:pos x="T4" y="T5"/>
                </a:cxn>
                <a:cxn ang="0">
                  <a:pos x="T6" y="T7"/>
                </a:cxn>
                <a:cxn ang="0">
                  <a:pos x="T8" y="T9"/>
                </a:cxn>
              </a:cxnLst>
              <a:rect l="0" t="0" r="r" b="b"/>
              <a:pathLst>
                <a:path w="26" h="21">
                  <a:moveTo>
                    <a:pt x="6" y="0"/>
                  </a:moveTo>
                  <a:cubicBezTo>
                    <a:pt x="4" y="4"/>
                    <a:pt x="2" y="7"/>
                    <a:pt x="0" y="10"/>
                  </a:cubicBezTo>
                  <a:cubicBezTo>
                    <a:pt x="6" y="14"/>
                    <a:pt x="13" y="18"/>
                    <a:pt x="21" y="21"/>
                  </a:cubicBezTo>
                  <a:cubicBezTo>
                    <a:pt x="23" y="17"/>
                    <a:pt x="25" y="13"/>
                    <a:pt x="26" y="10"/>
                  </a:cubicBezTo>
                  <a:cubicBezTo>
                    <a:pt x="19" y="7"/>
                    <a:pt x="12" y="4"/>
                    <a:pt x="6" y="0"/>
                  </a:cubicBezTo>
                </a:path>
              </a:pathLst>
            </a:custGeom>
            <a:solidFill>
              <a:srgbClr val="BCDBE0"/>
            </a:solidFill>
            <a:ln>
              <a:noFill/>
            </a:ln>
          </p:spPr>
          <p:txBody>
            <a:bodyPr anchor="ctr"/>
            <a:lstStyle/>
            <a:p>
              <a:pPr algn="ctr"/>
              <a:endParaRPr dirty="0"/>
            </a:p>
          </p:txBody>
        </p:sp>
        <p:sp>
          <p:nvSpPr>
            <p:cNvPr id="43" name="îṡḷîḍé"/>
            <p:cNvSpPr/>
            <p:nvPr/>
          </p:nvSpPr>
          <p:spPr bwMode="auto">
            <a:xfrm>
              <a:off x="9027112" y="2678033"/>
              <a:ext cx="201669" cy="122922"/>
            </a:xfrm>
            <a:custGeom>
              <a:avLst/>
              <a:gdLst>
                <a:gd name="T0" fmla="*/ 8 w 52"/>
                <a:gd name="T1" fmla="*/ 0 h 32"/>
                <a:gd name="T2" fmla="*/ 0 w 52"/>
                <a:gd name="T3" fmla="*/ 9 h 32"/>
                <a:gd name="T4" fmla="*/ 43 w 52"/>
                <a:gd name="T5" fmla="*/ 32 h 32"/>
                <a:gd name="T6" fmla="*/ 52 w 52"/>
                <a:gd name="T7" fmla="*/ 23 h 32"/>
                <a:gd name="T8" fmla="*/ 8 w 52"/>
                <a:gd name="T9" fmla="*/ 0 h 32"/>
              </a:gdLst>
              <a:ahLst/>
              <a:cxnLst>
                <a:cxn ang="0">
                  <a:pos x="T0" y="T1"/>
                </a:cxn>
                <a:cxn ang="0">
                  <a:pos x="T2" y="T3"/>
                </a:cxn>
                <a:cxn ang="0">
                  <a:pos x="T4" y="T5"/>
                </a:cxn>
                <a:cxn ang="0">
                  <a:pos x="T6" y="T7"/>
                </a:cxn>
                <a:cxn ang="0">
                  <a:pos x="T8" y="T9"/>
                </a:cxn>
              </a:cxnLst>
              <a:rect l="0" t="0" r="r" b="b"/>
              <a:pathLst>
                <a:path w="52" h="32">
                  <a:moveTo>
                    <a:pt x="8" y="0"/>
                  </a:moveTo>
                  <a:cubicBezTo>
                    <a:pt x="5" y="3"/>
                    <a:pt x="2" y="6"/>
                    <a:pt x="0" y="9"/>
                  </a:cubicBezTo>
                  <a:cubicBezTo>
                    <a:pt x="13" y="18"/>
                    <a:pt x="27" y="26"/>
                    <a:pt x="43" y="32"/>
                  </a:cubicBezTo>
                  <a:cubicBezTo>
                    <a:pt x="46" y="29"/>
                    <a:pt x="49" y="26"/>
                    <a:pt x="52" y="23"/>
                  </a:cubicBezTo>
                  <a:cubicBezTo>
                    <a:pt x="36" y="17"/>
                    <a:pt x="21" y="9"/>
                    <a:pt x="8" y="0"/>
                  </a:cubicBezTo>
                </a:path>
              </a:pathLst>
            </a:custGeom>
            <a:solidFill>
              <a:srgbClr val="BCDBE0"/>
            </a:solidFill>
            <a:ln>
              <a:noFill/>
            </a:ln>
          </p:spPr>
          <p:txBody>
            <a:bodyPr anchor="ctr"/>
            <a:lstStyle/>
            <a:p>
              <a:pPr algn="ctr"/>
              <a:endParaRPr dirty="0"/>
            </a:p>
          </p:txBody>
        </p:sp>
        <p:sp>
          <p:nvSpPr>
            <p:cNvPr id="44" name="îṧḻídê"/>
            <p:cNvSpPr/>
            <p:nvPr/>
          </p:nvSpPr>
          <p:spPr bwMode="auto">
            <a:xfrm>
              <a:off x="9874122" y="1494909"/>
              <a:ext cx="55699" cy="92191"/>
            </a:xfrm>
            <a:custGeom>
              <a:avLst/>
              <a:gdLst>
                <a:gd name="T0" fmla="*/ 14 w 14"/>
                <a:gd name="T1" fmla="*/ 0 h 24"/>
                <a:gd name="T2" fmla="*/ 13 w 14"/>
                <a:gd name="T3" fmla="*/ 0 h 24"/>
                <a:gd name="T4" fmla="*/ 0 w 14"/>
                <a:gd name="T5" fmla="*/ 24 h 24"/>
                <a:gd name="T6" fmla="*/ 6 w 14"/>
                <a:gd name="T7" fmla="*/ 23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cubicBezTo>
                    <a:pt x="13" y="0"/>
                    <a:pt x="13" y="0"/>
                    <a:pt x="13" y="0"/>
                  </a:cubicBezTo>
                  <a:cubicBezTo>
                    <a:pt x="13" y="0"/>
                    <a:pt x="9" y="9"/>
                    <a:pt x="0" y="24"/>
                  </a:cubicBezTo>
                  <a:cubicBezTo>
                    <a:pt x="6" y="23"/>
                    <a:pt x="6" y="23"/>
                    <a:pt x="6" y="23"/>
                  </a:cubicBezTo>
                  <a:cubicBezTo>
                    <a:pt x="10" y="10"/>
                    <a:pt x="13" y="2"/>
                    <a:pt x="14" y="0"/>
                  </a:cubicBezTo>
                </a:path>
              </a:pathLst>
            </a:custGeom>
            <a:solidFill>
              <a:srgbClr val="264D62"/>
            </a:solidFill>
            <a:ln>
              <a:noFill/>
            </a:ln>
          </p:spPr>
          <p:txBody>
            <a:bodyPr anchor="ctr"/>
            <a:lstStyle/>
            <a:p>
              <a:pPr algn="ctr"/>
              <a:endParaRPr dirty="0"/>
            </a:p>
          </p:txBody>
        </p:sp>
        <p:sp>
          <p:nvSpPr>
            <p:cNvPr id="45" name="isḷíḓè"/>
            <p:cNvSpPr/>
            <p:nvPr/>
          </p:nvSpPr>
          <p:spPr bwMode="auto">
            <a:xfrm>
              <a:off x="9401641" y="2218997"/>
              <a:ext cx="48016" cy="63382"/>
            </a:xfrm>
            <a:custGeom>
              <a:avLst/>
              <a:gdLst>
                <a:gd name="T0" fmla="*/ 12 w 12"/>
                <a:gd name="T1" fmla="*/ 0 h 16"/>
                <a:gd name="T2" fmla="*/ 0 w 12"/>
                <a:gd name="T3" fmla="*/ 16 h 16"/>
                <a:gd name="T4" fmla="*/ 3 w 12"/>
                <a:gd name="T5" fmla="*/ 13 h 16"/>
                <a:gd name="T6" fmla="*/ 12 w 12"/>
                <a:gd name="T7" fmla="*/ 0 h 16"/>
              </a:gdLst>
              <a:ahLst/>
              <a:cxnLst>
                <a:cxn ang="0">
                  <a:pos x="T0" y="T1"/>
                </a:cxn>
                <a:cxn ang="0">
                  <a:pos x="T2" y="T3"/>
                </a:cxn>
                <a:cxn ang="0">
                  <a:pos x="T4" y="T5"/>
                </a:cxn>
                <a:cxn ang="0">
                  <a:pos x="T6" y="T7"/>
                </a:cxn>
              </a:cxnLst>
              <a:rect l="0" t="0" r="r" b="b"/>
              <a:pathLst>
                <a:path w="12" h="16">
                  <a:moveTo>
                    <a:pt x="12" y="0"/>
                  </a:moveTo>
                  <a:cubicBezTo>
                    <a:pt x="8" y="5"/>
                    <a:pt x="5" y="11"/>
                    <a:pt x="0" y="16"/>
                  </a:cubicBezTo>
                  <a:cubicBezTo>
                    <a:pt x="1" y="15"/>
                    <a:pt x="2" y="14"/>
                    <a:pt x="3" y="13"/>
                  </a:cubicBezTo>
                  <a:cubicBezTo>
                    <a:pt x="7" y="9"/>
                    <a:pt x="10" y="5"/>
                    <a:pt x="12" y="0"/>
                  </a:cubicBezTo>
                </a:path>
              </a:pathLst>
            </a:custGeom>
            <a:solidFill>
              <a:srgbClr val="14333D"/>
            </a:solidFill>
            <a:ln>
              <a:noFill/>
            </a:ln>
          </p:spPr>
          <p:txBody>
            <a:bodyPr anchor="ctr"/>
            <a:lstStyle/>
            <a:p>
              <a:pPr algn="ctr"/>
              <a:endParaRPr dirty="0"/>
            </a:p>
          </p:txBody>
        </p:sp>
      </p:grpSp>
      <p:sp>
        <p:nvSpPr>
          <p:cNvPr id="2" name="标题 1"/>
          <p:cNvSpPr>
            <a:spLocks noGrp="1"/>
          </p:cNvSpPr>
          <p:nvPr>
            <p:ph type="title"/>
          </p:nvPr>
        </p:nvSpPr>
        <p:spPr/>
        <p:txBody>
          <a:bodyPr/>
          <a:lstStyle/>
          <a:p>
            <a:r>
              <a:rPr lang="zh-CN" altLang="en-US" dirty="0"/>
              <a:t>方案概述：</a:t>
            </a:r>
            <a:r>
              <a:rPr lang="zh-CN" altLang="zh-CN" dirty="0"/>
              <a:t>普适的类型混淆动态防御机制 </a:t>
            </a:r>
            <a:endParaRPr lang="zh-CN" altLang="en-US" dirty="0"/>
          </a:p>
        </p:txBody>
      </p:sp>
      <p:sp>
        <p:nvSpPr>
          <p:cNvPr id="46" name="文本框 45">
            <a:extLst>
              <a:ext uri="{FF2B5EF4-FFF2-40B4-BE49-F238E27FC236}">
                <a16:creationId xmlns:a16="http://schemas.microsoft.com/office/drawing/2014/main" id="{371CBA34-CF44-034C-AE6B-6841257375A6}"/>
              </a:ext>
            </a:extLst>
          </p:cNvPr>
          <p:cNvSpPr txBox="1"/>
          <p:nvPr/>
        </p:nvSpPr>
        <p:spPr>
          <a:xfrm>
            <a:off x="769435" y="1483112"/>
            <a:ext cx="5793362" cy="2308324"/>
          </a:xfrm>
          <a:prstGeom prst="rect">
            <a:avLst/>
          </a:prstGeom>
          <a:noFill/>
        </p:spPr>
        <p:txBody>
          <a:bodyPr wrap="square" rtlCol="0">
            <a:spAutoFit/>
          </a:bodyPr>
          <a:lstStyle/>
          <a:p>
            <a:r>
              <a:rPr lang="zh-CN" altLang="zh-CN" dirty="0"/>
              <a:t>造成类型混淆的途径有多种，其原理也有所不同。</a:t>
            </a:r>
            <a:endParaRPr lang="en-US" altLang="zh-CN" dirty="0"/>
          </a:p>
          <a:p>
            <a:endParaRPr lang="en-US" altLang="zh-CN" dirty="0"/>
          </a:p>
          <a:p>
            <a:r>
              <a:rPr lang="zh-CN" altLang="zh-CN" dirty="0"/>
              <a:t>官方在修补相关漏洞时采用定点修补的方法</a:t>
            </a:r>
            <a:endParaRPr lang="en-US" altLang="zh-CN" dirty="0"/>
          </a:p>
          <a:p>
            <a:endParaRPr lang="en-US" altLang="zh-CN" dirty="0"/>
          </a:p>
          <a:p>
            <a:r>
              <a:rPr lang="zh-CN" altLang="zh-CN" dirty="0"/>
              <a:t>提出一种普适的类型混淆动态防御机制</a:t>
            </a:r>
            <a:endParaRPr lang="en-US" altLang="zh-CN" dirty="0"/>
          </a:p>
          <a:p>
            <a:r>
              <a:rPr lang="zh-CN" altLang="zh-CN" dirty="0"/>
              <a:t>使得可以在</a:t>
            </a:r>
            <a:r>
              <a:rPr lang="en-US" altLang="zh-CN" dirty="0"/>
              <a:t>JavaScript</a:t>
            </a:r>
            <a:r>
              <a:rPr lang="zh-CN" altLang="zh-CN" dirty="0"/>
              <a:t>程序的运行过程中检测到发生类型混淆并且没有及时</a:t>
            </a:r>
            <a:r>
              <a:rPr lang="en-US" altLang="zh-CN" dirty="0" err="1"/>
              <a:t>BailOut</a:t>
            </a:r>
            <a:r>
              <a:rPr lang="zh-CN" altLang="zh-CN" dirty="0"/>
              <a:t>的地方，并在程序出错之前停止程序运行。</a:t>
            </a:r>
          </a:p>
        </p:txBody>
      </p:sp>
      <p:sp>
        <p:nvSpPr>
          <p:cNvPr id="3" name="灯片编号占位符 2">
            <a:extLst>
              <a:ext uri="{FF2B5EF4-FFF2-40B4-BE49-F238E27FC236}">
                <a16:creationId xmlns:a16="http://schemas.microsoft.com/office/drawing/2014/main" id="{944C00EC-2C40-4FE5-84E4-207C9A6F588A}"/>
              </a:ext>
            </a:extLst>
          </p:cNvPr>
          <p:cNvSpPr>
            <a:spLocks noGrp="1"/>
          </p:cNvSpPr>
          <p:nvPr>
            <p:ph type="sldNum" sz="quarter" idx="12"/>
          </p:nvPr>
        </p:nvSpPr>
        <p:spPr/>
        <p:txBody>
          <a:bodyPr/>
          <a:lstStyle/>
          <a:p>
            <a:fld id="{5DD3DB80-B894-403A-B48E-6FDC1A72010E}" type="slidenum">
              <a:rPr lang="zh-CN" altLang="en-US" smtClean="0"/>
              <a:t>52</a:t>
            </a:fld>
            <a:endParaRPr lang="zh-CN" altLang="en-US"/>
          </a:p>
        </p:txBody>
      </p:sp>
    </p:spTree>
    <p:extLst>
      <p:ext uri="{BB962C8B-B14F-4D97-AF65-F5344CB8AC3E}">
        <p14:creationId xmlns:p14="http://schemas.microsoft.com/office/powerpoint/2010/main" val="31991321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šliḓê"/>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lîď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p:cNvSpPr>
            <a:spLocks noGrp="1"/>
          </p:cNvSpPr>
          <p:nvPr>
            <p:ph type="title"/>
          </p:nvPr>
        </p:nvSpPr>
        <p:spPr/>
        <p:txBody>
          <a:bodyPr/>
          <a:lstStyle/>
          <a:p>
            <a:r>
              <a:rPr lang="zh-CN" altLang="en-US" dirty="0"/>
              <a:t>方案概述：</a:t>
            </a:r>
            <a:r>
              <a:rPr lang="en-US" altLang="zh-CN" dirty="0"/>
              <a:t>JIT</a:t>
            </a:r>
            <a:r>
              <a:rPr lang="zh-CN" altLang="zh-CN" dirty="0"/>
              <a:t>模式下无类型混淆代码运行流程 </a:t>
            </a:r>
            <a:endParaRPr lang="zh-CN" altLang="en-US" dirty="0"/>
          </a:p>
        </p:txBody>
      </p:sp>
      <p:pic>
        <p:nvPicPr>
          <p:cNvPr id="5" name="图片 4">
            <a:extLst>
              <a:ext uri="{FF2B5EF4-FFF2-40B4-BE49-F238E27FC236}">
                <a16:creationId xmlns:a16="http://schemas.microsoft.com/office/drawing/2014/main" id="{2DD8E56C-5BBC-244B-9FC0-4702780453A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a:xfrm>
            <a:off x="1961634" y="1349271"/>
            <a:ext cx="8267141" cy="5051447"/>
          </a:xfrm>
          <a:prstGeom prst="rect">
            <a:avLst/>
          </a:prstGeom>
          <a:noFill/>
          <a:ln>
            <a:noFill/>
          </a:ln>
        </p:spPr>
      </p:pic>
      <p:sp>
        <p:nvSpPr>
          <p:cNvPr id="3" name="灯片编号占位符 2">
            <a:extLst>
              <a:ext uri="{FF2B5EF4-FFF2-40B4-BE49-F238E27FC236}">
                <a16:creationId xmlns:a16="http://schemas.microsoft.com/office/drawing/2014/main" id="{3F7F6E23-0DCD-41B6-9594-D1E62C32995D}"/>
              </a:ext>
            </a:extLst>
          </p:cNvPr>
          <p:cNvSpPr>
            <a:spLocks noGrp="1"/>
          </p:cNvSpPr>
          <p:nvPr>
            <p:ph type="sldNum" sz="quarter" idx="12"/>
          </p:nvPr>
        </p:nvSpPr>
        <p:spPr/>
        <p:txBody>
          <a:bodyPr/>
          <a:lstStyle/>
          <a:p>
            <a:fld id="{5DD3DB80-B894-403A-B48E-6FDC1A72010E}" type="slidenum">
              <a:rPr lang="zh-CN" altLang="en-US" smtClean="0"/>
              <a:t>53</a:t>
            </a:fld>
            <a:endParaRPr lang="zh-CN" altLang="en-US"/>
          </a:p>
        </p:txBody>
      </p:sp>
    </p:spTree>
    <p:extLst>
      <p:ext uri="{BB962C8B-B14F-4D97-AF65-F5344CB8AC3E}">
        <p14:creationId xmlns:p14="http://schemas.microsoft.com/office/powerpoint/2010/main" val="16811436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šliḓê"/>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lîď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p:cNvSpPr>
            <a:spLocks noGrp="1"/>
          </p:cNvSpPr>
          <p:nvPr>
            <p:ph type="title"/>
          </p:nvPr>
        </p:nvSpPr>
        <p:spPr/>
        <p:txBody>
          <a:bodyPr/>
          <a:lstStyle/>
          <a:p>
            <a:r>
              <a:rPr lang="zh-CN" altLang="en-US" dirty="0"/>
              <a:t>方案概述：</a:t>
            </a:r>
            <a:r>
              <a:rPr lang="en-US" altLang="zh-CN" dirty="0"/>
              <a:t>JIT</a:t>
            </a:r>
            <a:r>
              <a:rPr lang="zh-CN" altLang="zh-CN" dirty="0"/>
              <a:t>模式下类型混淆代码运行流程 </a:t>
            </a:r>
            <a:endParaRPr lang="zh-CN" altLang="en-US" dirty="0"/>
          </a:p>
        </p:txBody>
      </p:sp>
      <p:pic>
        <p:nvPicPr>
          <p:cNvPr id="5" name="图片 4">
            <a:extLst>
              <a:ext uri="{FF2B5EF4-FFF2-40B4-BE49-F238E27FC236}">
                <a16:creationId xmlns:a16="http://schemas.microsoft.com/office/drawing/2014/main" id="{CE1C8E94-E0C7-4E4E-962B-DC6DEBD03DF2}"/>
              </a:ext>
            </a:extLst>
          </p:cNvPr>
          <p:cNvPicPr/>
          <p:nvPr/>
        </p:nvPicPr>
        <p:blipFill>
          <a:blip r:embed="rId2">
            <a:extLst>
              <a:ext uri="{28A0092B-C50C-407E-A947-70E740481C1C}">
                <a14:useLocalDpi xmlns:a14="http://schemas.microsoft.com/office/drawing/2010/main" val="0"/>
              </a:ext>
            </a:extLst>
          </a:blip>
          <a:srcRect/>
          <a:stretch>
            <a:fillRect/>
          </a:stretch>
        </p:blipFill>
        <p:spPr>
          <a:xfrm>
            <a:off x="2286018" y="1726948"/>
            <a:ext cx="7618374" cy="4723548"/>
          </a:xfrm>
          <a:prstGeom prst="rect">
            <a:avLst/>
          </a:prstGeom>
          <a:noFill/>
          <a:ln>
            <a:noFill/>
          </a:ln>
        </p:spPr>
      </p:pic>
      <p:sp>
        <p:nvSpPr>
          <p:cNvPr id="3" name="灯片编号占位符 2">
            <a:extLst>
              <a:ext uri="{FF2B5EF4-FFF2-40B4-BE49-F238E27FC236}">
                <a16:creationId xmlns:a16="http://schemas.microsoft.com/office/drawing/2014/main" id="{EDAD926C-19BA-4B13-97C3-679F146CDD0D}"/>
              </a:ext>
            </a:extLst>
          </p:cNvPr>
          <p:cNvSpPr>
            <a:spLocks noGrp="1"/>
          </p:cNvSpPr>
          <p:nvPr>
            <p:ph type="sldNum" sz="quarter" idx="12"/>
          </p:nvPr>
        </p:nvSpPr>
        <p:spPr/>
        <p:txBody>
          <a:bodyPr/>
          <a:lstStyle/>
          <a:p>
            <a:fld id="{5DD3DB80-B894-403A-B48E-6FDC1A72010E}" type="slidenum">
              <a:rPr lang="zh-CN" altLang="en-US" smtClean="0"/>
              <a:t>54</a:t>
            </a:fld>
            <a:endParaRPr lang="zh-CN" altLang="en-US"/>
          </a:p>
        </p:txBody>
      </p:sp>
    </p:spTree>
    <p:extLst>
      <p:ext uri="{BB962C8B-B14F-4D97-AF65-F5344CB8AC3E}">
        <p14:creationId xmlns:p14="http://schemas.microsoft.com/office/powerpoint/2010/main" val="40143074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方案概述：流程关键点</a:t>
            </a:r>
          </a:p>
        </p:txBody>
      </p:sp>
      <p:grpSp>
        <p:nvGrpSpPr>
          <p:cNvPr id="6" name="ïsḷîdè"/>
          <p:cNvGrpSpPr/>
          <p:nvPr/>
        </p:nvGrpSpPr>
        <p:grpSpPr>
          <a:xfrm>
            <a:off x="1381042" y="1508528"/>
            <a:ext cx="9439164" cy="2764340"/>
            <a:chOff x="1381837" y="2128763"/>
            <a:chExt cx="9439164" cy="2764340"/>
          </a:xfrm>
        </p:grpSpPr>
        <p:grpSp>
          <p:nvGrpSpPr>
            <p:cNvPr id="9" name="íṡḻíḋê"/>
            <p:cNvGrpSpPr/>
            <p:nvPr/>
          </p:nvGrpSpPr>
          <p:grpSpPr>
            <a:xfrm>
              <a:off x="8720103" y="2128763"/>
              <a:ext cx="1817007" cy="1819504"/>
              <a:chOff x="5667742" y="1973318"/>
              <a:chExt cx="2326986" cy="2330184"/>
            </a:xfrm>
          </p:grpSpPr>
          <p:grpSp>
            <p:nvGrpSpPr>
              <p:cNvPr id="50" name="ïṥļîďé"/>
              <p:cNvGrpSpPr/>
              <p:nvPr/>
            </p:nvGrpSpPr>
            <p:grpSpPr>
              <a:xfrm>
                <a:off x="5667742" y="1973318"/>
                <a:ext cx="2326986" cy="2330184"/>
                <a:chOff x="1033463" y="2201863"/>
                <a:chExt cx="2984500" cy="2987676"/>
              </a:xfrm>
              <a:solidFill>
                <a:schemeClr val="tx2">
                  <a:lumMod val="20000"/>
                  <a:lumOff val="80000"/>
                </a:schemeClr>
              </a:solidFill>
            </p:grpSpPr>
            <p:sp>
              <p:nvSpPr>
                <p:cNvPr id="54" name="iś1ídè"/>
                <p:cNvSpPr/>
                <p:nvPr/>
              </p:nvSpPr>
              <p:spPr bwMode="auto">
                <a:xfrm>
                  <a:off x="3433763" y="2613026"/>
                  <a:ext cx="546100" cy="798513"/>
                </a:xfrm>
                <a:custGeom>
                  <a:avLst/>
                  <a:gdLst>
                    <a:gd name="T0" fmla="*/ 98 w 145"/>
                    <a:gd name="T1" fmla="*/ 212 h 212"/>
                    <a:gd name="T2" fmla="*/ 145 w 145"/>
                    <a:gd name="T3" fmla="*/ 200 h 212"/>
                    <a:gd name="T4" fmla="*/ 31 w 145"/>
                    <a:gd name="T5" fmla="*/ 0 h 212"/>
                    <a:gd name="T6" fmla="*/ 0 w 145"/>
                    <a:gd name="T7" fmla="*/ 37 h 212"/>
                    <a:gd name="T8" fmla="*/ 98 w 145"/>
                    <a:gd name="T9" fmla="*/ 212 h 212"/>
                  </a:gdLst>
                  <a:ahLst/>
                  <a:cxnLst>
                    <a:cxn ang="0">
                      <a:pos x="T0" y="T1"/>
                    </a:cxn>
                    <a:cxn ang="0">
                      <a:pos x="T2" y="T3"/>
                    </a:cxn>
                    <a:cxn ang="0">
                      <a:pos x="T4" y="T5"/>
                    </a:cxn>
                    <a:cxn ang="0">
                      <a:pos x="T6" y="T7"/>
                    </a:cxn>
                    <a:cxn ang="0">
                      <a:pos x="T8" y="T9"/>
                    </a:cxn>
                  </a:cxnLst>
                  <a:rect l="0" t="0" r="r" b="b"/>
                  <a:pathLst>
                    <a:path w="145" h="212">
                      <a:moveTo>
                        <a:pt x="98" y="212"/>
                      </a:moveTo>
                      <a:cubicBezTo>
                        <a:pt x="145" y="200"/>
                        <a:pt x="145" y="200"/>
                        <a:pt x="145" y="200"/>
                      </a:cubicBezTo>
                      <a:cubicBezTo>
                        <a:pt x="127" y="122"/>
                        <a:pt x="87" y="53"/>
                        <a:pt x="31" y="0"/>
                      </a:cubicBezTo>
                      <a:cubicBezTo>
                        <a:pt x="0" y="37"/>
                        <a:pt x="0" y="37"/>
                        <a:pt x="0" y="37"/>
                      </a:cubicBezTo>
                      <a:cubicBezTo>
                        <a:pt x="49" y="84"/>
                        <a:pt x="83" y="144"/>
                        <a:pt x="98" y="212"/>
                      </a:cubicBezTo>
                      <a:close/>
                    </a:path>
                  </a:pathLst>
                </a:custGeom>
                <a:grpFill/>
                <a:ln>
                  <a:noFill/>
                </a:ln>
              </p:spPr>
              <p:txBody>
                <a:bodyPr/>
                <a:lstStyle/>
                <a:p>
                  <a:endParaRPr lang="en-IN" sz="2400" noProof="1"/>
                </a:p>
              </p:txBody>
            </p:sp>
            <p:sp>
              <p:nvSpPr>
                <p:cNvPr id="55" name="iṩḻiḋe"/>
                <p:cNvSpPr/>
                <p:nvPr/>
              </p:nvSpPr>
              <p:spPr bwMode="auto">
                <a:xfrm>
                  <a:off x="2538413" y="2201863"/>
                  <a:ext cx="971550" cy="509588"/>
                </a:xfrm>
                <a:custGeom>
                  <a:avLst/>
                  <a:gdLst>
                    <a:gd name="T0" fmla="*/ 227 w 258"/>
                    <a:gd name="T1" fmla="*/ 135 h 135"/>
                    <a:gd name="T2" fmla="*/ 258 w 258"/>
                    <a:gd name="T3" fmla="*/ 98 h 135"/>
                    <a:gd name="T4" fmla="*/ 0 w 258"/>
                    <a:gd name="T5" fmla="*/ 0 h 135"/>
                    <a:gd name="T6" fmla="*/ 0 w 258"/>
                    <a:gd name="T7" fmla="*/ 48 h 135"/>
                    <a:gd name="T8" fmla="*/ 227 w 258"/>
                    <a:gd name="T9" fmla="*/ 135 h 135"/>
                  </a:gdLst>
                  <a:ahLst/>
                  <a:cxnLst>
                    <a:cxn ang="0">
                      <a:pos x="T0" y="T1"/>
                    </a:cxn>
                    <a:cxn ang="0">
                      <a:pos x="T2" y="T3"/>
                    </a:cxn>
                    <a:cxn ang="0">
                      <a:pos x="T4" y="T5"/>
                    </a:cxn>
                    <a:cxn ang="0">
                      <a:pos x="T6" y="T7"/>
                    </a:cxn>
                    <a:cxn ang="0">
                      <a:pos x="T8" y="T9"/>
                    </a:cxn>
                  </a:cxnLst>
                  <a:rect l="0" t="0" r="r" b="b"/>
                  <a:pathLst>
                    <a:path w="258" h="135">
                      <a:moveTo>
                        <a:pt x="227" y="135"/>
                      </a:moveTo>
                      <a:cubicBezTo>
                        <a:pt x="258" y="98"/>
                        <a:pt x="258" y="98"/>
                        <a:pt x="258" y="98"/>
                      </a:cubicBezTo>
                      <a:cubicBezTo>
                        <a:pt x="189" y="38"/>
                        <a:pt x="99" y="1"/>
                        <a:pt x="0" y="0"/>
                      </a:cubicBezTo>
                      <a:cubicBezTo>
                        <a:pt x="0" y="48"/>
                        <a:pt x="0" y="48"/>
                        <a:pt x="0" y="48"/>
                      </a:cubicBezTo>
                      <a:cubicBezTo>
                        <a:pt x="87" y="49"/>
                        <a:pt x="166" y="82"/>
                        <a:pt x="227" y="135"/>
                      </a:cubicBezTo>
                      <a:close/>
                    </a:path>
                  </a:pathLst>
                </a:custGeom>
                <a:solidFill>
                  <a:schemeClr val="tx2"/>
                </a:solidFill>
                <a:ln>
                  <a:noFill/>
                </a:ln>
              </p:spPr>
              <p:txBody>
                <a:bodyPr/>
                <a:lstStyle/>
                <a:p>
                  <a:pPr eaLnBrk="1" fontAlgn="auto" hangingPunct="1">
                    <a:defRPr/>
                  </a:pPr>
                  <a:endParaRPr lang="en-IN" sz="2400" noProof="1"/>
                </a:p>
              </p:txBody>
            </p:sp>
            <p:sp>
              <p:nvSpPr>
                <p:cNvPr id="56" name="íṩlide"/>
                <p:cNvSpPr/>
                <p:nvPr/>
              </p:nvSpPr>
              <p:spPr bwMode="auto">
                <a:xfrm>
                  <a:off x="3735388" y="3422651"/>
                  <a:ext cx="282575" cy="831850"/>
                </a:xfrm>
                <a:custGeom>
                  <a:avLst/>
                  <a:gdLst>
                    <a:gd name="T0" fmla="*/ 26 w 75"/>
                    <a:gd name="T1" fmla="*/ 72 h 221"/>
                    <a:gd name="T2" fmla="*/ 0 w 75"/>
                    <a:gd name="T3" fmla="*/ 204 h 221"/>
                    <a:gd name="T4" fmla="*/ 46 w 75"/>
                    <a:gd name="T5" fmla="*/ 221 h 221"/>
                    <a:gd name="T6" fmla="*/ 75 w 75"/>
                    <a:gd name="T7" fmla="*/ 72 h 221"/>
                    <a:gd name="T8" fmla="*/ 68 w 75"/>
                    <a:gd name="T9" fmla="*/ 0 h 221"/>
                    <a:gd name="T10" fmla="*/ 21 w 75"/>
                    <a:gd name="T11" fmla="*/ 13 h 221"/>
                    <a:gd name="T12" fmla="*/ 26 w 75"/>
                    <a:gd name="T13" fmla="*/ 72 h 221"/>
                  </a:gdLst>
                  <a:ahLst/>
                  <a:cxnLst>
                    <a:cxn ang="0">
                      <a:pos x="T0" y="T1"/>
                    </a:cxn>
                    <a:cxn ang="0">
                      <a:pos x="T2" y="T3"/>
                    </a:cxn>
                    <a:cxn ang="0">
                      <a:pos x="T4" y="T5"/>
                    </a:cxn>
                    <a:cxn ang="0">
                      <a:pos x="T6" y="T7"/>
                    </a:cxn>
                    <a:cxn ang="0">
                      <a:pos x="T8" y="T9"/>
                    </a:cxn>
                    <a:cxn ang="0">
                      <a:pos x="T10" y="T11"/>
                    </a:cxn>
                    <a:cxn ang="0">
                      <a:pos x="T12" y="T13"/>
                    </a:cxn>
                  </a:cxnLst>
                  <a:rect l="0" t="0" r="r" b="b"/>
                  <a:pathLst>
                    <a:path w="75" h="221">
                      <a:moveTo>
                        <a:pt x="26" y="72"/>
                      </a:moveTo>
                      <a:cubicBezTo>
                        <a:pt x="26" y="119"/>
                        <a:pt x="17" y="163"/>
                        <a:pt x="0" y="204"/>
                      </a:cubicBezTo>
                      <a:cubicBezTo>
                        <a:pt x="46" y="221"/>
                        <a:pt x="46" y="221"/>
                        <a:pt x="46" y="221"/>
                      </a:cubicBezTo>
                      <a:cubicBezTo>
                        <a:pt x="64" y="175"/>
                        <a:pt x="75" y="125"/>
                        <a:pt x="75" y="72"/>
                      </a:cubicBezTo>
                      <a:cubicBezTo>
                        <a:pt x="75" y="48"/>
                        <a:pt x="72" y="24"/>
                        <a:pt x="68" y="0"/>
                      </a:cubicBezTo>
                      <a:cubicBezTo>
                        <a:pt x="21" y="13"/>
                        <a:pt x="21" y="13"/>
                        <a:pt x="21" y="13"/>
                      </a:cubicBezTo>
                      <a:cubicBezTo>
                        <a:pt x="24" y="32"/>
                        <a:pt x="26" y="52"/>
                        <a:pt x="26" y="72"/>
                      </a:cubicBezTo>
                      <a:close/>
                    </a:path>
                  </a:pathLst>
                </a:custGeom>
                <a:grpFill/>
                <a:ln>
                  <a:noFill/>
                </a:ln>
              </p:spPr>
              <p:txBody>
                <a:bodyPr/>
                <a:lstStyle/>
                <a:p>
                  <a:pPr eaLnBrk="1" fontAlgn="auto" hangingPunct="1">
                    <a:defRPr/>
                  </a:pPr>
                  <a:endParaRPr lang="en-IN" sz="2400" noProof="1"/>
                </a:p>
              </p:txBody>
            </p:sp>
            <p:sp>
              <p:nvSpPr>
                <p:cNvPr id="57" name="íśľíḋé"/>
                <p:cNvSpPr/>
                <p:nvPr/>
              </p:nvSpPr>
              <p:spPr bwMode="auto">
                <a:xfrm>
                  <a:off x="1654176" y="2201863"/>
                  <a:ext cx="823913" cy="425450"/>
                </a:xfrm>
                <a:custGeom>
                  <a:avLst/>
                  <a:gdLst>
                    <a:gd name="T0" fmla="*/ 219 w 219"/>
                    <a:gd name="T1" fmla="*/ 48 h 113"/>
                    <a:gd name="T2" fmla="*/ 219 w 219"/>
                    <a:gd name="T3" fmla="*/ 0 h 113"/>
                    <a:gd name="T4" fmla="*/ 0 w 219"/>
                    <a:gd name="T5" fmla="*/ 74 h 113"/>
                    <a:gd name="T6" fmla="*/ 28 w 219"/>
                    <a:gd name="T7" fmla="*/ 113 h 113"/>
                    <a:gd name="T8" fmla="*/ 219 w 219"/>
                    <a:gd name="T9" fmla="*/ 48 h 113"/>
                  </a:gdLst>
                  <a:ahLst/>
                  <a:cxnLst>
                    <a:cxn ang="0">
                      <a:pos x="T0" y="T1"/>
                    </a:cxn>
                    <a:cxn ang="0">
                      <a:pos x="T2" y="T3"/>
                    </a:cxn>
                    <a:cxn ang="0">
                      <a:pos x="T4" y="T5"/>
                    </a:cxn>
                    <a:cxn ang="0">
                      <a:pos x="T6" y="T7"/>
                    </a:cxn>
                    <a:cxn ang="0">
                      <a:pos x="T8" y="T9"/>
                    </a:cxn>
                  </a:cxnLst>
                  <a:rect l="0" t="0" r="r" b="b"/>
                  <a:pathLst>
                    <a:path w="219" h="113">
                      <a:moveTo>
                        <a:pt x="219" y="48"/>
                      </a:moveTo>
                      <a:cubicBezTo>
                        <a:pt x="219" y="0"/>
                        <a:pt x="219" y="0"/>
                        <a:pt x="219" y="0"/>
                      </a:cubicBezTo>
                      <a:cubicBezTo>
                        <a:pt x="138" y="2"/>
                        <a:pt x="62" y="29"/>
                        <a:pt x="0" y="74"/>
                      </a:cubicBezTo>
                      <a:cubicBezTo>
                        <a:pt x="28" y="113"/>
                        <a:pt x="28" y="113"/>
                        <a:pt x="28" y="113"/>
                      </a:cubicBezTo>
                      <a:cubicBezTo>
                        <a:pt x="82" y="74"/>
                        <a:pt x="148" y="50"/>
                        <a:pt x="219" y="48"/>
                      </a:cubicBezTo>
                      <a:close/>
                    </a:path>
                  </a:pathLst>
                </a:custGeom>
                <a:solidFill>
                  <a:schemeClr val="tx2"/>
                </a:solidFill>
                <a:ln>
                  <a:noFill/>
                </a:ln>
              </p:spPr>
              <p:txBody>
                <a:bodyPr/>
                <a:lstStyle/>
                <a:p>
                  <a:pPr eaLnBrk="1" fontAlgn="auto" hangingPunct="1">
                    <a:defRPr/>
                  </a:pPr>
                  <a:endParaRPr lang="en-IN" sz="2400" noProof="1"/>
                </a:p>
              </p:txBody>
            </p:sp>
            <p:sp>
              <p:nvSpPr>
                <p:cNvPr id="58" name="îsľïḑê"/>
                <p:cNvSpPr/>
                <p:nvPr/>
              </p:nvSpPr>
              <p:spPr bwMode="auto">
                <a:xfrm>
                  <a:off x="1119188" y="4144963"/>
                  <a:ext cx="587375" cy="712788"/>
                </a:xfrm>
                <a:custGeom>
                  <a:avLst/>
                  <a:gdLst>
                    <a:gd name="T0" fmla="*/ 46 w 156"/>
                    <a:gd name="T1" fmla="*/ 0 h 189"/>
                    <a:gd name="T2" fmla="*/ 0 w 156"/>
                    <a:gd name="T3" fmla="*/ 13 h 189"/>
                    <a:gd name="T4" fmla="*/ 125 w 156"/>
                    <a:gd name="T5" fmla="*/ 189 h 189"/>
                    <a:gd name="T6" fmla="*/ 156 w 156"/>
                    <a:gd name="T7" fmla="*/ 152 h 189"/>
                    <a:gd name="T8" fmla="*/ 46 w 156"/>
                    <a:gd name="T9" fmla="*/ 0 h 189"/>
                  </a:gdLst>
                  <a:ahLst/>
                  <a:cxnLst>
                    <a:cxn ang="0">
                      <a:pos x="T0" y="T1"/>
                    </a:cxn>
                    <a:cxn ang="0">
                      <a:pos x="T2" y="T3"/>
                    </a:cxn>
                    <a:cxn ang="0">
                      <a:pos x="T4" y="T5"/>
                    </a:cxn>
                    <a:cxn ang="0">
                      <a:pos x="T6" y="T7"/>
                    </a:cxn>
                    <a:cxn ang="0">
                      <a:pos x="T8" y="T9"/>
                    </a:cxn>
                  </a:cxnLst>
                  <a:rect l="0" t="0" r="r" b="b"/>
                  <a:pathLst>
                    <a:path w="156" h="189">
                      <a:moveTo>
                        <a:pt x="46" y="0"/>
                      </a:moveTo>
                      <a:cubicBezTo>
                        <a:pt x="0" y="13"/>
                        <a:pt x="0" y="13"/>
                        <a:pt x="0" y="13"/>
                      </a:cubicBezTo>
                      <a:cubicBezTo>
                        <a:pt x="24" y="83"/>
                        <a:pt x="68" y="144"/>
                        <a:pt x="125" y="189"/>
                      </a:cubicBezTo>
                      <a:cubicBezTo>
                        <a:pt x="156" y="152"/>
                        <a:pt x="156" y="152"/>
                        <a:pt x="156" y="152"/>
                      </a:cubicBezTo>
                      <a:cubicBezTo>
                        <a:pt x="107" y="113"/>
                        <a:pt x="68" y="61"/>
                        <a:pt x="46" y="0"/>
                      </a:cubicBezTo>
                      <a:close/>
                    </a:path>
                  </a:pathLst>
                </a:custGeom>
                <a:grpFill/>
                <a:ln>
                  <a:noFill/>
                </a:ln>
              </p:spPr>
              <p:txBody>
                <a:bodyPr/>
                <a:lstStyle/>
                <a:p>
                  <a:pPr eaLnBrk="1" fontAlgn="auto" hangingPunct="1">
                    <a:defRPr/>
                  </a:pPr>
                  <a:endParaRPr lang="en-IN" sz="2400" noProof="1"/>
                </a:p>
              </p:txBody>
            </p:sp>
            <p:sp>
              <p:nvSpPr>
                <p:cNvPr id="59" name="îŝļîḍé"/>
                <p:cNvSpPr/>
                <p:nvPr/>
              </p:nvSpPr>
              <p:spPr bwMode="auto">
                <a:xfrm>
                  <a:off x="3260726" y="4246563"/>
                  <a:ext cx="625475" cy="677863"/>
                </a:xfrm>
                <a:custGeom>
                  <a:avLst/>
                  <a:gdLst>
                    <a:gd name="T0" fmla="*/ 0 w 166"/>
                    <a:gd name="T1" fmla="*/ 141 h 180"/>
                    <a:gd name="T2" fmla="*/ 28 w 166"/>
                    <a:gd name="T3" fmla="*/ 180 h 180"/>
                    <a:gd name="T4" fmla="*/ 166 w 166"/>
                    <a:gd name="T5" fmla="*/ 16 h 180"/>
                    <a:gd name="T6" fmla="*/ 120 w 166"/>
                    <a:gd name="T7" fmla="*/ 0 h 180"/>
                    <a:gd name="T8" fmla="*/ 0 w 166"/>
                    <a:gd name="T9" fmla="*/ 141 h 180"/>
                  </a:gdLst>
                  <a:ahLst/>
                  <a:cxnLst>
                    <a:cxn ang="0">
                      <a:pos x="T0" y="T1"/>
                    </a:cxn>
                    <a:cxn ang="0">
                      <a:pos x="T2" y="T3"/>
                    </a:cxn>
                    <a:cxn ang="0">
                      <a:pos x="T4" y="T5"/>
                    </a:cxn>
                    <a:cxn ang="0">
                      <a:pos x="T6" y="T7"/>
                    </a:cxn>
                    <a:cxn ang="0">
                      <a:pos x="T8" y="T9"/>
                    </a:cxn>
                  </a:cxnLst>
                  <a:rect l="0" t="0" r="r" b="b"/>
                  <a:pathLst>
                    <a:path w="166" h="180">
                      <a:moveTo>
                        <a:pt x="0" y="141"/>
                      </a:moveTo>
                      <a:cubicBezTo>
                        <a:pt x="28" y="180"/>
                        <a:pt x="28" y="180"/>
                        <a:pt x="28" y="180"/>
                      </a:cubicBezTo>
                      <a:cubicBezTo>
                        <a:pt x="88" y="140"/>
                        <a:pt x="136" y="83"/>
                        <a:pt x="166" y="16"/>
                      </a:cubicBezTo>
                      <a:cubicBezTo>
                        <a:pt x="120" y="0"/>
                        <a:pt x="120" y="0"/>
                        <a:pt x="120" y="0"/>
                      </a:cubicBezTo>
                      <a:cubicBezTo>
                        <a:pt x="93" y="57"/>
                        <a:pt x="52" y="105"/>
                        <a:pt x="0" y="141"/>
                      </a:cubicBezTo>
                      <a:close/>
                    </a:path>
                  </a:pathLst>
                </a:custGeom>
                <a:grpFill/>
                <a:ln>
                  <a:noFill/>
                </a:ln>
              </p:spPr>
              <p:txBody>
                <a:bodyPr/>
                <a:lstStyle/>
                <a:p>
                  <a:pPr eaLnBrk="1" fontAlgn="auto" hangingPunct="1">
                    <a:defRPr/>
                  </a:pPr>
                  <a:endParaRPr lang="en-IN" sz="2400" noProof="1"/>
                </a:p>
              </p:txBody>
            </p:sp>
            <p:sp>
              <p:nvSpPr>
                <p:cNvPr id="60" name="isḷiḑê"/>
                <p:cNvSpPr/>
                <p:nvPr/>
              </p:nvSpPr>
              <p:spPr bwMode="auto">
                <a:xfrm>
                  <a:off x="1033463" y="3290888"/>
                  <a:ext cx="239713" cy="847725"/>
                </a:xfrm>
                <a:custGeom>
                  <a:avLst/>
                  <a:gdLst>
                    <a:gd name="T0" fmla="*/ 48 w 64"/>
                    <a:gd name="T1" fmla="*/ 107 h 225"/>
                    <a:gd name="T2" fmla="*/ 60 w 64"/>
                    <a:gd name="T3" fmla="*/ 16 h 225"/>
                    <a:gd name="T4" fmla="*/ 14 w 64"/>
                    <a:gd name="T5" fmla="*/ 0 h 225"/>
                    <a:gd name="T6" fmla="*/ 0 w 64"/>
                    <a:gd name="T7" fmla="*/ 107 h 225"/>
                    <a:gd name="T8" fmla="*/ 17 w 64"/>
                    <a:gd name="T9" fmla="*/ 225 h 225"/>
                    <a:gd name="T10" fmla="*/ 64 w 64"/>
                    <a:gd name="T11" fmla="*/ 212 h 225"/>
                    <a:gd name="T12" fmla="*/ 48 w 64"/>
                    <a:gd name="T13" fmla="*/ 107 h 225"/>
                  </a:gdLst>
                  <a:ahLst/>
                  <a:cxnLst>
                    <a:cxn ang="0">
                      <a:pos x="T0" y="T1"/>
                    </a:cxn>
                    <a:cxn ang="0">
                      <a:pos x="T2" y="T3"/>
                    </a:cxn>
                    <a:cxn ang="0">
                      <a:pos x="T4" y="T5"/>
                    </a:cxn>
                    <a:cxn ang="0">
                      <a:pos x="T6" y="T7"/>
                    </a:cxn>
                    <a:cxn ang="0">
                      <a:pos x="T8" y="T9"/>
                    </a:cxn>
                    <a:cxn ang="0">
                      <a:pos x="T10" y="T11"/>
                    </a:cxn>
                    <a:cxn ang="0">
                      <a:pos x="T12" y="T13"/>
                    </a:cxn>
                  </a:cxnLst>
                  <a:rect l="0" t="0" r="r" b="b"/>
                  <a:pathLst>
                    <a:path w="64" h="225">
                      <a:moveTo>
                        <a:pt x="48" y="107"/>
                      </a:moveTo>
                      <a:cubicBezTo>
                        <a:pt x="48" y="76"/>
                        <a:pt x="52" y="45"/>
                        <a:pt x="60" y="16"/>
                      </a:cubicBezTo>
                      <a:cubicBezTo>
                        <a:pt x="14" y="0"/>
                        <a:pt x="14" y="0"/>
                        <a:pt x="14" y="0"/>
                      </a:cubicBezTo>
                      <a:cubicBezTo>
                        <a:pt x="5" y="34"/>
                        <a:pt x="0" y="70"/>
                        <a:pt x="0" y="107"/>
                      </a:cubicBezTo>
                      <a:cubicBezTo>
                        <a:pt x="0" y="148"/>
                        <a:pt x="6" y="188"/>
                        <a:pt x="17" y="225"/>
                      </a:cubicBezTo>
                      <a:cubicBezTo>
                        <a:pt x="64" y="212"/>
                        <a:pt x="64" y="212"/>
                        <a:pt x="64" y="212"/>
                      </a:cubicBezTo>
                      <a:cubicBezTo>
                        <a:pt x="53" y="179"/>
                        <a:pt x="48" y="144"/>
                        <a:pt x="48" y="107"/>
                      </a:cubicBezTo>
                      <a:close/>
                    </a:path>
                  </a:pathLst>
                </a:custGeom>
                <a:grpFill/>
                <a:ln>
                  <a:noFill/>
                </a:ln>
              </p:spPr>
              <p:txBody>
                <a:bodyPr/>
                <a:lstStyle/>
                <a:p>
                  <a:pPr eaLnBrk="1" fontAlgn="auto" hangingPunct="1">
                    <a:defRPr/>
                  </a:pPr>
                  <a:endParaRPr lang="en-IN" sz="2400" noProof="1"/>
                </a:p>
              </p:txBody>
            </p:sp>
            <p:sp>
              <p:nvSpPr>
                <p:cNvPr id="61" name="îŝlïdê"/>
                <p:cNvSpPr/>
                <p:nvPr/>
              </p:nvSpPr>
              <p:spPr bwMode="auto">
                <a:xfrm>
                  <a:off x="1104901" y="2514601"/>
                  <a:ext cx="604838" cy="779463"/>
                </a:xfrm>
                <a:custGeom>
                  <a:avLst/>
                  <a:gdLst>
                    <a:gd name="T0" fmla="*/ 161 w 161"/>
                    <a:gd name="T1" fmla="*/ 40 h 207"/>
                    <a:gd name="T2" fmla="*/ 134 w 161"/>
                    <a:gd name="T3" fmla="*/ 0 h 207"/>
                    <a:gd name="T4" fmla="*/ 0 w 161"/>
                    <a:gd name="T5" fmla="*/ 191 h 207"/>
                    <a:gd name="T6" fmla="*/ 45 w 161"/>
                    <a:gd name="T7" fmla="*/ 207 h 207"/>
                    <a:gd name="T8" fmla="*/ 161 w 161"/>
                    <a:gd name="T9" fmla="*/ 40 h 207"/>
                  </a:gdLst>
                  <a:ahLst/>
                  <a:cxnLst>
                    <a:cxn ang="0">
                      <a:pos x="T0" y="T1"/>
                    </a:cxn>
                    <a:cxn ang="0">
                      <a:pos x="T2" y="T3"/>
                    </a:cxn>
                    <a:cxn ang="0">
                      <a:pos x="T4" y="T5"/>
                    </a:cxn>
                    <a:cxn ang="0">
                      <a:pos x="T6" y="T7"/>
                    </a:cxn>
                    <a:cxn ang="0">
                      <a:pos x="T8" y="T9"/>
                    </a:cxn>
                  </a:cxnLst>
                  <a:rect l="0" t="0" r="r" b="b"/>
                  <a:pathLst>
                    <a:path w="161" h="207">
                      <a:moveTo>
                        <a:pt x="161" y="40"/>
                      </a:moveTo>
                      <a:cubicBezTo>
                        <a:pt x="134" y="0"/>
                        <a:pt x="134" y="0"/>
                        <a:pt x="134" y="0"/>
                      </a:cubicBezTo>
                      <a:cubicBezTo>
                        <a:pt x="72" y="49"/>
                        <a:pt x="25" y="115"/>
                        <a:pt x="0" y="191"/>
                      </a:cubicBezTo>
                      <a:cubicBezTo>
                        <a:pt x="45" y="207"/>
                        <a:pt x="45" y="207"/>
                        <a:pt x="45" y="207"/>
                      </a:cubicBezTo>
                      <a:cubicBezTo>
                        <a:pt x="67" y="140"/>
                        <a:pt x="107" y="82"/>
                        <a:pt x="161" y="40"/>
                      </a:cubicBezTo>
                      <a:close/>
                    </a:path>
                  </a:pathLst>
                </a:custGeom>
                <a:grpFill/>
                <a:ln>
                  <a:noFill/>
                </a:ln>
              </p:spPr>
              <p:txBody>
                <a:bodyPr/>
                <a:lstStyle/>
                <a:p>
                  <a:endParaRPr lang="en-IN" sz="2400" noProof="1"/>
                </a:p>
              </p:txBody>
            </p:sp>
            <p:sp>
              <p:nvSpPr>
                <p:cNvPr id="62" name="íṧlïdè"/>
                <p:cNvSpPr/>
                <p:nvPr/>
              </p:nvSpPr>
              <p:spPr bwMode="auto">
                <a:xfrm>
                  <a:off x="2538413" y="4808538"/>
                  <a:ext cx="779463" cy="381000"/>
                </a:xfrm>
                <a:custGeom>
                  <a:avLst/>
                  <a:gdLst>
                    <a:gd name="T0" fmla="*/ 0 w 207"/>
                    <a:gd name="T1" fmla="*/ 52 h 101"/>
                    <a:gd name="T2" fmla="*/ 0 w 207"/>
                    <a:gd name="T3" fmla="*/ 101 h 101"/>
                    <a:gd name="T4" fmla="*/ 207 w 207"/>
                    <a:gd name="T5" fmla="*/ 40 h 101"/>
                    <a:gd name="T6" fmla="*/ 179 w 207"/>
                    <a:gd name="T7" fmla="*/ 0 h 101"/>
                    <a:gd name="T8" fmla="*/ 0 w 207"/>
                    <a:gd name="T9" fmla="*/ 52 h 101"/>
                  </a:gdLst>
                  <a:ahLst/>
                  <a:cxnLst>
                    <a:cxn ang="0">
                      <a:pos x="T0" y="T1"/>
                    </a:cxn>
                    <a:cxn ang="0">
                      <a:pos x="T2" y="T3"/>
                    </a:cxn>
                    <a:cxn ang="0">
                      <a:pos x="T4" y="T5"/>
                    </a:cxn>
                    <a:cxn ang="0">
                      <a:pos x="T6" y="T7"/>
                    </a:cxn>
                    <a:cxn ang="0">
                      <a:pos x="T8" y="T9"/>
                    </a:cxn>
                  </a:cxnLst>
                  <a:rect l="0" t="0" r="r" b="b"/>
                  <a:pathLst>
                    <a:path w="207" h="101">
                      <a:moveTo>
                        <a:pt x="0" y="52"/>
                      </a:moveTo>
                      <a:cubicBezTo>
                        <a:pt x="0" y="101"/>
                        <a:pt x="0" y="101"/>
                        <a:pt x="0" y="101"/>
                      </a:cubicBezTo>
                      <a:cubicBezTo>
                        <a:pt x="76" y="100"/>
                        <a:pt x="147" y="78"/>
                        <a:pt x="207" y="40"/>
                      </a:cubicBezTo>
                      <a:cubicBezTo>
                        <a:pt x="179" y="0"/>
                        <a:pt x="179" y="0"/>
                        <a:pt x="179" y="0"/>
                      </a:cubicBezTo>
                      <a:cubicBezTo>
                        <a:pt x="127" y="33"/>
                        <a:pt x="66" y="51"/>
                        <a:pt x="0" y="52"/>
                      </a:cubicBezTo>
                      <a:close/>
                    </a:path>
                  </a:pathLst>
                </a:custGeom>
                <a:grpFill/>
                <a:ln>
                  <a:noFill/>
                </a:ln>
              </p:spPr>
              <p:txBody>
                <a:bodyPr/>
                <a:lstStyle/>
                <a:p>
                  <a:pPr eaLnBrk="1" fontAlgn="auto" hangingPunct="1">
                    <a:defRPr/>
                  </a:pPr>
                  <a:endParaRPr lang="en-IN" sz="2400" noProof="1"/>
                </a:p>
              </p:txBody>
            </p:sp>
            <p:sp>
              <p:nvSpPr>
                <p:cNvPr id="63" name="iṧḻîḓê"/>
                <p:cNvSpPr/>
                <p:nvPr/>
              </p:nvSpPr>
              <p:spPr bwMode="auto">
                <a:xfrm>
                  <a:off x="1638301" y="4756151"/>
                  <a:ext cx="839788" cy="433388"/>
                </a:xfrm>
                <a:custGeom>
                  <a:avLst/>
                  <a:gdLst>
                    <a:gd name="T0" fmla="*/ 31 w 223"/>
                    <a:gd name="T1" fmla="*/ 0 h 115"/>
                    <a:gd name="T2" fmla="*/ 0 w 223"/>
                    <a:gd name="T3" fmla="*/ 37 h 115"/>
                    <a:gd name="T4" fmla="*/ 223 w 223"/>
                    <a:gd name="T5" fmla="*/ 115 h 115"/>
                    <a:gd name="T6" fmla="*/ 223 w 223"/>
                    <a:gd name="T7" fmla="*/ 66 h 115"/>
                    <a:gd name="T8" fmla="*/ 31 w 223"/>
                    <a:gd name="T9" fmla="*/ 0 h 115"/>
                  </a:gdLst>
                  <a:ahLst/>
                  <a:cxnLst>
                    <a:cxn ang="0">
                      <a:pos x="T0" y="T1"/>
                    </a:cxn>
                    <a:cxn ang="0">
                      <a:pos x="T2" y="T3"/>
                    </a:cxn>
                    <a:cxn ang="0">
                      <a:pos x="T4" y="T5"/>
                    </a:cxn>
                    <a:cxn ang="0">
                      <a:pos x="T6" y="T7"/>
                    </a:cxn>
                    <a:cxn ang="0">
                      <a:pos x="T8" y="T9"/>
                    </a:cxn>
                  </a:cxnLst>
                  <a:rect l="0" t="0" r="r" b="b"/>
                  <a:pathLst>
                    <a:path w="223" h="115">
                      <a:moveTo>
                        <a:pt x="31" y="0"/>
                      </a:moveTo>
                      <a:cubicBezTo>
                        <a:pt x="0" y="37"/>
                        <a:pt x="0" y="37"/>
                        <a:pt x="0" y="37"/>
                      </a:cubicBezTo>
                      <a:cubicBezTo>
                        <a:pt x="63" y="84"/>
                        <a:pt x="140" y="112"/>
                        <a:pt x="223" y="115"/>
                      </a:cubicBezTo>
                      <a:cubicBezTo>
                        <a:pt x="223" y="66"/>
                        <a:pt x="223" y="66"/>
                        <a:pt x="223" y="66"/>
                      </a:cubicBezTo>
                      <a:cubicBezTo>
                        <a:pt x="151" y="64"/>
                        <a:pt x="85" y="39"/>
                        <a:pt x="31" y="0"/>
                      </a:cubicBezTo>
                      <a:close/>
                    </a:path>
                  </a:pathLst>
                </a:custGeom>
                <a:grpFill/>
                <a:ln>
                  <a:noFill/>
                </a:ln>
              </p:spPr>
              <p:txBody>
                <a:bodyPr/>
                <a:lstStyle/>
                <a:p>
                  <a:pPr eaLnBrk="1" fontAlgn="auto" hangingPunct="1">
                    <a:defRPr/>
                  </a:pPr>
                  <a:endParaRPr lang="en-IN" sz="2400" noProof="1"/>
                </a:p>
              </p:txBody>
            </p:sp>
          </p:grpSp>
          <p:sp>
            <p:nvSpPr>
              <p:cNvPr id="51" name="isḷiḑé"/>
              <p:cNvSpPr/>
              <p:nvPr/>
            </p:nvSpPr>
            <p:spPr>
              <a:xfrm rot="10800000" flipH="1" flipV="1">
                <a:off x="5991258" y="2297113"/>
                <a:ext cx="1680644" cy="1682750"/>
              </a:xfrm>
              <a:prstGeom prst="arc">
                <a:avLst>
                  <a:gd name="adj1" fmla="val 14363261"/>
                  <a:gd name="adj2" fmla="val 18408729"/>
                </a:avLst>
              </a:prstGeom>
              <a:ln w="133350" cap="sq">
                <a:solidFill>
                  <a:schemeClr val="tx2">
                    <a:lumMod val="20000"/>
                    <a:lumOff val="80000"/>
                  </a:schemeClr>
                </a:solidFill>
                <a:round/>
              </a:ln>
            </p:spPr>
            <p:style>
              <a:lnRef idx="1">
                <a:schemeClr val="accent1"/>
              </a:lnRef>
              <a:fillRef idx="0">
                <a:schemeClr val="accent1"/>
              </a:fillRef>
              <a:effectRef idx="0">
                <a:schemeClr val="accent1"/>
              </a:effectRef>
              <a:fontRef idx="minor">
                <a:schemeClr val="tx1"/>
              </a:fontRef>
            </p:style>
            <p:txBody>
              <a:bodyPr lIns="91412" tIns="45706" rIns="91412" bIns="45706" anchor="ctr"/>
              <a:lstStyle/>
              <a:p>
                <a:pPr algn="ctr" eaLnBrk="1" fontAlgn="auto" hangingPunct="1">
                  <a:defRPr/>
                </a:pPr>
                <a:endParaRPr lang="en-IN" sz="2400" noProof="1">
                  <a:solidFill>
                    <a:schemeClr val="bg1">
                      <a:lumMod val="95000"/>
                    </a:schemeClr>
                  </a:solidFill>
                </a:endParaRPr>
              </a:p>
            </p:txBody>
          </p:sp>
          <p:sp>
            <p:nvSpPr>
              <p:cNvPr id="52" name="îṣ1îďê"/>
              <p:cNvSpPr/>
              <p:nvPr/>
            </p:nvSpPr>
            <p:spPr>
              <a:xfrm>
                <a:off x="6381345" y="2688380"/>
                <a:ext cx="899785" cy="90006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2000" noProof="1">
                  <a:solidFill>
                    <a:schemeClr val="bg1">
                      <a:lumMod val="95000"/>
                    </a:schemeClr>
                  </a:solidFill>
                </a:endParaRPr>
              </a:p>
            </p:txBody>
          </p:sp>
          <p:sp>
            <p:nvSpPr>
              <p:cNvPr id="53" name="íśḷîḑé"/>
              <p:cNvSpPr/>
              <p:nvPr/>
            </p:nvSpPr>
            <p:spPr bwMode="auto">
              <a:xfrm>
                <a:off x="6540015" y="2857954"/>
                <a:ext cx="582444" cy="560917"/>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w="0">
                <a:noFill/>
                <a:prstDash val="solid"/>
                <a:round/>
              </a:ln>
            </p:spPr>
            <p:txBody>
              <a:bodyPr wrap="square">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fontAlgn="auto" hangingPunct="1">
                  <a:defRPr/>
                </a:pPr>
                <a:endParaRPr lang="en-IN" sz="2400" noProof="1"/>
              </a:p>
            </p:txBody>
          </p:sp>
        </p:grpSp>
        <p:sp>
          <p:nvSpPr>
            <p:cNvPr id="11" name="îṣļiḑé"/>
            <p:cNvSpPr txBox="1"/>
            <p:nvPr/>
          </p:nvSpPr>
          <p:spPr bwMode="auto">
            <a:xfrm>
              <a:off x="8436213" y="4447201"/>
              <a:ext cx="238478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t>程序崩溃点</a:t>
              </a:r>
              <a:endParaRPr lang="en-US" altLang="zh-CN" sz="2000" b="1" dirty="0"/>
            </a:p>
          </p:txBody>
        </p:sp>
        <p:grpSp>
          <p:nvGrpSpPr>
            <p:cNvPr id="13" name="ï$ḻïde"/>
            <p:cNvGrpSpPr/>
            <p:nvPr/>
          </p:nvGrpSpPr>
          <p:grpSpPr>
            <a:xfrm>
              <a:off x="4903606" y="2128763"/>
              <a:ext cx="2384788" cy="2764339"/>
              <a:chOff x="4903606" y="2124000"/>
              <a:chExt cx="2384788" cy="2764339"/>
            </a:xfrm>
          </p:grpSpPr>
          <p:grpSp>
            <p:nvGrpSpPr>
              <p:cNvPr id="32" name="ï$ļîḑe"/>
              <p:cNvGrpSpPr/>
              <p:nvPr/>
            </p:nvGrpSpPr>
            <p:grpSpPr>
              <a:xfrm>
                <a:off x="5187497" y="2124000"/>
                <a:ext cx="1817007" cy="1819504"/>
                <a:chOff x="5667742" y="1973318"/>
                <a:chExt cx="2326986" cy="2330184"/>
              </a:xfrm>
            </p:grpSpPr>
            <p:grpSp>
              <p:nvGrpSpPr>
                <p:cNvPr id="36" name="iṥ1íḋé"/>
                <p:cNvGrpSpPr/>
                <p:nvPr/>
              </p:nvGrpSpPr>
              <p:grpSpPr>
                <a:xfrm>
                  <a:off x="5667742" y="1973318"/>
                  <a:ext cx="2326986" cy="2330184"/>
                  <a:chOff x="1033463" y="2201863"/>
                  <a:chExt cx="2984500" cy="2987676"/>
                </a:xfrm>
                <a:solidFill>
                  <a:schemeClr val="tx2">
                    <a:lumMod val="20000"/>
                    <a:lumOff val="80000"/>
                  </a:schemeClr>
                </a:solidFill>
              </p:grpSpPr>
              <p:sp>
                <p:nvSpPr>
                  <p:cNvPr id="40" name="iŝ1îḍè"/>
                  <p:cNvSpPr/>
                  <p:nvPr/>
                </p:nvSpPr>
                <p:spPr bwMode="auto">
                  <a:xfrm>
                    <a:off x="3433763" y="2613026"/>
                    <a:ext cx="546100" cy="798513"/>
                  </a:xfrm>
                  <a:custGeom>
                    <a:avLst/>
                    <a:gdLst>
                      <a:gd name="T0" fmla="*/ 98 w 145"/>
                      <a:gd name="T1" fmla="*/ 212 h 212"/>
                      <a:gd name="T2" fmla="*/ 145 w 145"/>
                      <a:gd name="T3" fmla="*/ 200 h 212"/>
                      <a:gd name="T4" fmla="*/ 31 w 145"/>
                      <a:gd name="T5" fmla="*/ 0 h 212"/>
                      <a:gd name="T6" fmla="*/ 0 w 145"/>
                      <a:gd name="T7" fmla="*/ 37 h 212"/>
                      <a:gd name="T8" fmla="*/ 98 w 145"/>
                      <a:gd name="T9" fmla="*/ 212 h 212"/>
                    </a:gdLst>
                    <a:ahLst/>
                    <a:cxnLst>
                      <a:cxn ang="0">
                        <a:pos x="T0" y="T1"/>
                      </a:cxn>
                      <a:cxn ang="0">
                        <a:pos x="T2" y="T3"/>
                      </a:cxn>
                      <a:cxn ang="0">
                        <a:pos x="T4" y="T5"/>
                      </a:cxn>
                      <a:cxn ang="0">
                        <a:pos x="T6" y="T7"/>
                      </a:cxn>
                      <a:cxn ang="0">
                        <a:pos x="T8" y="T9"/>
                      </a:cxn>
                    </a:cxnLst>
                    <a:rect l="0" t="0" r="r" b="b"/>
                    <a:pathLst>
                      <a:path w="145" h="212">
                        <a:moveTo>
                          <a:pt x="98" y="212"/>
                        </a:moveTo>
                        <a:cubicBezTo>
                          <a:pt x="145" y="200"/>
                          <a:pt x="145" y="200"/>
                          <a:pt x="145" y="200"/>
                        </a:cubicBezTo>
                        <a:cubicBezTo>
                          <a:pt x="127" y="122"/>
                          <a:pt x="87" y="53"/>
                          <a:pt x="31" y="0"/>
                        </a:cubicBezTo>
                        <a:cubicBezTo>
                          <a:pt x="0" y="37"/>
                          <a:pt x="0" y="37"/>
                          <a:pt x="0" y="37"/>
                        </a:cubicBezTo>
                        <a:cubicBezTo>
                          <a:pt x="49" y="84"/>
                          <a:pt x="83" y="144"/>
                          <a:pt x="98" y="212"/>
                        </a:cubicBezTo>
                        <a:close/>
                      </a:path>
                    </a:pathLst>
                  </a:custGeom>
                  <a:solidFill>
                    <a:schemeClr val="accent1"/>
                  </a:solidFill>
                  <a:ln>
                    <a:noFill/>
                  </a:ln>
                </p:spPr>
                <p:txBody>
                  <a:bodyPr/>
                  <a:lstStyle/>
                  <a:p>
                    <a:pPr eaLnBrk="1" fontAlgn="auto" hangingPunct="1">
                      <a:defRPr/>
                    </a:pPr>
                    <a:endParaRPr lang="en-IN" sz="2400" noProof="1"/>
                  </a:p>
                </p:txBody>
              </p:sp>
              <p:sp>
                <p:nvSpPr>
                  <p:cNvPr id="41" name="îṧḻíḑê"/>
                  <p:cNvSpPr/>
                  <p:nvPr/>
                </p:nvSpPr>
                <p:spPr bwMode="auto">
                  <a:xfrm>
                    <a:off x="2538413" y="2201863"/>
                    <a:ext cx="971550" cy="509588"/>
                  </a:xfrm>
                  <a:custGeom>
                    <a:avLst/>
                    <a:gdLst>
                      <a:gd name="T0" fmla="*/ 227 w 258"/>
                      <a:gd name="T1" fmla="*/ 135 h 135"/>
                      <a:gd name="T2" fmla="*/ 258 w 258"/>
                      <a:gd name="T3" fmla="*/ 98 h 135"/>
                      <a:gd name="T4" fmla="*/ 0 w 258"/>
                      <a:gd name="T5" fmla="*/ 0 h 135"/>
                      <a:gd name="T6" fmla="*/ 0 w 258"/>
                      <a:gd name="T7" fmla="*/ 48 h 135"/>
                      <a:gd name="T8" fmla="*/ 227 w 258"/>
                      <a:gd name="T9" fmla="*/ 135 h 135"/>
                    </a:gdLst>
                    <a:ahLst/>
                    <a:cxnLst>
                      <a:cxn ang="0">
                        <a:pos x="T0" y="T1"/>
                      </a:cxn>
                      <a:cxn ang="0">
                        <a:pos x="T2" y="T3"/>
                      </a:cxn>
                      <a:cxn ang="0">
                        <a:pos x="T4" y="T5"/>
                      </a:cxn>
                      <a:cxn ang="0">
                        <a:pos x="T6" y="T7"/>
                      </a:cxn>
                      <a:cxn ang="0">
                        <a:pos x="T8" y="T9"/>
                      </a:cxn>
                    </a:cxnLst>
                    <a:rect l="0" t="0" r="r" b="b"/>
                    <a:pathLst>
                      <a:path w="258" h="135">
                        <a:moveTo>
                          <a:pt x="227" y="135"/>
                        </a:moveTo>
                        <a:cubicBezTo>
                          <a:pt x="258" y="98"/>
                          <a:pt x="258" y="98"/>
                          <a:pt x="258" y="98"/>
                        </a:cubicBezTo>
                        <a:cubicBezTo>
                          <a:pt x="189" y="38"/>
                          <a:pt x="99" y="1"/>
                          <a:pt x="0" y="0"/>
                        </a:cubicBezTo>
                        <a:cubicBezTo>
                          <a:pt x="0" y="48"/>
                          <a:pt x="0" y="48"/>
                          <a:pt x="0" y="48"/>
                        </a:cubicBezTo>
                        <a:cubicBezTo>
                          <a:pt x="87" y="49"/>
                          <a:pt x="166" y="82"/>
                          <a:pt x="227" y="135"/>
                        </a:cubicBezTo>
                        <a:close/>
                      </a:path>
                    </a:pathLst>
                  </a:custGeom>
                  <a:solidFill>
                    <a:schemeClr val="accent1"/>
                  </a:solidFill>
                  <a:ln>
                    <a:noFill/>
                  </a:ln>
                </p:spPr>
                <p:txBody>
                  <a:bodyPr/>
                  <a:lstStyle/>
                  <a:p>
                    <a:pPr eaLnBrk="1" fontAlgn="auto" hangingPunct="1">
                      <a:defRPr/>
                    </a:pPr>
                    <a:endParaRPr lang="en-IN" sz="2400" noProof="1"/>
                  </a:p>
                </p:txBody>
              </p:sp>
              <p:sp>
                <p:nvSpPr>
                  <p:cNvPr id="42" name="íṩlíḍê"/>
                  <p:cNvSpPr/>
                  <p:nvPr/>
                </p:nvSpPr>
                <p:spPr bwMode="auto">
                  <a:xfrm>
                    <a:off x="3735388" y="3422651"/>
                    <a:ext cx="282575" cy="831850"/>
                  </a:xfrm>
                  <a:custGeom>
                    <a:avLst/>
                    <a:gdLst>
                      <a:gd name="T0" fmla="*/ 26 w 75"/>
                      <a:gd name="T1" fmla="*/ 72 h 221"/>
                      <a:gd name="T2" fmla="*/ 0 w 75"/>
                      <a:gd name="T3" fmla="*/ 204 h 221"/>
                      <a:gd name="T4" fmla="*/ 46 w 75"/>
                      <a:gd name="T5" fmla="*/ 221 h 221"/>
                      <a:gd name="T6" fmla="*/ 75 w 75"/>
                      <a:gd name="T7" fmla="*/ 72 h 221"/>
                      <a:gd name="T8" fmla="*/ 68 w 75"/>
                      <a:gd name="T9" fmla="*/ 0 h 221"/>
                      <a:gd name="T10" fmla="*/ 21 w 75"/>
                      <a:gd name="T11" fmla="*/ 13 h 221"/>
                      <a:gd name="T12" fmla="*/ 26 w 75"/>
                      <a:gd name="T13" fmla="*/ 72 h 221"/>
                    </a:gdLst>
                    <a:ahLst/>
                    <a:cxnLst>
                      <a:cxn ang="0">
                        <a:pos x="T0" y="T1"/>
                      </a:cxn>
                      <a:cxn ang="0">
                        <a:pos x="T2" y="T3"/>
                      </a:cxn>
                      <a:cxn ang="0">
                        <a:pos x="T4" y="T5"/>
                      </a:cxn>
                      <a:cxn ang="0">
                        <a:pos x="T6" y="T7"/>
                      </a:cxn>
                      <a:cxn ang="0">
                        <a:pos x="T8" y="T9"/>
                      </a:cxn>
                      <a:cxn ang="0">
                        <a:pos x="T10" y="T11"/>
                      </a:cxn>
                      <a:cxn ang="0">
                        <a:pos x="T12" y="T13"/>
                      </a:cxn>
                    </a:cxnLst>
                    <a:rect l="0" t="0" r="r" b="b"/>
                    <a:pathLst>
                      <a:path w="75" h="221">
                        <a:moveTo>
                          <a:pt x="26" y="72"/>
                        </a:moveTo>
                        <a:cubicBezTo>
                          <a:pt x="26" y="119"/>
                          <a:pt x="17" y="163"/>
                          <a:pt x="0" y="204"/>
                        </a:cubicBezTo>
                        <a:cubicBezTo>
                          <a:pt x="46" y="221"/>
                          <a:pt x="46" y="221"/>
                          <a:pt x="46" y="221"/>
                        </a:cubicBezTo>
                        <a:cubicBezTo>
                          <a:pt x="64" y="175"/>
                          <a:pt x="75" y="125"/>
                          <a:pt x="75" y="72"/>
                        </a:cubicBezTo>
                        <a:cubicBezTo>
                          <a:pt x="75" y="48"/>
                          <a:pt x="72" y="24"/>
                          <a:pt x="68" y="0"/>
                        </a:cubicBezTo>
                        <a:cubicBezTo>
                          <a:pt x="21" y="13"/>
                          <a:pt x="21" y="13"/>
                          <a:pt x="21" y="13"/>
                        </a:cubicBezTo>
                        <a:cubicBezTo>
                          <a:pt x="24" y="32"/>
                          <a:pt x="26" y="52"/>
                          <a:pt x="26" y="72"/>
                        </a:cubicBezTo>
                        <a:close/>
                      </a:path>
                    </a:pathLst>
                  </a:custGeom>
                  <a:grpFill/>
                  <a:ln>
                    <a:noFill/>
                  </a:ln>
                </p:spPr>
                <p:txBody>
                  <a:bodyPr/>
                  <a:lstStyle/>
                  <a:p>
                    <a:pPr eaLnBrk="1" fontAlgn="auto" hangingPunct="1">
                      <a:defRPr/>
                    </a:pPr>
                    <a:endParaRPr lang="en-IN" sz="2400" noProof="1"/>
                  </a:p>
                </p:txBody>
              </p:sp>
              <p:sp>
                <p:nvSpPr>
                  <p:cNvPr id="43" name="ïṩļïḍê"/>
                  <p:cNvSpPr/>
                  <p:nvPr/>
                </p:nvSpPr>
                <p:spPr bwMode="auto">
                  <a:xfrm>
                    <a:off x="1654176" y="2201863"/>
                    <a:ext cx="823913" cy="425450"/>
                  </a:xfrm>
                  <a:custGeom>
                    <a:avLst/>
                    <a:gdLst>
                      <a:gd name="T0" fmla="*/ 219 w 219"/>
                      <a:gd name="T1" fmla="*/ 48 h 113"/>
                      <a:gd name="T2" fmla="*/ 219 w 219"/>
                      <a:gd name="T3" fmla="*/ 0 h 113"/>
                      <a:gd name="T4" fmla="*/ 0 w 219"/>
                      <a:gd name="T5" fmla="*/ 74 h 113"/>
                      <a:gd name="T6" fmla="*/ 28 w 219"/>
                      <a:gd name="T7" fmla="*/ 113 h 113"/>
                      <a:gd name="T8" fmla="*/ 219 w 219"/>
                      <a:gd name="T9" fmla="*/ 48 h 113"/>
                    </a:gdLst>
                    <a:ahLst/>
                    <a:cxnLst>
                      <a:cxn ang="0">
                        <a:pos x="T0" y="T1"/>
                      </a:cxn>
                      <a:cxn ang="0">
                        <a:pos x="T2" y="T3"/>
                      </a:cxn>
                      <a:cxn ang="0">
                        <a:pos x="T4" y="T5"/>
                      </a:cxn>
                      <a:cxn ang="0">
                        <a:pos x="T6" y="T7"/>
                      </a:cxn>
                      <a:cxn ang="0">
                        <a:pos x="T8" y="T9"/>
                      </a:cxn>
                    </a:cxnLst>
                    <a:rect l="0" t="0" r="r" b="b"/>
                    <a:pathLst>
                      <a:path w="219" h="113">
                        <a:moveTo>
                          <a:pt x="219" y="48"/>
                        </a:moveTo>
                        <a:cubicBezTo>
                          <a:pt x="219" y="0"/>
                          <a:pt x="219" y="0"/>
                          <a:pt x="219" y="0"/>
                        </a:cubicBezTo>
                        <a:cubicBezTo>
                          <a:pt x="138" y="2"/>
                          <a:pt x="62" y="29"/>
                          <a:pt x="0" y="74"/>
                        </a:cubicBezTo>
                        <a:cubicBezTo>
                          <a:pt x="28" y="113"/>
                          <a:pt x="28" y="113"/>
                          <a:pt x="28" y="113"/>
                        </a:cubicBezTo>
                        <a:cubicBezTo>
                          <a:pt x="82" y="74"/>
                          <a:pt x="148" y="50"/>
                          <a:pt x="219" y="48"/>
                        </a:cubicBezTo>
                        <a:close/>
                      </a:path>
                    </a:pathLst>
                  </a:custGeom>
                  <a:solidFill>
                    <a:schemeClr val="accent1"/>
                  </a:solidFill>
                  <a:ln>
                    <a:noFill/>
                  </a:ln>
                </p:spPr>
                <p:txBody>
                  <a:bodyPr/>
                  <a:lstStyle/>
                  <a:p>
                    <a:pPr eaLnBrk="1" fontAlgn="auto" hangingPunct="1">
                      <a:defRPr/>
                    </a:pPr>
                    <a:endParaRPr lang="en-IN" sz="2400" noProof="1"/>
                  </a:p>
                </p:txBody>
              </p:sp>
              <p:sp>
                <p:nvSpPr>
                  <p:cNvPr id="44" name="iś1îḓè"/>
                  <p:cNvSpPr/>
                  <p:nvPr/>
                </p:nvSpPr>
                <p:spPr bwMode="auto">
                  <a:xfrm>
                    <a:off x="1119188" y="4144963"/>
                    <a:ext cx="587375" cy="712788"/>
                  </a:xfrm>
                  <a:custGeom>
                    <a:avLst/>
                    <a:gdLst>
                      <a:gd name="T0" fmla="*/ 46 w 156"/>
                      <a:gd name="T1" fmla="*/ 0 h 189"/>
                      <a:gd name="T2" fmla="*/ 0 w 156"/>
                      <a:gd name="T3" fmla="*/ 13 h 189"/>
                      <a:gd name="T4" fmla="*/ 125 w 156"/>
                      <a:gd name="T5" fmla="*/ 189 h 189"/>
                      <a:gd name="T6" fmla="*/ 156 w 156"/>
                      <a:gd name="T7" fmla="*/ 152 h 189"/>
                      <a:gd name="T8" fmla="*/ 46 w 156"/>
                      <a:gd name="T9" fmla="*/ 0 h 189"/>
                    </a:gdLst>
                    <a:ahLst/>
                    <a:cxnLst>
                      <a:cxn ang="0">
                        <a:pos x="T0" y="T1"/>
                      </a:cxn>
                      <a:cxn ang="0">
                        <a:pos x="T2" y="T3"/>
                      </a:cxn>
                      <a:cxn ang="0">
                        <a:pos x="T4" y="T5"/>
                      </a:cxn>
                      <a:cxn ang="0">
                        <a:pos x="T6" y="T7"/>
                      </a:cxn>
                      <a:cxn ang="0">
                        <a:pos x="T8" y="T9"/>
                      </a:cxn>
                    </a:cxnLst>
                    <a:rect l="0" t="0" r="r" b="b"/>
                    <a:pathLst>
                      <a:path w="156" h="189">
                        <a:moveTo>
                          <a:pt x="46" y="0"/>
                        </a:moveTo>
                        <a:cubicBezTo>
                          <a:pt x="0" y="13"/>
                          <a:pt x="0" y="13"/>
                          <a:pt x="0" y="13"/>
                        </a:cubicBezTo>
                        <a:cubicBezTo>
                          <a:pt x="24" y="83"/>
                          <a:pt x="68" y="144"/>
                          <a:pt x="125" y="189"/>
                        </a:cubicBezTo>
                        <a:cubicBezTo>
                          <a:pt x="156" y="152"/>
                          <a:pt x="156" y="152"/>
                          <a:pt x="156" y="152"/>
                        </a:cubicBezTo>
                        <a:cubicBezTo>
                          <a:pt x="107" y="113"/>
                          <a:pt x="68" y="61"/>
                          <a:pt x="46" y="0"/>
                        </a:cubicBezTo>
                        <a:close/>
                      </a:path>
                    </a:pathLst>
                  </a:custGeom>
                  <a:grpFill/>
                  <a:ln>
                    <a:noFill/>
                  </a:ln>
                </p:spPr>
                <p:txBody>
                  <a:bodyPr/>
                  <a:lstStyle/>
                  <a:p>
                    <a:pPr eaLnBrk="1" fontAlgn="auto" hangingPunct="1">
                      <a:defRPr/>
                    </a:pPr>
                    <a:endParaRPr lang="en-IN" sz="2400" noProof="1"/>
                  </a:p>
                </p:txBody>
              </p:sp>
              <p:sp>
                <p:nvSpPr>
                  <p:cNvPr id="45" name="îṩ1íḍê"/>
                  <p:cNvSpPr/>
                  <p:nvPr/>
                </p:nvSpPr>
                <p:spPr bwMode="auto">
                  <a:xfrm>
                    <a:off x="3260726" y="4246563"/>
                    <a:ext cx="625475" cy="677863"/>
                  </a:xfrm>
                  <a:custGeom>
                    <a:avLst/>
                    <a:gdLst>
                      <a:gd name="T0" fmla="*/ 0 w 166"/>
                      <a:gd name="T1" fmla="*/ 141 h 180"/>
                      <a:gd name="T2" fmla="*/ 28 w 166"/>
                      <a:gd name="T3" fmla="*/ 180 h 180"/>
                      <a:gd name="T4" fmla="*/ 166 w 166"/>
                      <a:gd name="T5" fmla="*/ 16 h 180"/>
                      <a:gd name="T6" fmla="*/ 120 w 166"/>
                      <a:gd name="T7" fmla="*/ 0 h 180"/>
                      <a:gd name="T8" fmla="*/ 0 w 166"/>
                      <a:gd name="T9" fmla="*/ 141 h 180"/>
                    </a:gdLst>
                    <a:ahLst/>
                    <a:cxnLst>
                      <a:cxn ang="0">
                        <a:pos x="T0" y="T1"/>
                      </a:cxn>
                      <a:cxn ang="0">
                        <a:pos x="T2" y="T3"/>
                      </a:cxn>
                      <a:cxn ang="0">
                        <a:pos x="T4" y="T5"/>
                      </a:cxn>
                      <a:cxn ang="0">
                        <a:pos x="T6" y="T7"/>
                      </a:cxn>
                      <a:cxn ang="0">
                        <a:pos x="T8" y="T9"/>
                      </a:cxn>
                    </a:cxnLst>
                    <a:rect l="0" t="0" r="r" b="b"/>
                    <a:pathLst>
                      <a:path w="166" h="180">
                        <a:moveTo>
                          <a:pt x="0" y="141"/>
                        </a:moveTo>
                        <a:cubicBezTo>
                          <a:pt x="28" y="180"/>
                          <a:pt x="28" y="180"/>
                          <a:pt x="28" y="180"/>
                        </a:cubicBezTo>
                        <a:cubicBezTo>
                          <a:pt x="88" y="140"/>
                          <a:pt x="136" y="83"/>
                          <a:pt x="166" y="16"/>
                        </a:cubicBezTo>
                        <a:cubicBezTo>
                          <a:pt x="120" y="0"/>
                          <a:pt x="120" y="0"/>
                          <a:pt x="120" y="0"/>
                        </a:cubicBezTo>
                        <a:cubicBezTo>
                          <a:pt x="93" y="57"/>
                          <a:pt x="52" y="105"/>
                          <a:pt x="0" y="141"/>
                        </a:cubicBezTo>
                        <a:close/>
                      </a:path>
                    </a:pathLst>
                  </a:custGeom>
                  <a:grpFill/>
                  <a:ln>
                    <a:noFill/>
                  </a:ln>
                </p:spPr>
                <p:txBody>
                  <a:bodyPr/>
                  <a:lstStyle/>
                  <a:p>
                    <a:pPr eaLnBrk="1" fontAlgn="auto" hangingPunct="1">
                      <a:defRPr/>
                    </a:pPr>
                    <a:endParaRPr lang="en-IN" sz="2400" noProof="1"/>
                  </a:p>
                </p:txBody>
              </p:sp>
              <p:sp>
                <p:nvSpPr>
                  <p:cNvPr id="46" name="íṩľîďê"/>
                  <p:cNvSpPr/>
                  <p:nvPr/>
                </p:nvSpPr>
                <p:spPr bwMode="auto">
                  <a:xfrm>
                    <a:off x="1033463" y="3290888"/>
                    <a:ext cx="239713" cy="847725"/>
                  </a:xfrm>
                  <a:custGeom>
                    <a:avLst/>
                    <a:gdLst>
                      <a:gd name="T0" fmla="*/ 48 w 64"/>
                      <a:gd name="T1" fmla="*/ 107 h 225"/>
                      <a:gd name="T2" fmla="*/ 60 w 64"/>
                      <a:gd name="T3" fmla="*/ 16 h 225"/>
                      <a:gd name="T4" fmla="*/ 14 w 64"/>
                      <a:gd name="T5" fmla="*/ 0 h 225"/>
                      <a:gd name="T6" fmla="*/ 0 w 64"/>
                      <a:gd name="T7" fmla="*/ 107 h 225"/>
                      <a:gd name="T8" fmla="*/ 17 w 64"/>
                      <a:gd name="T9" fmla="*/ 225 h 225"/>
                      <a:gd name="T10" fmla="*/ 64 w 64"/>
                      <a:gd name="T11" fmla="*/ 212 h 225"/>
                      <a:gd name="T12" fmla="*/ 48 w 64"/>
                      <a:gd name="T13" fmla="*/ 107 h 225"/>
                    </a:gdLst>
                    <a:ahLst/>
                    <a:cxnLst>
                      <a:cxn ang="0">
                        <a:pos x="T0" y="T1"/>
                      </a:cxn>
                      <a:cxn ang="0">
                        <a:pos x="T2" y="T3"/>
                      </a:cxn>
                      <a:cxn ang="0">
                        <a:pos x="T4" y="T5"/>
                      </a:cxn>
                      <a:cxn ang="0">
                        <a:pos x="T6" y="T7"/>
                      </a:cxn>
                      <a:cxn ang="0">
                        <a:pos x="T8" y="T9"/>
                      </a:cxn>
                      <a:cxn ang="0">
                        <a:pos x="T10" y="T11"/>
                      </a:cxn>
                      <a:cxn ang="0">
                        <a:pos x="T12" y="T13"/>
                      </a:cxn>
                    </a:cxnLst>
                    <a:rect l="0" t="0" r="r" b="b"/>
                    <a:pathLst>
                      <a:path w="64" h="225">
                        <a:moveTo>
                          <a:pt x="48" y="107"/>
                        </a:moveTo>
                        <a:cubicBezTo>
                          <a:pt x="48" y="76"/>
                          <a:pt x="52" y="45"/>
                          <a:pt x="60" y="16"/>
                        </a:cubicBezTo>
                        <a:cubicBezTo>
                          <a:pt x="14" y="0"/>
                          <a:pt x="14" y="0"/>
                          <a:pt x="14" y="0"/>
                        </a:cubicBezTo>
                        <a:cubicBezTo>
                          <a:pt x="5" y="34"/>
                          <a:pt x="0" y="70"/>
                          <a:pt x="0" y="107"/>
                        </a:cubicBezTo>
                        <a:cubicBezTo>
                          <a:pt x="0" y="148"/>
                          <a:pt x="6" y="188"/>
                          <a:pt x="17" y="225"/>
                        </a:cubicBezTo>
                        <a:cubicBezTo>
                          <a:pt x="64" y="212"/>
                          <a:pt x="64" y="212"/>
                          <a:pt x="64" y="212"/>
                        </a:cubicBezTo>
                        <a:cubicBezTo>
                          <a:pt x="53" y="179"/>
                          <a:pt x="48" y="144"/>
                          <a:pt x="48" y="107"/>
                        </a:cubicBezTo>
                        <a:close/>
                      </a:path>
                    </a:pathLst>
                  </a:custGeom>
                  <a:grpFill/>
                  <a:ln>
                    <a:noFill/>
                  </a:ln>
                </p:spPr>
                <p:txBody>
                  <a:bodyPr/>
                  <a:lstStyle/>
                  <a:p>
                    <a:pPr eaLnBrk="1" fontAlgn="auto" hangingPunct="1">
                      <a:defRPr/>
                    </a:pPr>
                    <a:endParaRPr lang="en-IN" sz="2400" noProof="1"/>
                  </a:p>
                </p:txBody>
              </p:sp>
              <p:sp>
                <p:nvSpPr>
                  <p:cNvPr id="47" name="iś1îḓe"/>
                  <p:cNvSpPr/>
                  <p:nvPr/>
                </p:nvSpPr>
                <p:spPr bwMode="auto">
                  <a:xfrm>
                    <a:off x="1104901" y="2514601"/>
                    <a:ext cx="604838" cy="779463"/>
                  </a:xfrm>
                  <a:custGeom>
                    <a:avLst/>
                    <a:gdLst>
                      <a:gd name="T0" fmla="*/ 161 w 161"/>
                      <a:gd name="T1" fmla="*/ 40 h 207"/>
                      <a:gd name="T2" fmla="*/ 134 w 161"/>
                      <a:gd name="T3" fmla="*/ 0 h 207"/>
                      <a:gd name="T4" fmla="*/ 0 w 161"/>
                      <a:gd name="T5" fmla="*/ 191 h 207"/>
                      <a:gd name="T6" fmla="*/ 45 w 161"/>
                      <a:gd name="T7" fmla="*/ 207 h 207"/>
                      <a:gd name="T8" fmla="*/ 161 w 161"/>
                      <a:gd name="T9" fmla="*/ 40 h 207"/>
                    </a:gdLst>
                    <a:ahLst/>
                    <a:cxnLst>
                      <a:cxn ang="0">
                        <a:pos x="T0" y="T1"/>
                      </a:cxn>
                      <a:cxn ang="0">
                        <a:pos x="T2" y="T3"/>
                      </a:cxn>
                      <a:cxn ang="0">
                        <a:pos x="T4" y="T5"/>
                      </a:cxn>
                      <a:cxn ang="0">
                        <a:pos x="T6" y="T7"/>
                      </a:cxn>
                      <a:cxn ang="0">
                        <a:pos x="T8" y="T9"/>
                      </a:cxn>
                    </a:cxnLst>
                    <a:rect l="0" t="0" r="r" b="b"/>
                    <a:pathLst>
                      <a:path w="161" h="207">
                        <a:moveTo>
                          <a:pt x="161" y="40"/>
                        </a:moveTo>
                        <a:cubicBezTo>
                          <a:pt x="134" y="0"/>
                          <a:pt x="134" y="0"/>
                          <a:pt x="134" y="0"/>
                        </a:cubicBezTo>
                        <a:cubicBezTo>
                          <a:pt x="72" y="49"/>
                          <a:pt x="25" y="115"/>
                          <a:pt x="0" y="191"/>
                        </a:cubicBezTo>
                        <a:cubicBezTo>
                          <a:pt x="45" y="207"/>
                          <a:pt x="45" y="207"/>
                          <a:pt x="45" y="207"/>
                        </a:cubicBezTo>
                        <a:cubicBezTo>
                          <a:pt x="67" y="140"/>
                          <a:pt x="107" y="82"/>
                          <a:pt x="161" y="40"/>
                        </a:cubicBezTo>
                        <a:close/>
                      </a:path>
                    </a:pathLst>
                  </a:custGeom>
                  <a:solidFill>
                    <a:schemeClr val="accent1"/>
                  </a:solidFill>
                  <a:ln>
                    <a:noFill/>
                  </a:ln>
                </p:spPr>
                <p:txBody>
                  <a:bodyPr/>
                  <a:lstStyle/>
                  <a:p>
                    <a:pPr eaLnBrk="1" fontAlgn="auto" hangingPunct="1">
                      <a:defRPr/>
                    </a:pPr>
                    <a:endParaRPr lang="en-IN" sz="2400" noProof="1"/>
                  </a:p>
                </p:txBody>
              </p:sp>
              <p:sp>
                <p:nvSpPr>
                  <p:cNvPr id="48" name="íṡlídé"/>
                  <p:cNvSpPr/>
                  <p:nvPr/>
                </p:nvSpPr>
                <p:spPr bwMode="auto">
                  <a:xfrm>
                    <a:off x="2538413" y="4808538"/>
                    <a:ext cx="779463" cy="381000"/>
                  </a:xfrm>
                  <a:custGeom>
                    <a:avLst/>
                    <a:gdLst>
                      <a:gd name="T0" fmla="*/ 0 w 207"/>
                      <a:gd name="T1" fmla="*/ 52 h 101"/>
                      <a:gd name="T2" fmla="*/ 0 w 207"/>
                      <a:gd name="T3" fmla="*/ 101 h 101"/>
                      <a:gd name="T4" fmla="*/ 207 w 207"/>
                      <a:gd name="T5" fmla="*/ 40 h 101"/>
                      <a:gd name="T6" fmla="*/ 179 w 207"/>
                      <a:gd name="T7" fmla="*/ 0 h 101"/>
                      <a:gd name="T8" fmla="*/ 0 w 207"/>
                      <a:gd name="T9" fmla="*/ 52 h 101"/>
                    </a:gdLst>
                    <a:ahLst/>
                    <a:cxnLst>
                      <a:cxn ang="0">
                        <a:pos x="T0" y="T1"/>
                      </a:cxn>
                      <a:cxn ang="0">
                        <a:pos x="T2" y="T3"/>
                      </a:cxn>
                      <a:cxn ang="0">
                        <a:pos x="T4" y="T5"/>
                      </a:cxn>
                      <a:cxn ang="0">
                        <a:pos x="T6" y="T7"/>
                      </a:cxn>
                      <a:cxn ang="0">
                        <a:pos x="T8" y="T9"/>
                      </a:cxn>
                    </a:cxnLst>
                    <a:rect l="0" t="0" r="r" b="b"/>
                    <a:pathLst>
                      <a:path w="207" h="101">
                        <a:moveTo>
                          <a:pt x="0" y="52"/>
                        </a:moveTo>
                        <a:cubicBezTo>
                          <a:pt x="0" y="101"/>
                          <a:pt x="0" y="101"/>
                          <a:pt x="0" y="101"/>
                        </a:cubicBezTo>
                        <a:cubicBezTo>
                          <a:pt x="76" y="100"/>
                          <a:pt x="147" y="78"/>
                          <a:pt x="207" y="40"/>
                        </a:cubicBezTo>
                        <a:cubicBezTo>
                          <a:pt x="179" y="0"/>
                          <a:pt x="179" y="0"/>
                          <a:pt x="179" y="0"/>
                        </a:cubicBezTo>
                        <a:cubicBezTo>
                          <a:pt x="127" y="33"/>
                          <a:pt x="66" y="51"/>
                          <a:pt x="0" y="52"/>
                        </a:cubicBezTo>
                        <a:close/>
                      </a:path>
                    </a:pathLst>
                  </a:custGeom>
                  <a:grpFill/>
                  <a:ln>
                    <a:noFill/>
                  </a:ln>
                </p:spPr>
                <p:txBody>
                  <a:bodyPr/>
                  <a:lstStyle/>
                  <a:p>
                    <a:pPr eaLnBrk="1" fontAlgn="auto" hangingPunct="1">
                      <a:defRPr/>
                    </a:pPr>
                    <a:endParaRPr lang="en-IN" sz="2400" noProof="1"/>
                  </a:p>
                </p:txBody>
              </p:sp>
              <p:sp>
                <p:nvSpPr>
                  <p:cNvPr id="49" name="ïsľiḓe"/>
                  <p:cNvSpPr/>
                  <p:nvPr/>
                </p:nvSpPr>
                <p:spPr bwMode="auto">
                  <a:xfrm>
                    <a:off x="1638301" y="4756151"/>
                    <a:ext cx="839788" cy="433388"/>
                  </a:xfrm>
                  <a:custGeom>
                    <a:avLst/>
                    <a:gdLst>
                      <a:gd name="T0" fmla="*/ 31 w 223"/>
                      <a:gd name="T1" fmla="*/ 0 h 115"/>
                      <a:gd name="T2" fmla="*/ 0 w 223"/>
                      <a:gd name="T3" fmla="*/ 37 h 115"/>
                      <a:gd name="T4" fmla="*/ 223 w 223"/>
                      <a:gd name="T5" fmla="*/ 115 h 115"/>
                      <a:gd name="T6" fmla="*/ 223 w 223"/>
                      <a:gd name="T7" fmla="*/ 66 h 115"/>
                      <a:gd name="T8" fmla="*/ 31 w 223"/>
                      <a:gd name="T9" fmla="*/ 0 h 115"/>
                    </a:gdLst>
                    <a:ahLst/>
                    <a:cxnLst>
                      <a:cxn ang="0">
                        <a:pos x="T0" y="T1"/>
                      </a:cxn>
                      <a:cxn ang="0">
                        <a:pos x="T2" y="T3"/>
                      </a:cxn>
                      <a:cxn ang="0">
                        <a:pos x="T4" y="T5"/>
                      </a:cxn>
                      <a:cxn ang="0">
                        <a:pos x="T6" y="T7"/>
                      </a:cxn>
                      <a:cxn ang="0">
                        <a:pos x="T8" y="T9"/>
                      </a:cxn>
                    </a:cxnLst>
                    <a:rect l="0" t="0" r="r" b="b"/>
                    <a:pathLst>
                      <a:path w="223" h="115">
                        <a:moveTo>
                          <a:pt x="31" y="0"/>
                        </a:moveTo>
                        <a:cubicBezTo>
                          <a:pt x="0" y="37"/>
                          <a:pt x="0" y="37"/>
                          <a:pt x="0" y="37"/>
                        </a:cubicBezTo>
                        <a:cubicBezTo>
                          <a:pt x="63" y="84"/>
                          <a:pt x="140" y="112"/>
                          <a:pt x="223" y="115"/>
                        </a:cubicBezTo>
                        <a:cubicBezTo>
                          <a:pt x="223" y="66"/>
                          <a:pt x="223" y="66"/>
                          <a:pt x="223" y="66"/>
                        </a:cubicBezTo>
                        <a:cubicBezTo>
                          <a:pt x="151" y="64"/>
                          <a:pt x="85" y="39"/>
                          <a:pt x="31" y="0"/>
                        </a:cubicBezTo>
                        <a:close/>
                      </a:path>
                    </a:pathLst>
                  </a:custGeom>
                  <a:grpFill/>
                  <a:ln>
                    <a:noFill/>
                  </a:ln>
                </p:spPr>
                <p:txBody>
                  <a:bodyPr/>
                  <a:lstStyle/>
                  <a:p>
                    <a:pPr eaLnBrk="1" fontAlgn="auto" hangingPunct="1">
                      <a:defRPr/>
                    </a:pPr>
                    <a:endParaRPr lang="en-IN" sz="2400" noProof="1"/>
                  </a:p>
                </p:txBody>
              </p:sp>
            </p:grpSp>
            <p:sp>
              <p:nvSpPr>
                <p:cNvPr id="37" name="í$ḻîďe"/>
                <p:cNvSpPr/>
                <p:nvPr/>
              </p:nvSpPr>
              <p:spPr>
                <a:xfrm rot="10800000" flipH="1" flipV="1">
                  <a:off x="5991258" y="2297113"/>
                  <a:ext cx="1680644" cy="1682750"/>
                </a:xfrm>
                <a:prstGeom prst="arc">
                  <a:avLst>
                    <a:gd name="adj1" fmla="val 12102516"/>
                    <a:gd name="adj2" fmla="val 20501021"/>
                  </a:avLst>
                </a:prstGeom>
                <a:ln w="133350" cap="sq">
                  <a:solidFill>
                    <a:schemeClr val="tx2">
                      <a:lumMod val="20000"/>
                      <a:lumOff val="80000"/>
                    </a:schemeClr>
                  </a:solidFill>
                  <a:round/>
                </a:ln>
              </p:spPr>
              <p:style>
                <a:lnRef idx="1">
                  <a:schemeClr val="accent1"/>
                </a:lnRef>
                <a:fillRef idx="0">
                  <a:schemeClr val="accent1"/>
                </a:fillRef>
                <a:effectRef idx="0">
                  <a:schemeClr val="accent1"/>
                </a:effectRef>
                <a:fontRef idx="minor">
                  <a:schemeClr val="tx1"/>
                </a:fontRef>
              </p:style>
              <p:txBody>
                <a:bodyPr lIns="91412" tIns="45706" rIns="91412" bIns="45706" anchor="ctr"/>
                <a:lstStyle/>
                <a:p>
                  <a:pPr algn="ctr" eaLnBrk="1" fontAlgn="auto" hangingPunct="1">
                    <a:defRPr/>
                  </a:pPr>
                  <a:endParaRPr lang="en-IN" sz="2400" noProof="1">
                    <a:solidFill>
                      <a:schemeClr val="bg1">
                        <a:lumMod val="95000"/>
                      </a:schemeClr>
                    </a:solidFill>
                  </a:endParaRPr>
                </a:p>
              </p:txBody>
            </p:sp>
            <p:sp>
              <p:nvSpPr>
                <p:cNvPr id="38" name="îs1íďê"/>
                <p:cNvSpPr/>
                <p:nvPr/>
              </p:nvSpPr>
              <p:spPr>
                <a:xfrm>
                  <a:off x="6381345" y="2688380"/>
                  <a:ext cx="899785" cy="900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2000" noProof="1">
                    <a:solidFill>
                      <a:schemeClr val="bg1">
                        <a:lumMod val="95000"/>
                      </a:schemeClr>
                    </a:solidFill>
                  </a:endParaRPr>
                </a:p>
              </p:txBody>
            </p:sp>
            <p:sp>
              <p:nvSpPr>
                <p:cNvPr id="39" name="îśļîďe"/>
                <p:cNvSpPr/>
                <p:nvPr/>
              </p:nvSpPr>
              <p:spPr bwMode="auto">
                <a:xfrm>
                  <a:off x="6540015" y="2857954"/>
                  <a:ext cx="582444" cy="560917"/>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w="0">
                  <a:noFill/>
                  <a:prstDash val="solid"/>
                  <a:round/>
                </a:ln>
              </p:spPr>
              <p:txBody>
                <a:bodyPr wrap="square">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fontAlgn="auto" hangingPunct="1">
                    <a:defRPr/>
                  </a:pPr>
                  <a:endParaRPr lang="en-IN" sz="2400" noProof="1"/>
                </a:p>
              </p:txBody>
            </p:sp>
          </p:grpSp>
          <p:sp>
            <p:nvSpPr>
              <p:cNvPr id="34" name="iSľíḑè"/>
              <p:cNvSpPr txBox="1"/>
              <p:nvPr/>
            </p:nvSpPr>
            <p:spPr bwMode="auto">
              <a:xfrm>
                <a:off x="4903606" y="4446534"/>
                <a:ext cx="238478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Bail</a:t>
                </a:r>
                <a:r>
                  <a:rPr lang="zh-CN" altLang="en-US" sz="2000" b="1" dirty="0"/>
                  <a:t> </a:t>
                </a:r>
                <a:r>
                  <a:rPr lang="en-US" altLang="zh-CN" sz="2000" b="1" dirty="0"/>
                  <a:t>Out</a:t>
                </a:r>
                <a:r>
                  <a:rPr lang="zh-CN" altLang="en-US" sz="2000" b="1" dirty="0"/>
                  <a:t> 发生点</a:t>
                </a:r>
                <a:endParaRPr lang="en-US" altLang="zh-CN" sz="2000" b="1" dirty="0"/>
              </a:p>
            </p:txBody>
          </p:sp>
        </p:grpSp>
        <p:grpSp>
          <p:nvGrpSpPr>
            <p:cNvPr id="14" name="îSḷîḑe"/>
            <p:cNvGrpSpPr/>
            <p:nvPr/>
          </p:nvGrpSpPr>
          <p:grpSpPr>
            <a:xfrm>
              <a:off x="1654891" y="2128763"/>
              <a:ext cx="1817007" cy="1819504"/>
              <a:chOff x="5667742" y="1973318"/>
              <a:chExt cx="2326986" cy="2330184"/>
            </a:xfrm>
          </p:grpSpPr>
          <p:grpSp>
            <p:nvGrpSpPr>
              <p:cNvPr id="18" name="îśļïḑê"/>
              <p:cNvGrpSpPr/>
              <p:nvPr/>
            </p:nvGrpSpPr>
            <p:grpSpPr>
              <a:xfrm>
                <a:off x="5667742" y="1973318"/>
                <a:ext cx="2326986" cy="2330184"/>
                <a:chOff x="1033463" y="2201863"/>
                <a:chExt cx="2984500" cy="2987676"/>
              </a:xfrm>
              <a:solidFill>
                <a:schemeClr val="tx2">
                  <a:lumMod val="20000"/>
                  <a:lumOff val="80000"/>
                </a:schemeClr>
              </a:solidFill>
            </p:grpSpPr>
            <p:sp>
              <p:nvSpPr>
                <p:cNvPr id="22" name="ïṥľidé"/>
                <p:cNvSpPr/>
                <p:nvPr/>
              </p:nvSpPr>
              <p:spPr bwMode="auto">
                <a:xfrm>
                  <a:off x="3433763" y="2613026"/>
                  <a:ext cx="546100" cy="798513"/>
                </a:xfrm>
                <a:custGeom>
                  <a:avLst/>
                  <a:gdLst>
                    <a:gd name="T0" fmla="*/ 98 w 145"/>
                    <a:gd name="T1" fmla="*/ 212 h 212"/>
                    <a:gd name="T2" fmla="*/ 145 w 145"/>
                    <a:gd name="T3" fmla="*/ 200 h 212"/>
                    <a:gd name="T4" fmla="*/ 31 w 145"/>
                    <a:gd name="T5" fmla="*/ 0 h 212"/>
                    <a:gd name="T6" fmla="*/ 0 w 145"/>
                    <a:gd name="T7" fmla="*/ 37 h 212"/>
                    <a:gd name="T8" fmla="*/ 98 w 145"/>
                    <a:gd name="T9" fmla="*/ 212 h 212"/>
                  </a:gdLst>
                  <a:ahLst/>
                  <a:cxnLst>
                    <a:cxn ang="0">
                      <a:pos x="T0" y="T1"/>
                    </a:cxn>
                    <a:cxn ang="0">
                      <a:pos x="T2" y="T3"/>
                    </a:cxn>
                    <a:cxn ang="0">
                      <a:pos x="T4" y="T5"/>
                    </a:cxn>
                    <a:cxn ang="0">
                      <a:pos x="T6" y="T7"/>
                    </a:cxn>
                    <a:cxn ang="0">
                      <a:pos x="T8" y="T9"/>
                    </a:cxn>
                  </a:cxnLst>
                  <a:rect l="0" t="0" r="r" b="b"/>
                  <a:pathLst>
                    <a:path w="145" h="212">
                      <a:moveTo>
                        <a:pt x="98" y="212"/>
                      </a:moveTo>
                      <a:cubicBezTo>
                        <a:pt x="145" y="200"/>
                        <a:pt x="145" y="200"/>
                        <a:pt x="145" y="200"/>
                      </a:cubicBezTo>
                      <a:cubicBezTo>
                        <a:pt x="127" y="122"/>
                        <a:pt x="87" y="53"/>
                        <a:pt x="31" y="0"/>
                      </a:cubicBezTo>
                      <a:cubicBezTo>
                        <a:pt x="0" y="37"/>
                        <a:pt x="0" y="37"/>
                        <a:pt x="0" y="37"/>
                      </a:cubicBezTo>
                      <a:cubicBezTo>
                        <a:pt x="49" y="84"/>
                        <a:pt x="83" y="144"/>
                        <a:pt x="98" y="212"/>
                      </a:cubicBezTo>
                      <a:close/>
                    </a:path>
                  </a:pathLst>
                </a:custGeom>
                <a:solidFill>
                  <a:schemeClr val="tx2"/>
                </a:solidFill>
                <a:ln>
                  <a:noFill/>
                </a:ln>
              </p:spPr>
              <p:txBody>
                <a:bodyPr/>
                <a:lstStyle/>
                <a:p>
                  <a:pPr eaLnBrk="1" fontAlgn="auto" hangingPunct="1">
                    <a:defRPr/>
                  </a:pPr>
                  <a:endParaRPr lang="en-IN" sz="2400" noProof="1"/>
                </a:p>
              </p:txBody>
            </p:sp>
            <p:sp>
              <p:nvSpPr>
                <p:cNvPr id="23" name="iSľíďé"/>
                <p:cNvSpPr/>
                <p:nvPr/>
              </p:nvSpPr>
              <p:spPr bwMode="auto">
                <a:xfrm>
                  <a:off x="2538413" y="2201863"/>
                  <a:ext cx="971550" cy="509588"/>
                </a:xfrm>
                <a:custGeom>
                  <a:avLst/>
                  <a:gdLst>
                    <a:gd name="T0" fmla="*/ 227 w 258"/>
                    <a:gd name="T1" fmla="*/ 135 h 135"/>
                    <a:gd name="T2" fmla="*/ 258 w 258"/>
                    <a:gd name="T3" fmla="*/ 98 h 135"/>
                    <a:gd name="T4" fmla="*/ 0 w 258"/>
                    <a:gd name="T5" fmla="*/ 0 h 135"/>
                    <a:gd name="T6" fmla="*/ 0 w 258"/>
                    <a:gd name="T7" fmla="*/ 48 h 135"/>
                    <a:gd name="T8" fmla="*/ 227 w 258"/>
                    <a:gd name="T9" fmla="*/ 135 h 135"/>
                  </a:gdLst>
                  <a:ahLst/>
                  <a:cxnLst>
                    <a:cxn ang="0">
                      <a:pos x="T0" y="T1"/>
                    </a:cxn>
                    <a:cxn ang="0">
                      <a:pos x="T2" y="T3"/>
                    </a:cxn>
                    <a:cxn ang="0">
                      <a:pos x="T4" y="T5"/>
                    </a:cxn>
                    <a:cxn ang="0">
                      <a:pos x="T6" y="T7"/>
                    </a:cxn>
                    <a:cxn ang="0">
                      <a:pos x="T8" y="T9"/>
                    </a:cxn>
                  </a:cxnLst>
                  <a:rect l="0" t="0" r="r" b="b"/>
                  <a:pathLst>
                    <a:path w="258" h="135">
                      <a:moveTo>
                        <a:pt x="227" y="135"/>
                      </a:moveTo>
                      <a:cubicBezTo>
                        <a:pt x="258" y="98"/>
                        <a:pt x="258" y="98"/>
                        <a:pt x="258" y="98"/>
                      </a:cubicBezTo>
                      <a:cubicBezTo>
                        <a:pt x="189" y="38"/>
                        <a:pt x="99" y="1"/>
                        <a:pt x="0" y="0"/>
                      </a:cubicBezTo>
                      <a:cubicBezTo>
                        <a:pt x="0" y="48"/>
                        <a:pt x="0" y="48"/>
                        <a:pt x="0" y="48"/>
                      </a:cubicBezTo>
                      <a:cubicBezTo>
                        <a:pt x="87" y="49"/>
                        <a:pt x="166" y="82"/>
                        <a:pt x="227" y="135"/>
                      </a:cubicBezTo>
                      <a:close/>
                    </a:path>
                  </a:pathLst>
                </a:custGeom>
                <a:solidFill>
                  <a:schemeClr val="tx2"/>
                </a:solidFill>
                <a:ln>
                  <a:noFill/>
                </a:ln>
              </p:spPr>
              <p:txBody>
                <a:bodyPr/>
                <a:lstStyle/>
                <a:p>
                  <a:pPr eaLnBrk="1" fontAlgn="auto" hangingPunct="1">
                    <a:defRPr/>
                  </a:pPr>
                  <a:endParaRPr lang="en-IN" sz="2400" noProof="1"/>
                </a:p>
              </p:txBody>
            </p:sp>
            <p:sp>
              <p:nvSpPr>
                <p:cNvPr id="24" name="iSliḍè"/>
                <p:cNvSpPr/>
                <p:nvPr/>
              </p:nvSpPr>
              <p:spPr bwMode="auto">
                <a:xfrm>
                  <a:off x="3735388" y="3422651"/>
                  <a:ext cx="282575" cy="831850"/>
                </a:xfrm>
                <a:custGeom>
                  <a:avLst/>
                  <a:gdLst>
                    <a:gd name="T0" fmla="*/ 26 w 75"/>
                    <a:gd name="T1" fmla="*/ 72 h 221"/>
                    <a:gd name="T2" fmla="*/ 0 w 75"/>
                    <a:gd name="T3" fmla="*/ 204 h 221"/>
                    <a:gd name="T4" fmla="*/ 46 w 75"/>
                    <a:gd name="T5" fmla="*/ 221 h 221"/>
                    <a:gd name="T6" fmla="*/ 75 w 75"/>
                    <a:gd name="T7" fmla="*/ 72 h 221"/>
                    <a:gd name="T8" fmla="*/ 68 w 75"/>
                    <a:gd name="T9" fmla="*/ 0 h 221"/>
                    <a:gd name="T10" fmla="*/ 21 w 75"/>
                    <a:gd name="T11" fmla="*/ 13 h 221"/>
                    <a:gd name="T12" fmla="*/ 26 w 75"/>
                    <a:gd name="T13" fmla="*/ 72 h 221"/>
                  </a:gdLst>
                  <a:ahLst/>
                  <a:cxnLst>
                    <a:cxn ang="0">
                      <a:pos x="T0" y="T1"/>
                    </a:cxn>
                    <a:cxn ang="0">
                      <a:pos x="T2" y="T3"/>
                    </a:cxn>
                    <a:cxn ang="0">
                      <a:pos x="T4" y="T5"/>
                    </a:cxn>
                    <a:cxn ang="0">
                      <a:pos x="T6" y="T7"/>
                    </a:cxn>
                    <a:cxn ang="0">
                      <a:pos x="T8" y="T9"/>
                    </a:cxn>
                    <a:cxn ang="0">
                      <a:pos x="T10" y="T11"/>
                    </a:cxn>
                    <a:cxn ang="0">
                      <a:pos x="T12" y="T13"/>
                    </a:cxn>
                  </a:cxnLst>
                  <a:rect l="0" t="0" r="r" b="b"/>
                  <a:pathLst>
                    <a:path w="75" h="221">
                      <a:moveTo>
                        <a:pt x="26" y="72"/>
                      </a:moveTo>
                      <a:cubicBezTo>
                        <a:pt x="26" y="119"/>
                        <a:pt x="17" y="163"/>
                        <a:pt x="0" y="204"/>
                      </a:cubicBezTo>
                      <a:cubicBezTo>
                        <a:pt x="46" y="221"/>
                        <a:pt x="46" y="221"/>
                        <a:pt x="46" y="221"/>
                      </a:cubicBezTo>
                      <a:cubicBezTo>
                        <a:pt x="64" y="175"/>
                        <a:pt x="75" y="125"/>
                        <a:pt x="75" y="72"/>
                      </a:cubicBezTo>
                      <a:cubicBezTo>
                        <a:pt x="75" y="48"/>
                        <a:pt x="72" y="24"/>
                        <a:pt x="68" y="0"/>
                      </a:cubicBezTo>
                      <a:cubicBezTo>
                        <a:pt x="21" y="13"/>
                        <a:pt x="21" y="13"/>
                        <a:pt x="21" y="13"/>
                      </a:cubicBezTo>
                      <a:cubicBezTo>
                        <a:pt x="24" y="32"/>
                        <a:pt x="26" y="52"/>
                        <a:pt x="26" y="72"/>
                      </a:cubicBezTo>
                      <a:close/>
                    </a:path>
                  </a:pathLst>
                </a:custGeom>
                <a:solidFill>
                  <a:schemeClr val="tx2"/>
                </a:solidFill>
                <a:ln>
                  <a:noFill/>
                </a:ln>
              </p:spPr>
              <p:txBody>
                <a:bodyPr/>
                <a:lstStyle/>
                <a:p>
                  <a:endParaRPr lang="en-IN" sz="2400" noProof="1"/>
                </a:p>
              </p:txBody>
            </p:sp>
            <p:sp>
              <p:nvSpPr>
                <p:cNvPr id="25" name="îṥ1îḍê"/>
                <p:cNvSpPr/>
                <p:nvPr/>
              </p:nvSpPr>
              <p:spPr bwMode="auto">
                <a:xfrm>
                  <a:off x="1654176" y="2201863"/>
                  <a:ext cx="823913" cy="425450"/>
                </a:xfrm>
                <a:custGeom>
                  <a:avLst/>
                  <a:gdLst>
                    <a:gd name="T0" fmla="*/ 219 w 219"/>
                    <a:gd name="T1" fmla="*/ 48 h 113"/>
                    <a:gd name="T2" fmla="*/ 219 w 219"/>
                    <a:gd name="T3" fmla="*/ 0 h 113"/>
                    <a:gd name="T4" fmla="*/ 0 w 219"/>
                    <a:gd name="T5" fmla="*/ 74 h 113"/>
                    <a:gd name="T6" fmla="*/ 28 w 219"/>
                    <a:gd name="T7" fmla="*/ 113 h 113"/>
                    <a:gd name="T8" fmla="*/ 219 w 219"/>
                    <a:gd name="T9" fmla="*/ 48 h 113"/>
                  </a:gdLst>
                  <a:ahLst/>
                  <a:cxnLst>
                    <a:cxn ang="0">
                      <a:pos x="T0" y="T1"/>
                    </a:cxn>
                    <a:cxn ang="0">
                      <a:pos x="T2" y="T3"/>
                    </a:cxn>
                    <a:cxn ang="0">
                      <a:pos x="T4" y="T5"/>
                    </a:cxn>
                    <a:cxn ang="0">
                      <a:pos x="T6" y="T7"/>
                    </a:cxn>
                    <a:cxn ang="0">
                      <a:pos x="T8" y="T9"/>
                    </a:cxn>
                  </a:cxnLst>
                  <a:rect l="0" t="0" r="r" b="b"/>
                  <a:pathLst>
                    <a:path w="219" h="113">
                      <a:moveTo>
                        <a:pt x="219" y="48"/>
                      </a:moveTo>
                      <a:cubicBezTo>
                        <a:pt x="219" y="0"/>
                        <a:pt x="219" y="0"/>
                        <a:pt x="219" y="0"/>
                      </a:cubicBezTo>
                      <a:cubicBezTo>
                        <a:pt x="138" y="2"/>
                        <a:pt x="62" y="29"/>
                        <a:pt x="0" y="74"/>
                      </a:cubicBezTo>
                      <a:cubicBezTo>
                        <a:pt x="28" y="113"/>
                        <a:pt x="28" y="113"/>
                        <a:pt x="28" y="113"/>
                      </a:cubicBezTo>
                      <a:cubicBezTo>
                        <a:pt x="82" y="74"/>
                        <a:pt x="148" y="50"/>
                        <a:pt x="219" y="48"/>
                      </a:cubicBezTo>
                      <a:close/>
                    </a:path>
                  </a:pathLst>
                </a:custGeom>
                <a:solidFill>
                  <a:schemeClr val="tx2"/>
                </a:solidFill>
                <a:ln>
                  <a:noFill/>
                </a:ln>
              </p:spPr>
              <p:txBody>
                <a:bodyPr/>
                <a:lstStyle/>
                <a:p>
                  <a:pPr eaLnBrk="1" fontAlgn="auto" hangingPunct="1">
                    <a:defRPr/>
                  </a:pPr>
                  <a:endParaRPr lang="en-IN" sz="2400" noProof="1"/>
                </a:p>
              </p:txBody>
            </p:sp>
            <p:sp>
              <p:nvSpPr>
                <p:cNvPr id="26" name="î$ľîḓé"/>
                <p:cNvSpPr/>
                <p:nvPr/>
              </p:nvSpPr>
              <p:spPr bwMode="auto">
                <a:xfrm>
                  <a:off x="1119188" y="4144963"/>
                  <a:ext cx="587375" cy="712788"/>
                </a:xfrm>
                <a:custGeom>
                  <a:avLst/>
                  <a:gdLst>
                    <a:gd name="T0" fmla="*/ 46 w 156"/>
                    <a:gd name="T1" fmla="*/ 0 h 189"/>
                    <a:gd name="T2" fmla="*/ 0 w 156"/>
                    <a:gd name="T3" fmla="*/ 13 h 189"/>
                    <a:gd name="T4" fmla="*/ 125 w 156"/>
                    <a:gd name="T5" fmla="*/ 189 h 189"/>
                    <a:gd name="T6" fmla="*/ 156 w 156"/>
                    <a:gd name="T7" fmla="*/ 152 h 189"/>
                    <a:gd name="T8" fmla="*/ 46 w 156"/>
                    <a:gd name="T9" fmla="*/ 0 h 189"/>
                  </a:gdLst>
                  <a:ahLst/>
                  <a:cxnLst>
                    <a:cxn ang="0">
                      <a:pos x="T0" y="T1"/>
                    </a:cxn>
                    <a:cxn ang="0">
                      <a:pos x="T2" y="T3"/>
                    </a:cxn>
                    <a:cxn ang="0">
                      <a:pos x="T4" y="T5"/>
                    </a:cxn>
                    <a:cxn ang="0">
                      <a:pos x="T6" y="T7"/>
                    </a:cxn>
                    <a:cxn ang="0">
                      <a:pos x="T8" y="T9"/>
                    </a:cxn>
                  </a:cxnLst>
                  <a:rect l="0" t="0" r="r" b="b"/>
                  <a:pathLst>
                    <a:path w="156" h="189">
                      <a:moveTo>
                        <a:pt x="46" y="0"/>
                      </a:moveTo>
                      <a:cubicBezTo>
                        <a:pt x="0" y="13"/>
                        <a:pt x="0" y="13"/>
                        <a:pt x="0" y="13"/>
                      </a:cubicBezTo>
                      <a:cubicBezTo>
                        <a:pt x="24" y="83"/>
                        <a:pt x="68" y="144"/>
                        <a:pt x="125" y="189"/>
                      </a:cubicBezTo>
                      <a:cubicBezTo>
                        <a:pt x="156" y="152"/>
                        <a:pt x="156" y="152"/>
                        <a:pt x="156" y="152"/>
                      </a:cubicBezTo>
                      <a:cubicBezTo>
                        <a:pt x="107" y="113"/>
                        <a:pt x="68" y="61"/>
                        <a:pt x="46" y="0"/>
                      </a:cubicBezTo>
                      <a:close/>
                    </a:path>
                  </a:pathLst>
                </a:custGeom>
                <a:grpFill/>
                <a:ln>
                  <a:noFill/>
                </a:ln>
              </p:spPr>
              <p:txBody>
                <a:bodyPr/>
                <a:lstStyle/>
                <a:p>
                  <a:pPr eaLnBrk="1" fontAlgn="auto" hangingPunct="1">
                    <a:defRPr/>
                  </a:pPr>
                  <a:endParaRPr lang="en-IN" sz="2400" noProof="1"/>
                </a:p>
              </p:txBody>
            </p:sp>
            <p:sp>
              <p:nvSpPr>
                <p:cNvPr id="27" name="iṡ1ïďè"/>
                <p:cNvSpPr/>
                <p:nvPr/>
              </p:nvSpPr>
              <p:spPr bwMode="auto">
                <a:xfrm>
                  <a:off x="3260726" y="4246563"/>
                  <a:ext cx="625475" cy="677863"/>
                </a:xfrm>
                <a:custGeom>
                  <a:avLst/>
                  <a:gdLst>
                    <a:gd name="T0" fmla="*/ 0 w 166"/>
                    <a:gd name="T1" fmla="*/ 141 h 180"/>
                    <a:gd name="T2" fmla="*/ 28 w 166"/>
                    <a:gd name="T3" fmla="*/ 180 h 180"/>
                    <a:gd name="T4" fmla="*/ 166 w 166"/>
                    <a:gd name="T5" fmla="*/ 16 h 180"/>
                    <a:gd name="T6" fmla="*/ 120 w 166"/>
                    <a:gd name="T7" fmla="*/ 0 h 180"/>
                    <a:gd name="T8" fmla="*/ 0 w 166"/>
                    <a:gd name="T9" fmla="*/ 141 h 180"/>
                  </a:gdLst>
                  <a:ahLst/>
                  <a:cxnLst>
                    <a:cxn ang="0">
                      <a:pos x="T0" y="T1"/>
                    </a:cxn>
                    <a:cxn ang="0">
                      <a:pos x="T2" y="T3"/>
                    </a:cxn>
                    <a:cxn ang="0">
                      <a:pos x="T4" y="T5"/>
                    </a:cxn>
                    <a:cxn ang="0">
                      <a:pos x="T6" y="T7"/>
                    </a:cxn>
                    <a:cxn ang="0">
                      <a:pos x="T8" y="T9"/>
                    </a:cxn>
                  </a:cxnLst>
                  <a:rect l="0" t="0" r="r" b="b"/>
                  <a:pathLst>
                    <a:path w="166" h="180">
                      <a:moveTo>
                        <a:pt x="0" y="141"/>
                      </a:moveTo>
                      <a:cubicBezTo>
                        <a:pt x="28" y="180"/>
                        <a:pt x="28" y="180"/>
                        <a:pt x="28" y="180"/>
                      </a:cubicBezTo>
                      <a:cubicBezTo>
                        <a:pt x="88" y="140"/>
                        <a:pt x="136" y="83"/>
                        <a:pt x="166" y="16"/>
                      </a:cubicBezTo>
                      <a:cubicBezTo>
                        <a:pt x="120" y="0"/>
                        <a:pt x="120" y="0"/>
                        <a:pt x="120" y="0"/>
                      </a:cubicBezTo>
                      <a:cubicBezTo>
                        <a:pt x="93" y="57"/>
                        <a:pt x="52" y="105"/>
                        <a:pt x="0" y="141"/>
                      </a:cubicBezTo>
                      <a:close/>
                    </a:path>
                  </a:pathLst>
                </a:custGeom>
                <a:grpFill/>
                <a:ln>
                  <a:noFill/>
                </a:ln>
              </p:spPr>
              <p:txBody>
                <a:bodyPr/>
                <a:lstStyle/>
                <a:p>
                  <a:pPr eaLnBrk="1" fontAlgn="auto" hangingPunct="1">
                    <a:defRPr/>
                  </a:pPr>
                  <a:endParaRPr lang="en-IN" sz="2400" noProof="1"/>
                </a:p>
              </p:txBody>
            </p:sp>
            <p:sp>
              <p:nvSpPr>
                <p:cNvPr id="28" name="ïṧlïḓe"/>
                <p:cNvSpPr/>
                <p:nvPr/>
              </p:nvSpPr>
              <p:spPr bwMode="auto">
                <a:xfrm>
                  <a:off x="1033463" y="3290888"/>
                  <a:ext cx="239713" cy="847725"/>
                </a:xfrm>
                <a:custGeom>
                  <a:avLst/>
                  <a:gdLst>
                    <a:gd name="T0" fmla="*/ 48 w 64"/>
                    <a:gd name="T1" fmla="*/ 107 h 225"/>
                    <a:gd name="T2" fmla="*/ 60 w 64"/>
                    <a:gd name="T3" fmla="*/ 16 h 225"/>
                    <a:gd name="T4" fmla="*/ 14 w 64"/>
                    <a:gd name="T5" fmla="*/ 0 h 225"/>
                    <a:gd name="T6" fmla="*/ 0 w 64"/>
                    <a:gd name="T7" fmla="*/ 107 h 225"/>
                    <a:gd name="T8" fmla="*/ 17 w 64"/>
                    <a:gd name="T9" fmla="*/ 225 h 225"/>
                    <a:gd name="T10" fmla="*/ 64 w 64"/>
                    <a:gd name="T11" fmla="*/ 212 h 225"/>
                    <a:gd name="T12" fmla="*/ 48 w 64"/>
                    <a:gd name="T13" fmla="*/ 107 h 225"/>
                  </a:gdLst>
                  <a:ahLst/>
                  <a:cxnLst>
                    <a:cxn ang="0">
                      <a:pos x="T0" y="T1"/>
                    </a:cxn>
                    <a:cxn ang="0">
                      <a:pos x="T2" y="T3"/>
                    </a:cxn>
                    <a:cxn ang="0">
                      <a:pos x="T4" y="T5"/>
                    </a:cxn>
                    <a:cxn ang="0">
                      <a:pos x="T6" y="T7"/>
                    </a:cxn>
                    <a:cxn ang="0">
                      <a:pos x="T8" y="T9"/>
                    </a:cxn>
                    <a:cxn ang="0">
                      <a:pos x="T10" y="T11"/>
                    </a:cxn>
                    <a:cxn ang="0">
                      <a:pos x="T12" y="T13"/>
                    </a:cxn>
                  </a:cxnLst>
                  <a:rect l="0" t="0" r="r" b="b"/>
                  <a:pathLst>
                    <a:path w="64" h="225">
                      <a:moveTo>
                        <a:pt x="48" y="107"/>
                      </a:moveTo>
                      <a:cubicBezTo>
                        <a:pt x="48" y="76"/>
                        <a:pt x="52" y="45"/>
                        <a:pt x="60" y="16"/>
                      </a:cubicBezTo>
                      <a:cubicBezTo>
                        <a:pt x="14" y="0"/>
                        <a:pt x="14" y="0"/>
                        <a:pt x="14" y="0"/>
                      </a:cubicBezTo>
                      <a:cubicBezTo>
                        <a:pt x="5" y="34"/>
                        <a:pt x="0" y="70"/>
                        <a:pt x="0" y="107"/>
                      </a:cubicBezTo>
                      <a:cubicBezTo>
                        <a:pt x="0" y="148"/>
                        <a:pt x="6" y="188"/>
                        <a:pt x="17" y="225"/>
                      </a:cubicBezTo>
                      <a:cubicBezTo>
                        <a:pt x="64" y="212"/>
                        <a:pt x="64" y="212"/>
                        <a:pt x="64" y="212"/>
                      </a:cubicBezTo>
                      <a:cubicBezTo>
                        <a:pt x="53" y="179"/>
                        <a:pt x="48" y="144"/>
                        <a:pt x="48" y="107"/>
                      </a:cubicBezTo>
                      <a:close/>
                    </a:path>
                  </a:pathLst>
                </a:custGeom>
                <a:solidFill>
                  <a:schemeClr val="tx2"/>
                </a:solidFill>
                <a:ln>
                  <a:noFill/>
                </a:ln>
              </p:spPr>
              <p:txBody>
                <a:bodyPr/>
                <a:lstStyle/>
                <a:p>
                  <a:endParaRPr lang="en-IN" sz="2400" noProof="1"/>
                </a:p>
              </p:txBody>
            </p:sp>
            <p:sp>
              <p:nvSpPr>
                <p:cNvPr id="29" name="ïš1îḍé"/>
                <p:cNvSpPr/>
                <p:nvPr/>
              </p:nvSpPr>
              <p:spPr bwMode="auto">
                <a:xfrm>
                  <a:off x="1104901" y="2514601"/>
                  <a:ext cx="604838" cy="779463"/>
                </a:xfrm>
                <a:custGeom>
                  <a:avLst/>
                  <a:gdLst>
                    <a:gd name="T0" fmla="*/ 161 w 161"/>
                    <a:gd name="T1" fmla="*/ 40 h 207"/>
                    <a:gd name="T2" fmla="*/ 134 w 161"/>
                    <a:gd name="T3" fmla="*/ 0 h 207"/>
                    <a:gd name="T4" fmla="*/ 0 w 161"/>
                    <a:gd name="T5" fmla="*/ 191 h 207"/>
                    <a:gd name="T6" fmla="*/ 45 w 161"/>
                    <a:gd name="T7" fmla="*/ 207 h 207"/>
                    <a:gd name="T8" fmla="*/ 161 w 161"/>
                    <a:gd name="T9" fmla="*/ 40 h 207"/>
                  </a:gdLst>
                  <a:ahLst/>
                  <a:cxnLst>
                    <a:cxn ang="0">
                      <a:pos x="T0" y="T1"/>
                    </a:cxn>
                    <a:cxn ang="0">
                      <a:pos x="T2" y="T3"/>
                    </a:cxn>
                    <a:cxn ang="0">
                      <a:pos x="T4" y="T5"/>
                    </a:cxn>
                    <a:cxn ang="0">
                      <a:pos x="T6" y="T7"/>
                    </a:cxn>
                    <a:cxn ang="0">
                      <a:pos x="T8" y="T9"/>
                    </a:cxn>
                  </a:cxnLst>
                  <a:rect l="0" t="0" r="r" b="b"/>
                  <a:pathLst>
                    <a:path w="161" h="207">
                      <a:moveTo>
                        <a:pt x="161" y="40"/>
                      </a:moveTo>
                      <a:cubicBezTo>
                        <a:pt x="134" y="0"/>
                        <a:pt x="134" y="0"/>
                        <a:pt x="134" y="0"/>
                      </a:cubicBezTo>
                      <a:cubicBezTo>
                        <a:pt x="72" y="49"/>
                        <a:pt x="25" y="115"/>
                        <a:pt x="0" y="191"/>
                      </a:cubicBezTo>
                      <a:cubicBezTo>
                        <a:pt x="45" y="207"/>
                        <a:pt x="45" y="207"/>
                        <a:pt x="45" y="207"/>
                      </a:cubicBezTo>
                      <a:cubicBezTo>
                        <a:pt x="67" y="140"/>
                        <a:pt x="107" y="82"/>
                        <a:pt x="161" y="40"/>
                      </a:cubicBezTo>
                      <a:close/>
                    </a:path>
                  </a:pathLst>
                </a:custGeom>
                <a:solidFill>
                  <a:schemeClr val="tx2"/>
                </a:solidFill>
                <a:ln>
                  <a:noFill/>
                </a:ln>
              </p:spPr>
              <p:txBody>
                <a:bodyPr/>
                <a:lstStyle/>
                <a:p>
                  <a:pPr eaLnBrk="1" fontAlgn="auto" hangingPunct="1">
                    <a:defRPr/>
                  </a:pPr>
                  <a:endParaRPr lang="en-IN" sz="2400" noProof="1"/>
                </a:p>
              </p:txBody>
            </p:sp>
            <p:sp>
              <p:nvSpPr>
                <p:cNvPr id="30" name="iṡḻíḑé"/>
                <p:cNvSpPr/>
                <p:nvPr/>
              </p:nvSpPr>
              <p:spPr bwMode="auto">
                <a:xfrm>
                  <a:off x="2538413" y="4808538"/>
                  <a:ext cx="779463" cy="381000"/>
                </a:xfrm>
                <a:custGeom>
                  <a:avLst/>
                  <a:gdLst>
                    <a:gd name="T0" fmla="*/ 0 w 207"/>
                    <a:gd name="T1" fmla="*/ 52 h 101"/>
                    <a:gd name="T2" fmla="*/ 0 w 207"/>
                    <a:gd name="T3" fmla="*/ 101 h 101"/>
                    <a:gd name="T4" fmla="*/ 207 w 207"/>
                    <a:gd name="T5" fmla="*/ 40 h 101"/>
                    <a:gd name="T6" fmla="*/ 179 w 207"/>
                    <a:gd name="T7" fmla="*/ 0 h 101"/>
                    <a:gd name="T8" fmla="*/ 0 w 207"/>
                    <a:gd name="T9" fmla="*/ 52 h 101"/>
                  </a:gdLst>
                  <a:ahLst/>
                  <a:cxnLst>
                    <a:cxn ang="0">
                      <a:pos x="T0" y="T1"/>
                    </a:cxn>
                    <a:cxn ang="0">
                      <a:pos x="T2" y="T3"/>
                    </a:cxn>
                    <a:cxn ang="0">
                      <a:pos x="T4" y="T5"/>
                    </a:cxn>
                    <a:cxn ang="0">
                      <a:pos x="T6" y="T7"/>
                    </a:cxn>
                    <a:cxn ang="0">
                      <a:pos x="T8" y="T9"/>
                    </a:cxn>
                  </a:cxnLst>
                  <a:rect l="0" t="0" r="r" b="b"/>
                  <a:pathLst>
                    <a:path w="207" h="101">
                      <a:moveTo>
                        <a:pt x="0" y="52"/>
                      </a:moveTo>
                      <a:cubicBezTo>
                        <a:pt x="0" y="101"/>
                        <a:pt x="0" y="101"/>
                        <a:pt x="0" y="101"/>
                      </a:cubicBezTo>
                      <a:cubicBezTo>
                        <a:pt x="76" y="100"/>
                        <a:pt x="147" y="78"/>
                        <a:pt x="207" y="40"/>
                      </a:cubicBezTo>
                      <a:cubicBezTo>
                        <a:pt x="179" y="0"/>
                        <a:pt x="179" y="0"/>
                        <a:pt x="179" y="0"/>
                      </a:cubicBezTo>
                      <a:cubicBezTo>
                        <a:pt x="127" y="33"/>
                        <a:pt x="66" y="51"/>
                        <a:pt x="0" y="52"/>
                      </a:cubicBezTo>
                      <a:close/>
                    </a:path>
                  </a:pathLst>
                </a:custGeom>
                <a:grpFill/>
                <a:ln>
                  <a:noFill/>
                </a:ln>
              </p:spPr>
              <p:txBody>
                <a:bodyPr/>
                <a:lstStyle/>
                <a:p>
                  <a:pPr eaLnBrk="1" fontAlgn="auto" hangingPunct="1">
                    <a:defRPr/>
                  </a:pPr>
                  <a:endParaRPr lang="en-IN" sz="2400" noProof="1"/>
                </a:p>
              </p:txBody>
            </p:sp>
            <p:sp>
              <p:nvSpPr>
                <p:cNvPr id="31" name="î$1îḍê"/>
                <p:cNvSpPr/>
                <p:nvPr/>
              </p:nvSpPr>
              <p:spPr bwMode="auto">
                <a:xfrm>
                  <a:off x="1638301" y="4756151"/>
                  <a:ext cx="839788" cy="433388"/>
                </a:xfrm>
                <a:custGeom>
                  <a:avLst/>
                  <a:gdLst>
                    <a:gd name="T0" fmla="*/ 31 w 223"/>
                    <a:gd name="T1" fmla="*/ 0 h 115"/>
                    <a:gd name="T2" fmla="*/ 0 w 223"/>
                    <a:gd name="T3" fmla="*/ 37 h 115"/>
                    <a:gd name="T4" fmla="*/ 223 w 223"/>
                    <a:gd name="T5" fmla="*/ 115 h 115"/>
                    <a:gd name="T6" fmla="*/ 223 w 223"/>
                    <a:gd name="T7" fmla="*/ 66 h 115"/>
                    <a:gd name="T8" fmla="*/ 31 w 223"/>
                    <a:gd name="T9" fmla="*/ 0 h 115"/>
                  </a:gdLst>
                  <a:ahLst/>
                  <a:cxnLst>
                    <a:cxn ang="0">
                      <a:pos x="T0" y="T1"/>
                    </a:cxn>
                    <a:cxn ang="0">
                      <a:pos x="T2" y="T3"/>
                    </a:cxn>
                    <a:cxn ang="0">
                      <a:pos x="T4" y="T5"/>
                    </a:cxn>
                    <a:cxn ang="0">
                      <a:pos x="T6" y="T7"/>
                    </a:cxn>
                    <a:cxn ang="0">
                      <a:pos x="T8" y="T9"/>
                    </a:cxn>
                  </a:cxnLst>
                  <a:rect l="0" t="0" r="r" b="b"/>
                  <a:pathLst>
                    <a:path w="223" h="115">
                      <a:moveTo>
                        <a:pt x="31" y="0"/>
                      </a:moveTo>
                      <a:cubicBezTo>
                        <a:pt x="0" y="37"/>
                        <a:pt x="0" y="37"/>
                        <a:pt x="0" y="37"/>
                      </a:cubicBezTo>
                      <a:cubicBezTo>
                        <a:pt x="63" y="84"/>
                        <a:pt x="140" y="112"/>
                        <a:pt x="223" y="115"/>
                      </a:cubicBezTo>
                      <a:cubicBezTo>
                        <a:pt x="223" y="66"/>
                        <a:pt x="223" y="66"/>
                        <a:pt x="223" y="66"/>
                      </a:cubicBezTo>
                      <a:cubicBezTo>
                        <a:pt x="151" y="64"/>
                        <a:pt x="85" y="39"/>
                        <a:pt x="31" y="0"/>
                      </a:cubicBezTo>
                      <a:close/>
                    </a:path>
                  </a:pathLst>
                </a:custGeom>
                <a:grpFill/>
                <a:ln>
                  <a:noFill/>
                </a:ln>
              </p:spPr>
              <p:txBody>
                <a:bodyPr/>
                <a:lstStyle/>
                <a:p>
                  <a:pPr eaLnBrk="1" fontAlgn="auto" hangingPunct="1">
                    <a:defRPr/>
                  </a:pPr>
                  <a:endParaRPr lang="en-IN" sz="2400" noProof="1"/>
                </a:p>
              </p:txBody>
            </p:sp>
          </p:grpSp>
          <p:sp>
            <p:nvSpPr>
              <p:cNvPr id="19" name="iṩlïdé"/>
              <p:cNvSpPr/>
              <p:nvPr/>
            </p:nvSpPr>
            <p:spPr>
              <a:xfrm rot="10800000" flipH="1" flipV="1">
                <a:off x="5991258" y="2297113"/>
                <a:ext cx="1680644" cy="1682750"/>
              </a:xfrm>
              <a:prstGeom prst="arc">
                <a:avLst>
                  <a:gd name="adj1" fmla="val 9994668"/>
                  <a:gd name="adj2" fmla="val 993954"/>
                </a:avLst>
              </a:prstGeom>
              <a:ln w="133350" cap="sq">
                <a:solidFill>
                  <a:schemeClr val="tx2">
                    <a:lumMod val="20000"/>
                    <a:lumOff val="80000"/>
                  </a:schemeClr>
                </a:solidFill>
                <a:round/>
              </a:ln>
            </p:spPr>
            <p:style>
              <a:lnRef idx="1">
                <a:schemeClr val="accent1"/>
              </a:lnRef>
              <a:fillRef idx="0">
                <a:schemeClr val="accent1"/>
              </a:fillRef>
              <a:effectRef idx="0">
                <a:schemeClr val="accent1"/>
              </a:effectRef>
              <a:fontRef idx="minor">
                <a:schemeClr val="tx1"/>
              </a:fontRef>
            </p:style>
            <p:txBody>
              <a:bodyPr lIns="91412" tIns="45706" rIns="91412" bIns="45706" anchor="ctr"/>
              <a:lstStyle/>
              <a:p>
                <a:pPr algn="ctr" eaLnBrk="1" fontAlgn="auto" hangingPunct="1">
                  <a:defRPr/>
                </a:pPr>
                <a:endParaRPr lang="en-IN" sz="2400" noProof="1">
                  <a:solidFill>
                    <a:schemeClr val="bg1">
                      <a:lumMod val="95000"/>
                    </a:schemeClr>
                  </a:solidFill>
                </a:endParaRPr>
              </a:p>
            </p:txBody>
          </p:sp>
          <p:sp>
            <p:nvSpPr>
              <p:cNvPr id="20" name="îslïḍé"/>
              <p:cNvSpPr/>
              <p:nvPr/>
            </p:nvSpPr>
            <p:spPr>
              <a:xfrm>
                <a:off x="6381345" y="2688380"/>
                <a:ext cx="899785" cy="90006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defRPr/>
                </a:pPr>
                <a:endParaRPr lang="en-IN" sz="2000" noProof="1">
                  <a:solidFill>
                    <a:schemeClr val="bg1">
                      <a:lumMod val="95000"/>
                    </a:schemeClr>
                  </a:solidFill>
                </a:endParaRPr>
              </a:p>
            </p:txBody>
          </p:sp>
          <p:sp>
            <p:nvSpPr>
              <p:cNvPr id="21" name="iŝḷiḑè"/>
              <p:cNvSpPr/>
              <p:nvPr/>
            </p:nvSpPr>
            <p:spPr bwMode="auto">
              <a:xfrm>
                <a:off x="6540015" y="2857954"/>
                <a:ext cx="582444" cy="560917"/>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w="0">
                <a:noFill/>
                <a:prstDash val="solid"/>
                <a:round/>
              </a:ln>
            </p:spPr>
            <p:txBody>
              <a:bodyPr wrap="square">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fontAlgn="auto" hangingPunct="1">
                  <a:defRPr/>
                </a:pPr>
                <a:endParaRPr lang="en-IN" sz="2400" noProof="1"/>
              </a:p>
            </p:txBody>
          </p:sp>
        </p:grpSp>
        <p:sp>
          <p:nvSpPr>
            <p:cNvPr id="16" name="îšḷíḍé"/>
            <p:cNvSpPr txBox="1"/>
            <p:nvPr/>
          </p:nvSpPr>
          <p:spPr bwMode="auto">
            <a:xfrm>
              <a:off x="1381837" y="4451298"/>
              <a:ext cx="238478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t>变量类型转变点</a:t>
              </a:r>
              <a:endParaRPr lang="en-US" altLang="zh-CN" sz="2000" b="1" dirty="0"/>
            </a:p>
          </p:txBody>
        </p:sp>
      </p:grpSp>
      <p:cxnSp>
        <p:nvCxnSpPr>
          <p:cNvPr id="7" name="直接连接符 6"/>
          <p:cNvCxnSpPr>
            <a:cxnSpLocks/>
          </p:cNvCxnSpPr>
          <p:nvPr/>
        </p:nvCxnSpPr>
        <p:spPr>
          <a:xfrm>
            <a:off x="4328902" y="1508528"/>
            <a:ext cx="0" cy="290909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p:cNvCxnSpPr>
          <p:nvPr/>
        </p:nvCxnSpPr>
        <p:spPr>
          <a:xfrm>
            <a:off x="7861508" y="1508528"/>
            <a:ext cx="0" cy="290909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31EC0AB5-9423-2240-89EA-8373D82D6FD2}"/>
              </a:ext>
            </a:extLst>
          </p:cNvPr>
          <p:cNvSpPr txBox="1"/>
          <p:nvPr/>
        </p:nvSpPr>
        <p:spPr>
          <a:xfrm>
            <a:off x="2170550" y="4775897"/>
            <a:ext cx="7791322" cy="1477328"/>
          </a:xfrm>
          <a:prstGeom prst="rect">
            <a:avLst/>
          </a:prstGeom>
          <a:noFill/>
        </p:spPr>
        <p:txBody>
          <a:bodyPr wrap="square" rtlCol="0">
            <a:spAutoFit/>
          </a:bodyPr>
          <a:lstStyle/>
          <a:p>
            <a:r>
              <a:rPr lang="zh-CN" altLang="zh-CN" dirty="0"/>
              <a:t>在变量发生类型转变时记录下来</a:t>
            </a:r>
            <a:endParaRPr lang="en-US" altLang="zh-CN" dirty="0"/>
          </a:p>
          <a:p>
            <a:r>
              <a:rPr lang="zh-CN" altLang="zh-CN" dirty="0"/>
              <a:t>如果</a:t>
            </a:r>
            <a:r>
              <a:rPr lang="en-US" altLang="zh-CN" dirty="0"/>
              <a:t>JIT</a:t>
            </a:r>
            <a:r>
              <a:rPr lang="zh-CN" altLang="zh-CN" dirty="0"/>
              <a:t>中有检查机制并进行了</a:t>
            </a:r>
            <a:r>
              <a:rPr lang="en-US" altLang="zh-CN" dirty="0" err="1"/>
              <a:t>BailOut</a:t>
            </a:r>
            <a:r>
              <a:rPr lang="zh-CN" altLang="zh-CN" dirty="0"/>
              <a:t>则取消标记，在程序运行到崩溃点之前先查看对应变量是否存在标记</a:t>
            </a:r>
            <a:endParaRPr lang="en-US" altLang="zh-CN" dirty="0"/>
          </a:p>
          <a:p>
            <a:r>
              <a:rPr lang="en-US" altLang="zh-CN" dirty="0"/>
              <a:t>—</a:t>
            </a:r>
            <a:r>
              <a:rPr lang="zh-CN" altLang="en-US" dirty="0"/>
              <a:t>  </a:t>
            </a:r>
            <a:r>
              <a:rPr lang="zh-CN" altLang="zh-CN" dirty="0"/>
              <a:t>如果存在，则强制程序停止运行</a:t>
            </a:r>
            <a:endParaRPr lang="en-US" altLang="zh-CN" dirty="0"/>
          </a:p>
          <a:p>
            <a:r>
              <a:rPr lang="en-US" altLang="zh-CN" dirty="0"/>
              <a:t>—</a:t>
            </a:r>
            <a:r>
              <a:rPr lang="zh-CN" altLang="en-US" dirty="0"/>
              <a:t>  </a:t>
            </a:r>
            <a:r>
              <a:rPr lang="zh-CN" altLang="zh-CN" dirty="0"/>
              <a:t>如果不存在标记，则说明程序可以正常运行，此时不做干涉。</a:t>
            </a:r>
          </a:p>
        </p:txBody>
      </p:sp>
      <p:sp>
        <p:nvSpPr>
          <p:cNvPr id="3" name="灯片编号占位符 2">
            <a:extLst>
              <a:ext uri="{FF2B5EF4-FFF2-40B4-BE49-F238E27FC236}">
                <a16:creationId xmlns:a16="http://schemas.microsoft.com/office/drawing/2014/main" id="{62B2263C-3CBA-48C0-B459-73B78DFCD427}"/>
              </a:ext>
            </a:extLst>
          </p:cNvPr>
          <p:cNvSpPr>
            <a:spLocks noGrp="1"/>
          </p:cNvSpPr>
          <p:nvPr>
            <p:ph type="sldNum" sz="quarter" idx="12"/>
          </p:nvPr>
        </p:nvSpPr>
        <p:spPr/>
        <p:txBody>
          <a:bodyPr/>
          <a:lstStyle/>
          <a:p>
            <a:fld id="{5DD3DB80-B894-403A-B48E-6FDC1A72010E}" type="slidenum">
              <a:rPr lang="zh-CN" altLang="en-US" smtClean="0"/>
              <a:t>55</a:t>
            </a:fld>
            <a:endParaRPr lang="zh-CN" altLang="en-US"/>
          </a:p>
        </p:txBody>
      </p:sp>
    </p:spTree>
    <p:extLst>
      <p:ext uri="{BB962C8B-B14F-4D97-AF65-F5344CB8AC3E}">
        <p14:creationId xmlns:p14="http://schemas.microsoft.com/office/powerpoint/2010/main" val="1837560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šliḓê"/>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lîď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p:cNvSpPr>
            <a:spLocks noGrp="1"/>
          </p:cNvSpPr>
          <p:nvPr>
            <p:ph type="title"/>
          </p:nvPr>
        </p:nvSpPr>
        <p:spPr/>
        <p:txBody>
          <a:bodyPr/>
          <a:lstStyle/>
          <a:p>
            <a:r>
              <a:rPr lang="zh-CN" altLang="en-US" dirty="0"/>
              <a:t>方案概述：流程演示</a:t>
            </a:r>
          </a:p>
        </p:txBody>
      </p:sp>
      <p:pic>
        <p:nvPicPr>
          <p:cNvPr id="5" name="图片 4">
            <a:extLst>
              <a:ext uri="{FF2B5EF4-FFF2-40B4-BE49-F238E27FC236}">
                <a16:creationId xmlns:a16="http://schemas.microsoft.com/office/drawing/2014/main" id="{B3D0C8DD-A72D-6E4D-AADE-C4DBAC0DFE3A}"/>
              </a:ext>
            </a:extLst>
          </p:cNvPr>
          <p:cNvPicPr/>
          <p:nvPr/>
        </p:nvPicPr>
        <p:blipFill>
          <a:blip r:embed="rId3"/>
          <a:stretch>
            <a:fillRect/>
          </a:stretch>
        </p:blipFill>
        <p:spPr>
          <a:xfrm>
            <a:off x="2322739" y="1544497"/>
            <a:ext cx="7546521" cy="4630672"/>
          </a:xfrm>
          <a:prstGeom prst="rect">
            <a:avLst/>
          </a:prstGeom>
        </p:spPr>
      </p:pic>
      <p:sp>
        <p:nvSpPr>
          <p:cNvPr id="3" name="灯片编号占位符 2">
            <a:extLst>
              <a:ext uri="{FF2B5EF4-FFF2-40B4-BE49-F238E27FC236}">
                <a16:creationId xmlns:a16="http://schemas.microsoft.com/office/drawing/2014/main" id="{ED3606B7-998E-4D8D-9463-7648CCCF5042}"/>
              </a:ext>
            </a:extLst>
          </p:cNvPr>
          <p:cNvSpPr>
            <a:spLocks noGrp="1"/>
          </p:cNvSpPr>
          <p:nvPr>
            <p:ph type="sldNum" sz="quarter" idx="12"/>
          </p:nvPr>
        </p:nvSpPr>
        <p:spPr/>
        <p:txBody>
          <a:bodyPr/>
          <a:lstStyle/>
          <a:p>
            <a:fld id="{5DD3DB80-B894-403A-B48E-6FDC1A72010E}" type="slidenum">
              <a:rPr lang="zh-CN" altLang="en-US" smtClean="0"/>
              <a:t>56</a:t>
            </a:fld>
            <a:endParaRPr lang="zh-CN" altLang="en-US"/>
          </a:p>
        </p:txBody>
      </p:sp>
    </p:spTree>
    <p:extLst>
      <p:ext uri="{BB962C8B-B14F-4D97-AF65-F5344CB8AC3E}">
        <p14:creationId xmlns:p14="http://schemas.microsoft.com/office/powerpoint/2010/main" val="3821053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šliḓê"/>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lîď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p:cNvSpPr>
            <a:spLocks noGrp="1"/>
          </p:cNvSpPr>
          <p:nvPr>
            <p:ph type="title"/>
          </p:nvPr>
        </p:nvSpPr>
        <p:spPr/>
        <p:txBody>
          <a:bodyPr/>
          <a:lstStyle/>
          <a:p>
            <a:r>
              <a:rPr lang="zh-CN" altLang="en-US" dirty="0"/>
              <a:t>方案概述：设计标记</a:t>
            </a:r>
          </a:p>
        </p:txBody>
      </p:sp>
      <p:sp>
        <p:nvSpPr>
          <p:cNvPr id="3" name="文本框 2">
            <a:extLst>
              <a:ext uri="{FF2B5EF4-FFF2-40B4-BE49-F238E27FC236}">
                <a16:creationId xmlns:a16="http://schemas.microsoft.com/office/drawing/2014/main" id="{C13C0DF7-3039-0B4B-8431-E75FF9A06713}"/>
              </a:ext>
            </a:extLst>
          </p:cNvPr>
          <p:cNvSpPr txBox="1"/>
          <p:nvPr/>
        </p:nvSpPr>
        <p:spPr>
          <a:xfrm>
            <a:off x="720909" y="1467820"/>
            <a:ext cx="10748591" cy="2585323"/>
          </a:xfrm>
          <a:prstGeom prst="rect">
            <a:avLst/>
          </a:prstGeom>
          <a:noFill/>
        </p:spPr>
        <p:txBody>
          <a:bodyPr wrap="square" rtlCol="0">
            <a:spAutoFit/>
          </a:bodyPr>
          <a:lstStyle/>
          <a:p>
            <a:r>
              <a:rPr lang="en-US" altLang="zh-CN" dirty="0"/>
              <a:t>Chakra</a:t>
            </a:r>
            <a:r>
              <a:rPr lang="zh-CN" altLang="zh-CN" dirty="0"/>
              <a:t>引擎是一个体量相对较大的项目，其代码逻辑复杂，而且对于输入的</a:t>
            </a:r>
            <a:r>
              <a:rPr lang="en-US" altLang="zh-CN" dirty="0"/>
              <a:t>JavaScript</a:t>
            </a:r>
            <a:r>
              <a:rPr lang="zh-CN" altLang="zh-CN" dirty="0"/>
              <a:t>代码，会根据情况运行在不同的模式，这就要求找到一个准确的标记点</a:t>
            </a:r>
            <a:endParaRPr lang="en-US" altLang="zh-CN" dirty="0"/>
          </a:p>
          <a:p>
            <a:r>
              <a:rPr lang="en-US" altLang="zh-CN" dirty="0"/>
              <a:t>—</a:t>
            </a:r>
            <a:r>
              <a:rPr lang="zh-CN" altLang="en-US" dirty="0"/>
              <a:t>  </a:t>
            </a:r>
            <a:r>
              <a:rPr lang="zh-CN" altLang="zh-CN" dirty="0"/>
              <a:t>如果标记点过于底层，可能会导致标记上一些本不需要标记的变量，使得空间和时间的开销增大，影响正常程序的运行速度</a:t>
            </a:r>
            <a:endParaRPr lang="en-US" altLang="zh-CN" dirty="0"/>
          </a:p>
          <a:p>
            <a:r>
              <a:rPr lang="en-US" altLang="zh-CN" dirty="0"/>
              <a:t>—</a:t>
            </a:r>
            <a:r>
              <a:rPr lang="zh-CN" altLang="en-US" dirty="0"/>
              <a:t>  </a:t>
            </a:r>
            <a:r>
              <a:rPr lang="zh-CN" altLang="zh-CN" dirty="0"/>
              <a:t>如果标记点的粒度太粗，则会导致遗漏一些情况，导致我们的防御机制失效</a:t>
            </a:r>
            <a:endParaRPr lang="en-US" altLang="zh-CN" dirty="0"/>
          </a:p>
          <a:p>
            <a:endParaRPr lang="en-US" altLang="zh-CN" dirty="0"/>
          </a:p>
          <a:p>
            <a:r>
              <a:rPr lang="zh-CN" altLang="en-US" dirty="0"/>
              <a:t>使</a:t>
            </a:r>
            <a:r>
              <a:rPr lang="zh-CN" altLang="zh-CN" dirty="0"/>
              <a:t>用</a:t>
            </a:r>
            <a:r>
              <a:rPr lang="en-US" altLang="zh-CN" dirty="0"/>
              <a:t>key-value</a:t>
            </a:r>
            <a:r>
              <a:rPr lang="zh-CN" altLang="zh-CN" dirty="0"/>
              <a:t>的标记方式，即构建一张</a:t>
            </a:r>
            <a:r>
              <a:rPr lang="en-US" altLang="zh-CN" dirty="0"/>
              <a:t>map</a:t>
            </a:r>
            <a:r>
              <a:rPr lang="zh-CN" altLang="en-US" dirty="0"/>
              <a:t>，以</a:t>
            </a:r>
            <a:r>
              <a:rPr lang="zh-CN" altLang="zh-CN" dirty="0"/>
              <a:t>提高设置、查找标记的效率</a:t>
            </a:r>
            <a:endParaRPr lang="en-US" altLang="zh-CN" dirty="0"/>
          </a:p>
          <a:p>
            <a:r>
              <a:rPr lang="en-US" altLang="zh-CN" dirty="0"/>
              <a:t>—</a:t>
            </a:r>
            <a:r>
              <a:rPr lang="zh-CN" altLang="en-US" dirty="0"/>
              <a:t>  </a:t>
            </a:r>
            <a:r>
              <a:rPr lang="en-US" altLang="zh-CN" dirty="0"/>
              <a:t>key</a:t>
            </a:r>
            <a:r>
              <a:rPr lang="zh-CN" altLang="zh-CN" dirty="0"/>
              <a:t>为变量的地址，其类型为一个指针</a:t>
            </a:r>
            <a:endParaRPr lang="en-US" altLang="zh-CN" dirty="0"/>
          </a:p>
          <a:p>
            <a:r>
              <a:rPr lang="en-US" altLang="zh-CN" dirty="0"/>
              <a:t>—</a:t>
            </a:r>
            <a:r>
              <a:rPr lang="zh-CN" altLang="en-US" dirty="0"/>
              <a:t>  </a:t>
            </a:r>
            <a:r>
              <a:rPr lang="en-US" altLang="zh-CN" dirty="0"/>
              <a:t>value</a:t>
            </a:r>
            <a:r>
              <a:rPr lang="zh-CN" altLang="zh-CN" dirty="0"/>
              <a:t>为布尔型，来标识</a:t>
            </a:r>
            <a:r>
              <a:rPr lang="en-US" altLang="zh-CN" dirty="0"/>
              <a:t>key</a:t>
            </a:r>
            <a:r>
              <a:rPr lang="zh-CN" altLang="zh-CN" dirty="0"/>
              <a:t>代表的变量是否发生了类型变化</a:t>
            </a:r>
          </a:p>
        </p:txBody>
      </p:sp>
      <p:sp>
        <p:nvSpPr>
          <p:cNvPr id="4" name="灯片编号占位符 3">
            <a:extLst>
              <a:ext uri="{FF2B5EF4-FFF2-40B4-BE49-F238E27FC236}">
                <a16:creationId xmlns:a16="http://schemas.microsoft.com/office/drawing/2014/main" id="{DC5429C8-431E-4DA8-99A7-E1B59B42DDA9}"/>
              </a:ext>
            </a:extLst>
          </p:cNvPr>
          <p:cNvSpPr>
            <a:spLocks noGrp="1"/>
          </p:cNvSpPr>
          <p:nvPr>
            <p:ph type="sldNum" sz="quarter" idx="12"/>
          </p:nvPr>
        </p:nvSpPr>
        <p:spPr/>
        <p:txBody>
          <a:bodyPr/>
          <a:lstStyle/>
          <a:p>
            <a:fld id="{5DD3DB80-B894-403A-B48E-6FDC1A72010E}" type="slidenum">
              <a:rPr lang="zh-CN" altLang="en-US" smtClean="0"/>
              <a:t>57</a:t>
            </a:fld>
            <a:endParaRPr lang="zh-CN" altLang="en-US"/>
          </a:p>
        </p:txBody>
      </p:sp>
    </p:spTree>
    <p:extLst>
      <p:ext uri="{BB962C8B-B14F-4D97-AF65-F5344CB8AC3E}">
        <p14:creationId xmlns:p14="http://schemas.microsoft.com/office/powerpoint/2010/main" val="1313875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šliḓê"/>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lîď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p:cNvSpPr>
            <a:spLocks noGrp="1"/>
          </p:cNvSpPr>
          <p:nvPr>
            <p:ph type="title"/>
          </p:nvPr>
        </p:nvSpPr>
        <p:spPr/>
        <p:txBody>
          <a:bodyPr/>
          <a:lstStyle/>
          <a:p>
            <a:r>
              <a:rPr lang="zh-CN" altLang="en-US" dirty="0"/>
              <a:t>方案概述：设计标记</a:t>
            </a:r>
          </a:p>
        </p:txBody>
      </p:sp>
      <p:sp>
        <p:nvSpPr>
          <p:cNvPr id="3" name="文本框 2">
            <a:extLst>
              <a:ext uri="{FF2B5EF4-FFF2-40B4-BE49-F238E27FC236}">
                <a16:creationId xmlns:a16="http://schemas.microsoft.com/office/drawing/2014/main" id="{C13C0DF7-3039-0B4B-8431-E75FF9A06713}"/>
              </a:ext>
            </a:extLst>
          </p:cNvPr>
          <p:cNvSpPr txBox="1"/>
          <p:nvPr/>
        </p:nvSpPr>
        <p:spPr>
          <a:xfrm>
            <a:off x="8263781" y="1638724"/>
            <a:ext cx="3004458" cy="2308324"/>
          </a:xfrm>
          <a:prstGeom prst="rect">
            <a:avLst/>
          </a:prstGeom>
          <a:noFill/>
        </p:spPr>
        <p:txBody>
          <a:bodyPr wrap="square" rtlCol="0">
            <a:spAutoFit/>
          </a:bodyPr>
          <a:lstStyle/>
          <a:p>
            <a:r>
              <a:rPr lang="en-US" altLang="zh-CN" dirty="0"/>
              <a:t>inline slots</a:t>
            </a:r>
            <a:r>
              <a:rPr lang="zh-CN" altLang="zh-CN" dirty="0"/>
              <a:t>为直接存储变量的值 </a:t>
            </a:r>
            <a:endParaRPr lang="en-US" altLang="zh-CN" dirty="0"/>
          </a:p>
          <a:p>
            <a:r>
              <a:rPr lang="en-US" altLang="zh-CN" dirty="0"/>
              <a:t>aux slots</a:t>
            </a:r>
            <a:r>
              <a:rPr lang="zh-CN" altLang="zh-CN" dirty="0"/>
              <a:t>为存储变量的指针 </a:t>
            </a:r>
            <a:endParaRPr lang="en-US" altLang="zh-CN" dirty="0"/>
          </a:p>
          <a:p>
            <a:endParaRPr lang="en-US" altLang="zh-CN" dirty="0"/>
          </a:p>
          <a:p>
            <a:endParaRPr lang="en-US" altLang="zh-CN" dirty="0"/>
          </a:p>
          <a:p>
            <a:r>
              <a:rPr lang="zh-CN" altLang="zh-CN" dirty="0"/>
              <a:t>转换</a:t>
            </a:r>
            <a:r>
              <a:rPr lang="en-US" altLang="zh-CN" dirty="0"/>
              <a:t>object</a:t>
            </a:r>
            <a:r>
              <a:rPr lang="zh-CN" altLang="zh-CN" dirty="0"/>
              <a:t>中</a:t>
            </a:r>
            <a:r>
              <a:rPr lang="en-US" altLang="zh-CN" dirty="0"/>
              <a:t>slots</a:t>
            </a:r>
            <a:r>
              <a:rPr lang="zh-CN" altLang="zh-CN" dirty="0"/>
              <a:t>的函数</a:t>
            </a:r>
            <a:r>
              <a:rPr lang="zh-CN" altLang="en-US" dirty="0"/>
              <a:t>：</a:t>
            </a:r>
            <a:r>
              <a:rPr lang="en-US" altLang="zh-CN" dirty="0" err="1"/>
              <a:t>AdjustSlots</a:t>
            </a:r>
            <a:r>
              <a:rPr lang="zh-CN" altLang="zh-CN" dirty="0"/>
              <a:t>，在该函数中设置标记 </a:t>
            </a:r>
          </a:p>
        </p:txBody>
      </p:sp>
      <p:pic>
        <p:nvPicPr>
          <p:cNvPr id="8" name="图片 7">
            <a:extLst>
              <a:ext uri="{FF2B5EF4-FFF2-40B4-BE49-F238E27FC236}">
                <a16:creationId xmlns:a16="http://schemas.microsoft.com/office/drawing/2014/main" id="{4E1C2B14-AC11-C34D-A849-F939B716AFA2}"/>
              </a:ext>
            </a:extLst>
          </p:cNvPr>
          <p:cNvPicPr/>
          <p:nvPr/>
        </p:nvPicPr>
        <p:blipFill>
          <a:blip r:embed="rId2">
            <a:extLst>
              <a:ext uri="{28A0092B-C50C-407E-A947-70E740481C1C}">
                <a14:useLocalDpi xmlns:a14="http://schemas.microsoft.com/office/drawing/2010/main" val="0"/>
              </a:ext>
            </a:extLst>
          </a:blip>
          <a:srcRect r="25208" b="24208"/>
          <a:stretch>
            <a:fillRect/>
          </a:stretch>
        </p:blipFill>
        <p:spPr>
          <a:xfrm>
            <a:off x="612586" y="1432561"/>
            <a:ext cx="7651195" cy="2673434"/>
          </a:xfrm>
          <a:prstGeom prst="rect">
            <a:avLst/>
          </a:prstGeom>
          <a:noFill/>
          <a:ln>
            <a:noFill/>
          </a:ln>
        </p:spPr>
      </p:pic>
      <p:sp>
        <p:nvSpPr>
          <p:cNvPr id="4" name="文本框 3">
            <a:extLst>
              <a:ext uri="{FF2B5EF4-FFF2-40B4-BE49-F238E27FC236}">
                <a16:creationId xmlns:a16="http://schemas.microsoft.com/office/drawing/2014/main" id="{BBEA44FE-BE77-E841-A7D2-3A8C323328E3}"/>
              </a:ext>
            </a:extLst>
          </p:cNvPr>
          <p:cNvSpPr txBox="1"/>
          <p:nvPr/>
        </p:nvSpPr>
        <p:spPr>
          <a:xfrm>
            <a:off x="1113091" y="4738255"/>
            <a:ext cx="9657827" cy="923330"/>
          </a:xfrm>
          <a:prstGeom prst="rect">
            <a:avLst/>
          </a:prstGeom>
          <a:noFill/>
        </p:spPr>
        <p:txBody>
          <a:bodyPr wrap="square" rtlCol="0">
            <a:spAutoFit/>
          </a:bodyPr>
          <a:lstStyle/>
          <a:p>
            <a:r>
              <a:rPr lang="zh-CN" altLang="zh-CN" dirty="0"/>
              <a:t>虑到</a:t>
            </a:r>
            <a:r>
              <a:rPr lang="en-US" altLang="zh-CN" dirty="0"/>
              <a:t>JavaScript</a:t>
            </a:r>
            <a:r>
              <a:rPr lang="zh-CN" altLang="zh-CN" dirty="0"/>
              <a:t>代码也会在</a:t>
            </a:r>
            <a:r>
              <a:rPr lang="en-US" altLang="zh-CN" dirty="0"/>
              <a:t>Interpreter</a:t>
            </a:r>
            <a:r>
              <a:rPr lang="zh-CN" altLang="zh-CN" dirty="0"/>
              <a:t>中运行，此时即使发生了类型混淆，也会在下一次解释执行时再次判断类型 </a:t>
            </a:r>
            <a:endParaRPr lang="en-US" altLang="zh-CN" dirty="0"/>
          </a:p>
          <a:p>
            <a:r>
              <a:rPr lang="zh-CN" altLang="zh-CN" dirty="0"/>
              <a:t>通过</a:t>
            </a:r>
            <a:r>
              <a:rPr lang="en-US" altLang="zh-CN" dirty="0" err="1"/>
              <a:t>CallFunction</a:t>
            </a:r>
            <a:r>
              <a:rPr lang="zh-CN" altLang="zh-CN" dirty="0"/>
              <a:t>中函数地址中的字节特征来判断代码是否会运行在</a:t>
            </a:r>
            <a:r>
              <a:rPr lang="en-US" altLang="zh-CN" dirty="0"/>
              <a:t>JIT</a:t>
            </a:r>
            <a:r>
              <a:rPr lang="zh-CN" altLang="zh-CN" dirty="0"/>
              <a:t>模式。</a:t>
            </a:r>
          </a:p>
        </p:txBody>
      </p:sp>
      <p:sp>
        <p:nvSpPr>
          <p:cNvPr id="5" name="灯片编号占位符 4">
            <a:extLst>
              <a:ext uri="{FF2B5EF4-FFF2-40B4-BE49-F238E27FC236}">
                <a16:creationId xmlns:a16="http://schemas.microsoft.com/office/drawing/2014/main" id="{2F042C5D-3016-4607-96B9-0C006B6B50AB}"/>
              </a:ext>
            </a:extLst>
          </p:cNvPr>
          <p:cNvSpPr>
            <a:spLocks noGrp="1"/>
          </p:cNvSpPr>
          <p:nvPr>
            <p:ph type="sldNum" sz="quarter" idx="12"/>
          </p:nvPr>
        </p:nvSpPr>
        <p:spPr/>
        <p:txBody>
          <a:bodyPr/>
          <a:lstStyle/>
          <a:p>
            <a:fld id="{5DD3DB80-B894-403A-B48E-6FDC1A72010E}" type="slidenum">
              <a:rPr lang="zh-CN" altLang="en-US" smtClean="0"/>
              <a:t>58</a:t>
            </a:fld>
            <a:endParaRPr lang="zh-CN" altLang="en-US"/>
          </a:p>
        </p:txBody>
      </p:sp>
    </p:spTree>
    <p:extLst>
      <p:ext uri="{BB962C8B-B14F-4D97-AF65-F5344CB8AC3E}">
        <p14:creationId xmlns:p14="http://schemas.microsoft.com/office/powerpoint/2010/main" val="27499656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šliḓê"/>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lîď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p:cNvSpPr>
            <a:spLocks noGrp="1"/>
          </p:cNvSpPr>
          <p:nvPr>
            <p:ph type="title"/>
          </p:nvPr>
        </p:nvSpPr>
        <p:spPr/>
        <p:txBody>
          <a:bodyPr/>
          <a:lstStyle/>
          <a:p>
            <a:r>
              <a:rPr lang="zh-CN" altLang="en-US" dirty="0"/>
              <a:t>方案概述：撤销标记</a:t>
            </a:r>
          </a:p>
        </p:txBody>
      </p:sp>
      <p:pic>
        <p:nvPicPr>
          <p:cNvPr id="5" name="图片 4">
            <a:extLst>
              <a:ext uri="{FF2B5EF4-FFF2-40B4-BE49-F238E27FC236}">
                <a16:creationId xmlns:a16="http://schemas.microsoft.com/office/drawing/2014/main" id="{F8A9CFD3-EC42-794B-983D-FBC8FFC9ED1A}"/>
              </a:ext>
            </a:extLst>
          </p:cNvPr>
          <p:cNvPicPr/>
          <p:nvPr/>
        </p:nvPicPr>
        <p:blipFill>
          <a:blip r:embed="rId2"/>
          <a:stretch>
            <a:fillRect/>
          </a:stretch>
        </p:blipFill>
        <p:spPr>
          <a:xfrm>
            <a:off x="1122466" y="1500484"/>
            <a:ext cx="9672204" cy="2988389"/>
          </a:xfrm>
          <a:prstGeom prst="rect">
            <a:avLst/>
          </a:prstGeom>
        </p:spPr>
      </p:pic>
      <p:sp>
        <p:nvSpPr>
          <p:cNvPr id="3" name="文本框 2">
            <a:extLst>
              <a:ext uri="{FF2B5EF4-FFF2-40B4-BE49-F238E27FC236}">
                <a16:creationId xmlns:a16="http://schemas.microsoft.com/office/drawing/2014/main" id="{FBC354F8-A51C-D140-8A8C-C13E7796788F}"/>
              </a:ext>
            </a:extLst>
          </p:cNvPr>
          <p:cNvSpPr txBox="1"/>
          <p:nvPr/>
        </p:nvSpPr>
        <p:spPr>
          <a:xfrm>
            <a:off x="1401288" y="4809506"/>
            <a:ext cx="9393382" cy="1200329"/>
          </a:xfrm>
          <a:prstGeom prst="rect">
            <a:avLst/>
          </a:prstGeom>
          <a:noFill/>
        </p:spPr>
        <p:txBody>
          <a:bodyPr wrap="square" rtlCol="0">
            <a:spAutoFit/>
          </a:bodyPr>
          <a:lstStyle/>
          <a:p>
            <a:r>
              <a:rPr lang="zh-CN" altLang="zh-CN" dirty="0"/>
              <a:t>为了提高程序的检测精度，我们再之前的防御机制上引入撤销标记机制，来减少防御机制的误报。</a:t>
            </a:r>
            <a:endParaRPr lang="en-US" altLang="zh-CN" dirty="0"/>
          </a:p>
          <a:p>
            <a:r>
              <a:rPr lang="zh-CN" altLang="zh-CN" dirty="0"/>
              <a:t>当程序运行在</a:t>
            </a:r>
            <a:r>
              <a:rPr lang="en-US" altLang="zh-CN" dirty="0"/>
              <a:t>JIT</a:t>
            </a:r>
            <a:r>
              <a:rPr lang="zh-CN" altLang="zh-CN" dirty="0"/>
              <a:t>模式下时，会直接运行编译好的</a:t>
            </a:r>
            <a:r>
              <a:rPr lang="en-US" altLang="zh-CN" dirty="0"/>
              <a:t>Lower</a:t>
            </a:r>
            <a:r>
              <a:rPr lang="zh-CN" altLang="zh-CN" dirty="0"/>
              <a:t>代码，所以我们要在</a:t>
            </a:r>
            <a:r>
              <a:rPr lang="en-US" altLang="zh-CN" dirty="0"/>
              <a:t>Lower</a:t>
            </a:r>
            <a:r>
              <a:rPr lang="zh-CN" altLang="zh-CN" dirty="0"/>
              <a:t>代码生成时加入指令，在</a:t>
            </a:r>
            <a:r>
              <a:rPr lang="en-US" altLang="zh-CN" dirty="0"/>
              <a:t>Lower</a:t>
            </a:r>
            <a:r>
              <a:rPr lang="zh-CN" altLang="zh-CN" dirty="0"/>
              <a:t>代码层面实现标记撤销 </a:t>
            </a:r>
            <a:endParaRPr kumimoji="1" lang="zh-CN" altLang="en-US" dirty="0"/>
          </a:p>
        </p:txBody>
      </p:sp>
      <p:sp>
        <p:nvSpPr>
          <p:cNvPr id="4" name="灯片编号占位符 3">
            <a:extLst>
              <a:ext uri="{FF2B5EF4-FFF2-40B4-BE49-F238E27FC236}">
                <a16:creationId xmlns:a16="http://schemas.microsoft.com/office/drawing/2014/main" id="{A666B4D5-B128-42D4-A1C5-F8F13FCB723D}"/>
              </a:ext>
            </a:extLst>
          </p:cNvPr>
          <p:cNvSpPr>
            <a:spLocks noGrp="1"/>
          </p:cNvSpPr>
          <p:nvPr>
            <p:ph type="sldNum" sz="quarter" idx="12"/>
          </p:nvPr>
        </p:nvSpPr>
        <p:spPr/>
        <p:txBody>
          <a:bodyPr/>
          <a:lstStyle/>
          <a:p>
            <a:fld id="{5DD3DB80-B894-403A-B48E-6FDC1A72010E}" type="slidenum">
              <a:rPr lang="zh-CN" altLang="en-US" smtClean="0"/>
              <a:t>59</a:t>
            </a:fld>
            <a:endParaRPr lang="zh-CN" altLang="en-US"/>
          </a:p>
        </p:txBody>
      </p:sp>
    </p:spTree>
    <p:extLst>
      <p:ext uri="{BB962C8B-B14F-4D97-AF65-F5344CB8AC3E}">
        <p14:creationId xmlns:p14="http://schemas.microsoft.com/office/powerpoint/2010/main" val="124312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Thanks</a:t>
            </a:r>
            <a:br>
              <a:rPr lang="en-US" altLang="zh-CN" dirty="0"/>
            </a:br>
            <a:r>
              <a:rPr lang="en-US" altLang="zh-CN" dirty="0"/>
              <a:t>And Your Slogan Here</a:t>
            </a:r>
            <a:endParaRPr lang="zh-CN" altLang="en-US" dirty="0"/>
          </a:p>
        </p:txBody>
      </p:sp>
      <p:sp>
        <p:nvSpPr>
          <p:cNvPr id="3" name="文本占位符 2"/>
          <p:cNvSpPr>
            <a:spLocks noGrp="1"/>
          </p:cNvSpPr>
          <p:nvPr>
            <p:ph type="body" sz="quarter" idx="10"/>
          </p:nvPr>
        </p:nvSpPr>
        <p:spPr/>
        <p:txBody>
          <a:bodyPr/>
          <a:lstStyle/>
          <a:p>
            <a:r>
              <a:rPr lang="en-US" altLang="zh-CN" dirty="0"/>
              <a:t>Speaker name and title</a:t>
            </a:r>
          </a:p>
        </p:txBody>
      </p:sp>
      <p:grpSp>
        <p:nvGrpSpPr>
          <p:cNvPr id="9" name="组合 8"/>
          <p:cNvGrpSpPr/>
          <p:nvPr/>
        </p:nvGrpSpPr>
        <p:grpSpPr>
          <a:xfrm>
            <a:off x="4940186" y="2297434"/>
            <a:ext cx="2604181" cy="1131566"/>
            <a:chOff x="2855913" y="-477838"/>
            <a:chExt cx="5757862" cy="2501900"/>
          </a:xfrm>
          <a:solidFill>
            <a:srgbClr val="273849"/>
          </a:solidFill>
        </p:grpSpPr>
        <p:sp>
          <p:nvSpPr>
            <p:cNvPr id="10" name="Freeform 5"/>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1" name="Freeform 6"/>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2" name="Freeform 7"/>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3" name="Freeform 8"/>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sp>
          <p:nvSpPr>
            <p:cNvPr id="14" name="Freeform 9"/>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91440" tIns="45720" rIns="91440" bIns="45720" numCol="1" anchor="t" anchorCtr="0" compatLnSpc="1"/>
            <a:lstStyle/>
            <a:p>
              <a:endParaRPr lang="zh-CN" altLang="en-US">
                <a:solidFill>
                  <a:schemeClr val="bg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BBC9F68-53D6-45AB-A723-A9CD34490108}"/>
              </a:ext>
            </a:extLst>
          </p:cNvPr>
          <p:cNvSpPr>
            <a:spLocks noGrp="1"/>
          </p:cNvSpPr>
          <p:nvPr>
            <p:ph type="sldNum" sz="quarter" idx="12"/>
          </p:nvPr>
        </p:nvSpPr>
        <p:spPr/>
        <p:txBody>
          <a:bodyPr/>
          <a:lstStyle/>
          <a:p>
            <a:fld id="{5DD3DB80-B894-403A-B48E-6FDC1A72010E}" type="slidenum">
              <a:rPr lang="zh-CN" altLang="en-US" smtClean="0"/>
              <a:t>7</a:t>
            </a:fld>
            <a:endParaRPr lang="zh-CN" altLang="en-US"/>
          </a:p>
        </p:txBody>
      </p:sp>
    </p:spTree>
    <p:extLst>
      <p:ext uri="{BB962C8B-B14F-4D97-AF65-F5344CB8AC3E}">
        <p14:creationId xmlns:p14="http://schemas.microsoft.com/office/powerpoint/2010/main" val="3361302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669925" y="3257710"/>
            <a:ext cx="5315923" cy="0"/>
          </a:xfrm>
          <a:prstGeom prst="line">
            <a:avLst/>
          </a:prstGeom>
          <a:ln>
            <a:solidFill>
              <a:schemeClr val="accent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29804" y="2204422"/>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/02</a:t>
            </a:r>
            <a:endParaRPr lang="zh-CN" altLang="en-US" spc="100" dirty="0">
              <a:solidFill>
                <a:schemeClr val="accent1"/>
              </a:solidFill>
              <a:latin typeface="Impact" panose="020B0806030902050204" pitchFamily="34" charset="0"/>
              <a:cs typeface="Arial" panose="020B0604020202090204" pitchFamily="34" charset="0"/>
            </a:endParaRPr>
          </a:p>
        </p:txBody>
      </p:sp>
      <p:sp>
        <p:nvSpPr>
          <p:cNvPr id="22" name="标题 21"/>
          <p:cNvSpPr>
            <a:spLocks noGrp="1"/>
          </p:cNvSpPr>
          <p:nvPr>
            <p:ph type="title"/>
          </p:nvPr>
        </p:nvSpPr>
        <p:spPr/>
        <p:txBody>
          <a:bodyPr/>
          <a:lstStyle/>
          <a:p>
            <a:r>
              <a:rPr lang="en-US" altLang="zh-CN"/>
              <a:t>Section Header Here</a:t>
            </a:r>
            <a:endParaRPr lang="zh-CN" altLang="en-US" dirty="0"/>
          </a:p>
        </p:txBody>
      </p:sp>
      <p:sp>
        <p:nvSpPr>
          <p:cNvPr id="23" name="文本占位符 22"/>
          <p:cNvSpPr>
            <a:spLocks noGrp="1"/>
          </p:cNvSpPr>
          <p:nvPr>
            <p:ph type="body" idx="1"/>
          </p:nvPr>
        </p:nvSpPr>
        <p:spPr/>
        <p:txBody>
          <a:bodyPr/>
          <a:lstStyle/>
          <a:p>
            <a:pPr lvl="0"/>
            <a:r>
              <a:rPr lang="en-US" altLang="zh-CN"/>
              <a:t>Supporting text here.</a:t>
            </a:r>
          </a:p>
          <a:p>
            <a:pPr lvl="0"/>
            <a:r>
              <a:rPr lang="en-US" altLang="zh-CN"/>
              <a:t>When you copy &amp; paste, choose "keep text only" option.</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šliḓê"/>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lîď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p:cNvSpPr>
            <a:spLocks noGrp="1"/>
          </p:cNvSpPr>
          <p:nvPr>
            <p:ph type="title"/>
          </p:nvPr>
        </p:nvSpPr>
        <p:spPr/>
        <p:txBody>
          <a:bodyPr/>
          <a:lstStyle/>
          <a:p>
            <a:r>
              <a:rPr lang="zh-CN" altLang="en-US" dirty="0"/>
              <a:t>背景知识：</a:t>
            </a:r>
          </a:p>
        </p:txBody>
      </p:sp>
      <p:sp>
        <p:nvSpPr>
          <p:cNvPr id="3" name="灯片编号占位符 2">
            <a:extLst>
              <a:ext uri="{FF2B5EF4-FFF2-40B4-BE49-F238E27FC236}">
                <a16:creationId xmlns:a16="http://schemas.microsoft.com/office/drawing/2014/main" id="{73004170-3431-431F-895D-E5CB7500ADB0}"/>
              </a:ext>
            </a:extLst>
          </p:cNvPr>
          <p:cNvSpPr>
            <a:spLocks noGrp="1"/>
          </p:cNvSpPr>
          <p:nvPr>
            <p:ph type="sldNum" sz="quarter" idx="12"/>
          </p:nvPr>
        </p:nvSpPr>
        <p:spPr/>
        <p:txBody>
          <a:bodyPr/>
          <a:lstStyle/>
          <a:p>
            <a:fld id="{5DD3DB80-B894-403A-B48E-6FDC1A72010E}" type="slidenum">
              <a:rPr lang="zh-CN" altLang="en-US" smtClean="0"/>
              <a:t>9</a:t>
            </a:fld>
            <a:endParaRPr lang="zh-CN" altLang="en-US"/>
          </a:p>
        </p:txBody>
      </p:sp>
    </p:spTree>
    <p:extLst>
      <p:ext uri="{BB962C8B-B14F-4D97-AF65-F5344CB8AC3E}">
        <p14:creationId xmlns:p14="http://schemas.microsoft.com/office/powerpoint/2010/main" val="1616349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2c003fee-b0ef-4976-bf57-eb05c19ca164"/>
</p:tagLst>
</file>

<file path=ppt/tags/tag10.xml><?xml version="1.0" encoding="utf-8"?>
<p:tagLst xmlns:a="http://schemas.openxmlformats.org/drawingml/2006/main" xmlns:r="http://schemas.openxmlformats.org/officeDocument/2006/relationships" xmlns:p="http://schemas.openxmlformats.org/presentationml/2006/main">
  <p:tag name="ISLIDE.DIAGRAM" val="f6ff930c-8939-450b-b879-7bfb9bcd13b3"/>
</p:tagLst>
</file>

<file path=ppt/tags/tag11.xml><?xml version="1.0" encoding="utf-8"?>
<p:tagLst xmlns:a="http://schemas.openxmlformats.org/drawingml/2006/main" xmlns:r="http://schemas.openxmlformats.org/officeDocument/2006/relationships" xmlns:p="http://schemas.openxmlformats.org/presentationml/2006/main">
  <p:tag name="ISLIDE.DIAGRAM" val="6ce2f199-8d63-47d4-9e87-a9314f7d5d96"/>
</p:tagLst>
</file>

<file path=ppt/tags/tag12.xml><?xml version="1.0" encoding="utf-8"?>
<p:tagLst xmlns:a="http://schemas.openxmlformats.org/drawingml/2006/main" xmlns:r="http://schemas.openxmlformats.org/officeDocument/2006/relationships" xmlns:p="http://schemas.openxmlformats.org/presentationml/2006/main">
  <p:tag name="ISLIDE.DIAGRAM" val="117300a8-8bb0-4700-bc9d-a1b8820e4837"/>
</p:tagLst>
</file>

<file path=ppt/tags/tag13.xml><?xml version="1.0" encoding="utf-8"?>
<p:tagLst xmlns:a="http://schemas.openxmlformats.org/drawingml/2006/main" xmlns:r="http://schemas.openxmlformats.org/officeDocument/2006/relationships" xmlns:p="http://schemas.openxmlformats.org/presentationml/2006/main">
  <p:tag name="ISLIDE.DIAGRAM" val="ebba2635-672c-44a3-9a32-a22c2432cc90"/>
</p:tagLst>
</file>

<file path=ppt/tags/tag14.xml><?xml version="1.0" encoding="utf-8"?>
<p:tagLst xmlns:a="http://schemas.openxmlformats.org/drawingml/2006/main" xmlns:r="http://schemas.openxmlformats.org/officeDocument/2006/relationships" xmlns:p="http://schemas.openxmlformats.org/presentationml/2006/main">
  <p:tag name="ISLIDE.DIAGRAM" val="7ba0475b-fd7d-4bb6-b0df-21317534d091"/>
</p:tagLst>
</file>

<file path=ppt/tags/tag15.xml><?xml version="1.0" encoding="utf-8"?>
<p:tagLst xmlns:a="http://schemas.openxmlformats.org/drawingml/2006/main" xmlns:r="http://schemas.openxmlformats.org/officeDocument/2006/relationships" xmlns:p="http://schemas.openxmlformats.org/presentationml/2006/main">
  <p:tag name="ISLIDE.DIAGRAM" val="fd479647-3895-4f99-8de4-af4ce66e0f6b"/>
</p:tagLst>
</file>

<file path=ppt/tags/tag16.xml><?xml version="1.0" encoding="utf-8"?>
<p:tagLst xmlns:a="http://schemas.openxmlformats.org/drawingml/2006/main" xmlns:r="http://schemas.openxmlformats.org/officeDocument/2006/relationships" xmlns:p="http://schemas.openxmlformats.org/presentationml/2006/main">
  <p:tag name="ISLIDE.DIAGRAM" val="fe7d6a2a-6b39-48c2-bebb-d7b41482bc5d"/>
</p:tagLst>
</file>

<file path=ppt/tags/tag17.xml><?xml version="1.0" encoding="utf-8"?>
<p:tagLst xmlns:a="http://schemas.openxmlformats.org/drawingml/2006/main" xmlns:r="http://schemas.openxmlformats.org/officeDocument/2006/relationships" xmlns:p="http://schemas.openxmlformats.org/presentationml/2006/main">
  <p:tag name="ISLIDE.DIAGRAM" val="fd1366ba-7641-464a-932f-5d857f1af7e4"/>
</p:tagLst>
</file>

<file path=ppt/tags/tag18.xml><?xml version="1.0" encoding="utf-8"?>
<p:tagLst xmlns:a="http://schemas.openxmlformats.org/drawingml/2006/main" xmlns:r="http://schemas.openxmlformats.org/officeDocument/2006/relationships" xmlns:p="http://schemas.openxmlformats.org/presentationml/2006/main">
  <p:tag name="ISLIDE.DIAGRAM" val="d7274021-1e3f-4bbf-90e8-a4204b072c85"/>
</p:tagLst>
</file>

<file path=ppt/tags/tag19.xml><?xml version="1.0" encoding="utf-8"?>
<p:tagLst xmlns:a="http://schemas.openxmlformats.org/drawingml/2006/main" xmlns:r="http://schemas.openxmlformats.org/officeDocument/2006/relationships" xmlns:p="http://schemas.openxmlformats.org/presentationml/2006/main">
  <p:tag name="ISLIDE.DIAGRAM" val="cb002563-37c5-4fe3-bd0b-8d9103a51177"/>
</p:tagLst>
</file>

<file path=ppt/tags/tag2.xml><?xml version="1.0" encoding="utf-8"?>
<p:tagLst xmlns:a="http://schemas.openxmlformats.org/drawingml/2006/main" xmlns:r="http://schemas.openxmlformats.org/officeDocument/2006/relationships" xmlns:p="http://schemas.openxmlformats.org/presentationml/2006/main">
  <p:tag name="ISLIDE.DIAGRAM" val="1daeb538-ba05-44f8-84fd-3560b95d1044"/>
</p:tagLst>
</file>

<file path=ppt/tags/tag20.xml><?xml version="1.0" encoding="utf-8"?>
<p:tagLst xmlns:a="http://schemas.openxmlformats.org/drawingml/2006/main" xmlns:r="http://schemas.openxmlformats.org/officeDocument/2006/relationships" xmlns:p="http://schemas.openxmlformats.org/presentationml/2006/main">
  <p:tag name="ISLIDE.DIAGRAM" val="7f4f66e0-fed5-49e7-b3c5-1b1840b787c9"/>
</p:tagLst>
</file>

<file path=ppt/tags/tag21.xml><?xml version="1.0" encoding="utf-8"?>
<p:tagLst xmlns:a="http://schemas.openxmlformats.org/drawingml/2006/main" xmlns:r="http://schemas.openxmlformats.org/officeDocument/2006/relationships" xmlns:p="http://schemas.openxmlformats.org/presentationml/2006/main">
  <p:tag name="ISLIDE.DIAGRAM" val="f8ead439-05e9-4e68-8eb7-97599e10d1b7"/>
</p:tagLst>
</file>

<file path=ppt/tags/tag22.xml><?xml version="1.0" encoding="utf-8"?>
<p:tagLst xmlns:a="http://schemas.openxmlformats.org/drawingml/2006/main" xmlns:r="http://schemas.openxmlformats.org/officeDocument/2006/relationships" xmlns:p="http://schemas.openxmlformats.org/presentationml/2006/main">
  <p:tag name="ISLIDE.DIAGRAM" val="c448ca72-daa5-4b7b-accd-76a4db21f316"/>
</p:tagLst>
</file>

<file path=ppt/tags/tag23.xml><?xml version="1.0" encoding="utf-8"?>
<p:tagLst xmlns:a="http://schemas.openxmlformats.org/drawingml/2006/main" xmlns:r="http://schemas.openxmlformats.org/officeDocument/2006/relationships" xmlns:p="http://schemas.openxmlformats.org/presentationml/2006/main">
  <p:tag name="ISLIDE.DIAGRAM" val="fbf2e43a-aa63-449d-8aa9-3b308d49a0c5"/>
</p:tagLst>
</file>

<file path=ppt/tags/tag24.xml><?xml version="1.0" encoding="utf-8"?>
<p:tagLst xmlns:a="http://schemas.openxmlformats.org/drawingml/2006/main" xmlns:r="http://schemas.openxmlformats.org/officeDocument/2006/relationships" xmlns:p="http://schemas.openxmlformats.org/presentationml/2006/main">
  <p:tag name="ISLIDE.DIAGRAM" val="fe1d9bc7-6e63-4436-a7aa-c0f3efd4e635"/>
</p:tagLst>
</file>

<file path=ppt/tags/tag25.xml><?xml version="1.0" encoding="utf-8"?>
<p:tagLst xmlns:a="http://schemas.openxmlformats.org/drawingml/2006/main" xmlns:r="http://schemas.openxmlformats.org/officeDocument/2006/relationships" xmlns:p="http://schemas.openxmlformats.org/presentationml/2006/main">
  <p:tag name="ISLIDE.DIAGRAM" val="70af7c63-869d-4cea-bc53-64e95cee38cb"/>
</p:tagLst>
</file>

<file path=ppt/tags/tag26.xml><?xml version="1.0" encoding="utf-8"?>
<p:tagLst xmlns:a="http://schemas.openxmlformats.org/drawingml/2006/main" xmlns:r="http://schemas.openxmlformats.org/officeDocument/2006/relationships" xmlns:p="http://schemas.openxmlformats.org/presentationml/2006/main">
  <p:tag name="ISLIDE.DIAGRAM" val="f8ead439-05e9-4e68-8eb7-97599e10d1b7"/>
</p:tagLst>
</file>

<file path=ppt/tags/tag27.xml><?xml version="1.0" encoding="utf-8"?>
<p:tagLst xmlns:a="http://schemas.openxmlformats.org/drawingml/2006/main" xmlns:r="http://schemas.openxmlformats.org/officeDocument/2006/relationships" xmlns:p="http://schemas.openxmlformats.org/presentationml/2006/main">
  <p:tag name="ISLIDE.DIAGRAM" val="fd479647-3895-4f99-8de4-af4ce66e0f6b"/>
</p:tagLst>
</file>

<file path=ppt/tags/tag3.xml><?xml version="1.0" encoding="utf-8"?>
<p:tagLst xmlns:a="http://schemas.openxmlformats.org/drawingml/2006/main" xmlns:r="http://schemas.openxmlformats.org/officeDocument/2006/relationships" xmlns:p="http://schemas.openxmlformats.org/presentationml/2006/main">
  <p:tag name="ISLIDE.DIAGRAM" val="b3150c16-0122-40ef-9fc8-a6e99c00bc37"/>
</p:tagLst>
</file>

<file path=ppt/tags/tag4.xml><?xml version="1.0" encoding="utf-8"?>
<p:tagLst xmlns:a="http://schemas.openxmlformats.org/drawingml/2006/main" xmlns:r="http://schemas.openxmlformats.org/officeDocument/2006/relationships" xmlns:p="http://schemas.openxmlformats.org/presentationml/2006/main">
  <p:tag name="ISLIDE.DIAGRAM" val="fd4b59f4-1752-4c59-89d5-468a72e9fd15"/>
</p:tagLst>
</file>

<file path=ppt/tags/tag5.xml><?xml version="1.0" encoding="utf-8"?>
<p:tagLst xmlns:a="http://schemas.openxmlformats.org/drawingml/2006/main" xmlns:r="http://schemas.openxmlformats.org/officeDocument/2006/relationships" xmlns:p="http://schemas.openxmlformats.org/presentationml/2006/main">
  <p:tag name="ISLIDE.DIAGRAM" val="e19ed776-aded-40d9-a435-a30e9c9fa6fa"/>
</p:tagLst>
</file>

<file path=ppt/tags/tag6.xml><?xml version="1.0" encoding="utf-8"?>
<p:tagLst xmlns:a="http://schemas.openxmlformats.org/drawingml/2006/main" xmlns:r="http://schemas.openxmlformats.org/officeDocument/2006/relationships" xmlns:p="http://schemas.openxmlformats.org/presentationml/2006/main">
  <p:tag name="ISLIDE.DIAGRAM" val="d171c11e-8b45-40fa-9d27-f153e898d263"/>
</p:tagLst>
</file>

<file path=ppt/tags/tag7.xml><?xml version="1.0" encoding="utf-8"?>
<p:tagLst xmlns:a="http://schemas.openxmlformats.org/drawingml/2006/main" xmlns:r="http://schemas.openxmlformats.org/officeDocument/2006/relationships" xmlns:p="http://schemas.openxmlformats.org/presentationml/2006/main">
  <p:tag name="ISLIDE.DIAGRAM" val="69fec5b5-d3ec-46a8-ac18-2205945d408c"/>
</p:tagLst>
</file>

<file path=ppt/tags/tag8.xml><?xml version="1.0" encoding="utf-8"?>
<p:tagLst xmlns:a="http://schemas.openxmlformats.org/drawingml/2006/main" xmlns:r="http://schemas.openxmlformats.org/officeDocument/2006/relationships" xmlns:p="http://schemas.openxmlformats.org/presentationml/2006/main">
  <p:tag name="ISLIDE.DIAGRAM" val="ced1fcfc-e600-4618-b80b-c301a1bfccdb"/>
</p:tagLst>
</file>

<file path=ppt/tags/tag9.xml><?xml version="1.0" encoding="utf-8"?>
<p:tagLst xmlns:a="http://schemas.openxmlformats.org/drawingml/2006/main" xmlns:r="http://schemas.openxmlformats.org/officeDocument/2006/relationships" xmlns:p="http://schemas.openxmlformats.org/presentationml/2006/main">
  <p:tag name="ISLIDE.DIAGRAM" val="fee58542-c0a4-48ed-9bc9-ff693a0e4ca8"/>
</p:tagLst>
</file>

<file path=ppt/theme/theme1.xml><?xml version="1.0" encoding="utf-8"?>
<a:theme xmlns:a="http://schemas.openxmlformats.org/drawingml/2006/main" name="主题5">
  <a:themeElements>
    <a:clrScheme name="自定义 32">
      <a:dk1>
        <a:srgbClr val="000000"/>
      </a:dk1>
      <a:lt1>
        <a:srgbClr val="FFFFFF"/>
      </a:lt1>
      <a:dk2>
        <a:srgbClr val="778495"/>
      </a:dk2>
      <a:lt2>
        <a:srgbClr val="F0F0F0"/>
      </a:lt2>
      <a:accent1>
        <a:srgbClr val="FFD23C"/>
      </a:accent1>
      <a:accent2>
        <a:srgbClr val="424242"/>
      </a:accent2>
      <a:accent3>
        <a:srgbClr val="616161"/>
      </a:accent3>
      <a:accent4>
        <a:srgbClr val="ECB500"/>
      </a:accent4>
      <a:accent5>
        <a:srgbClr val="969696"/>
      </a:accent5>
      <a:accent6>
        <a:srgbClr val="7F7F7F"/>
      </a:accent6>
      <a:hlink>
        <a:srgbClr val="FFD23C"/>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13406</TotalTime>
  <Words>4810</Words>
  <Application>Microsoft Macintosh PowerPoint</Application>
  <PresentationFormat>宽屏</PresentationFormat>
  <Paragraphs>713</Paragraphs>
  <Slides>59</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59</vt:i4>
      </vt:variant>
    </vt:vector>
  </HeadingPairs>
  <TitlesOfParts>
    <vt:vector size="65" baseType="lpstr">
      <vt:lpstr>微软雅黑</vt:lpstr>
      <vt:lpstr>Arial</vt:lpstr>
      <vt:lpstr>Calibri</vt:lpstr>
      <vt:lpstr>Helvetica</vt:lpstr>
      <vt:lpstr>Impact</vt:lpstr>
      <vt:lpstr>主题5</vt:lpstr>
      <vt:lpstr>课题2：深度神经网络架构自动设计</vt:lpstr>
      <vt:lpstr>PowerPoint 演示文稿</vt:lpstr>
      <vt:lpstr>论文阅读</vt:lpstr>
      <vt:lpstr>分类</vt:lpstr>
      <vt:lpstr>分类</vt:lpstr>
      <vt:lpstr>Thanks And Your Slogan Here</vt:lpstr>
      <vt:lpstr>PowerPoint 演示文稿</vt:lpstr>
      <vt:lpstr>Section Header Here</vt:lpstr>
      <vt:lpstr>背景知识：</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Click to edit Master title style</vt:lpstr>
      <vt:lpstr>PowerPoint 演示文稿</vt:lpstr>
      <vt:lpstr>选题背景：JavaScript 引擎</vt:lpstr>
      <vt:lpstr>选题背景：浏览器漏洞</vt:lpstr>
      <vt:lpstr>选题背景：JavaScript 引擎漏洞</vt:lpstr>
      <vt:lpstr>选题背景：漏洞类别及检测方法</vt:lpstr>
      <vt:lpstr>选题背景：类型混淆漏洞</vt:lpstr>
      <vt:lpstr>选题背景：相关工作</vt:lpstr>
      <vt:lpstr>选题背景： JavaScript语言的应用范围越来越广泛</vt:lpstr>
      <vt:lpstr>背景知识：JavaScript 对象存储</vt:lpstr>
      <vt:lpstr>背景知识：JavaScript 对象存储优化方法</vt:lpstr>
      <vt:lpstr>背景知识：JavaScript 数组存储</vt:lpstr>
      <vt:lpstr>背景知识：JavaScript 数组存储优化</vt:lpstr>
      <vt:lpstr>背景知识：类型混淆漏洞</vt:lpstr>
      <vt:lpstr>背景知识：类型混淆漏洞</vt:lpstr>
      <vt:lpstr>作品介绍</vt:lpstr>
      <vt:lpstr>方案概述：普适的类型混淆动态防御机制 </vt:lpstr>
      <vt:lpstr>方案概述：JIT模式下无类型混淆代码运行流程 </vt:lpstr>
      <vt:lpstr>方案概述：JIT模式下类型混淆代码运行流程 </vt:lpstr>
      <vt:lpstr>方案概述：流程关键点</vt:lpstr>
      <vt:lpstr>方案概述：流程演示</vt:lpstr>
      <vt:lpstr>方案概述：设计标记</vt:lpstr>
      <vt:lpstr>方案概述：设计标记</vt:lpstr>
      <vt:lpstr>方案概述：撤销标记</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石 依凡</cp:lastModifiedBy>
  <cp:revision>268</cp:revision>
  <cp:lastPrinted>2021-07-19T07:27:51Z</cp:lastPrinted>
  <dcterms:created xsi:type="dcterms:W3CDTF">2021-07-19T07:27:51Z</dcterms:created>
  <dcterms:modified xsi:type="dcterms:W3CDTF">2023-04-04T15:08:07Z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a9c88281-e023-4f20-a9da-4e51d6947c6f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2018-08-30T09:17:57.0521366Z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2052-3.8.0.6081</vt:lpwstr>
  </property>
</Properties>
</file>