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7" r:id="rId2"/>
    <p:sldId id="279" r:id="rId3"/>
    <p:sldId id="278" r:id="rId4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on 1">
            <a:extLst>
              <a:ext uri="{FF2B5EF4-FFF2-40B4-BE49-F238E27FC236}">
                <a16:creationId xmlns:a16="http://schemas.microsoft.com/office/drawing/2014/main" id="{4330A0B2-832A-426A-8513-25EAA04A5B0F}"/>
              </a:ext>
            </a:extLst>
          </p:cNvPr>
          <p:cNvSpPr>
            <a:spLocks noChangeAspect="1"/>
          </p:cNvSpPr>
          <p:nvPr/>
        </p:nvSpPr>
        <p:spPr>
          <a:xfrm rot="14412068">
            <a:off x="810189" y="1154690"/>
            <a:ext cx="4669286" cy="4114800"/>
          </a:xfrm>
          <a:prstGeom prst="mo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8190BC94-B3B8-48E8-9525-95B17EA60EEB}"/>
              </a:ext>
            </a:extLst>
          </p:cNvPr>
          <p:cNvSpPr>
            <a:spLocks noChangeAspect="1"/>
          </p:cNvSpPr>
          <p:nvPr/>
        </p:nvSpPr>
        <p:spPr>
          <a:xfrm rot="3571770">
            <a:off x="1820688" y="1796053"/>
            <a:ext cx="2144234" cy="21031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24A56D97-0E03-4125-936F-52FF39292FFA}"/>
              </a:ext>
            </a:extLst>
          </p:cNvPr>
          <p:cNvSpPr>
            <a:spLocks noChangeAspect="1"/>
          </p:cNvSpPr>
          <p:nvPr/>
        </p:nvSpPr>
        <p:spPr>
          <a:xfrm rot="3571770">
            <a:off x="2978532" y="3352981"/>
            <a:ext cx="1130645" cy="11887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85A00-F0B6-4E7D-A6D2-129B13553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10078"/>
          <a:stretch/>
        </p:blipFill>
        <p:spPr>
          <a:xfrm>
            <a:off x="226855" y="1528653"/>
            <a:ext cx="5032690" cy="25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21942" y="-657752"/>
            <a:ext cx="5442516" cy="538609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X</a:t>
            </a:r>
            <a:r>
              <a:rPr lang="en-US" sz="34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dist="63500" dir="5400000" algn="tl">
                    <a:srgbClr val="FFC000"/>
                  </a:outerShdw>
                </a:effectLst>
                <a:latin typeface="Bahnschrift Condensed" panose="020B0502040204020203" pitchFamily="34" charset="0"/>
              </a:rPr>
              <a:t>S</a:t>
            </a:r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F</a:t>
            </a:r>
            <a:endParaRPr lang="en-US" sz="34400" cap="none" spc="0" dirty="0">
              <a:ln/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BB50BB6-78A6-4FDA-96EA-93239DE6ECE9}"/>
              </a:ext>
            </a:extLst>
          </p:cNvPr>
          <p:cNvSpPr>
            <a:spLocks/>
          </p:cNvSpPr>
          <p:nvPr/>
        </p:nvSpPr>
        <p:spPr>
          <a:xfrm rot="16200000">
            <a:off x="2516005" y="3381744"/>
            <a:ext cx="454391" cy="16459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0DD33751-D60B-4337-8B81-7C94C5796CB4}"/>
              </a:ext>
            </a:extLst>
          </p:cNvPr>
          <p:cNvSpPr>
            <a:spLocks/>
          </p:cNvSpPr>
          <p:nvPr/>
        </p:nvSpPr>
        <p:spPr>
          <a:xfrm rot="16200000">
            <a:off x="2451091" y="3622609"/>
            <a:ext cx="584219" cy="219456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4</Words>
  <Application>Microsoft Office PowerPoint</Application>
  <PresentationFormat>Custom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117</cp:revision>
  <dcterms:created xsi:type="dcterms:W3CDTF">2017-10-16T16:11:20Z</dcterms:created>
  <dcterms:modified xsi:type="dcterms:W3CDTF">2019-03-04T03:02:11Z</dcterms:modified>
</cp:coreProperties>
</file>