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32B-A111-4BEF-8C8A-C0265846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89E8C-A833-429A-AB97-A97020FB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4197-59A4-4F7B-916A-B9F9FEC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96ED-ACA2-4D01-889C-5E3DE6C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DCFA-F224-4603-8DF6-C7762FDE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6DB7-EF71-45F0-A321-8348B12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2D95B-45D5-45DD-8A50-CDA7C27F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C363-E1D5-4B0A-B857-6489764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46E6-5F4C-42B2-B3AC-7F65F88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0E8B-06D7-44C7-9CAF-41581657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E381A-B19E-44A1-B33F-05821913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0A6D3-F405-4F99-81B7-2CE2276A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0AFD-15E7-4948-B396-3CE47C36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C846-DDDB-43EF-A271-F2B7B82D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8016-6584-4A4C-BCE9-6EF3107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559-A84F-4400-9B06-A7B1545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2C3E-CCB0-45DB-AE7C-BE446389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A374-C8BC-4500-BCB5-1DB54BF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5471-B34F-4839-B55A-8690E7C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0945-144A-4D99-844F-737BDF58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03E-DF1A-4D1D-94BD-2C40562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0122-EE3D-4980-B367-D34B6988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20EE-1E4C-41BB-860A-8B424806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3B2-755D-4F58-B8FB-D36219A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D97A-2742-4780-A254-B181419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32E-8C13-406A-B973-F5BFC498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B4D5-DD1B-4210-A745-6BF55D03D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BC17-FD38-4BEB-BFAB-FD2D4EB5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EAE5-6B6E-4396-BB69-C4CA1700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DAF9-E256-4276-948D-ED00756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903A-E9AF-4E07-A207-33776FC3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AB36-53CD-4AE7-828C-DEA46405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B42E-87FA-40A0-9CB8-217701CB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B2E9A-D244-44C3-8464-A9D091F1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D0E0E-27D9-4A93-B1D6-FCD6C5167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44381-CE9D-458D-92DD-2A658362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9FF58-8E34-4053-9E28-3741BDFE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C7FD8-6198-43E8-8915-E3F93682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1175C-9689-4812-B4C7-1DA04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2A-7027-4FA3-8F5E-CDAC8CF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2CA6D-CA59-442A-A9B9-494C762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EF44-3E44-426D-985D-3F936B42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58AA-C8BD-4D07-87E0-087E9673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862F2-57C9-478C-A91D-3C35B8F2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7742-D78C-4A65-B8E5-6AE9113A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AB8A5-A814-495E-B3E5-95995A6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7D5E-15D2-4AA0-A43D-A809AD6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FDF-FAC5-4CD6-AC85-4DEC3BCF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0184-B2F2-4F1F-9A37-D8C698E4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CB8E-5932-48FD-A6BE-DCFBC3AE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A010-885E-460C-B19B-A12D59D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0CB3-E143-4743-B71B-B4E04B4D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B26-9EAA-4478-8F86-438DB561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2B6F-F992-424C-9754-DB9583C9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0273-74E7-46F0-BACF-144F6EF5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D728-5290-4236-B749-F4CED381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20AF-DB3E-4888-846C-F8A110DE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A338-0F2B-4491-BAE0-D253BE1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0244-7D04-4280-9241-201125B8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4442-74C5-4648-9BF5-AC9F6DB5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731C-2052-4F94-9707-57E56F9C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0427-3F2A-4FF0-A50F-39B79BD1214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C44E-0F47-4D43-92CC-517BAC3B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2E8E-78DC-4709-AED7-4A2EFEA1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D9099-50BE-4490-9CFB-22A105CC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" y="1596758"/>
            <a:ext cx="4389120" cy="4389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20354-86E0-468D-A183-29EFF6E0C4DE}"/>
              </a:ext>
            </a:extLst>
          </p:cNvPr>
          <p:cNvGrpSpPr/>
          <p:nvPr/>
        </p:nvGrpSpPr>
        <p:grpSpPr>
          <a:xfrm>
            <a:off x="2834640" y="166720"/>
            <a:ext cx="3474720" cy="1005840"/>
            <a:chOff x="2829462" y="166720"/>
            <a:chExt cx="3474720" cy="10058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87F281-3B35-4995-9C9D-9C560AC53766}"/>
                </a:ext>
              </a:extLst>
            </p:cNvPr>
            <p:cNvSpPr/>
            <p:nvPr/>
          </p:nvSpPr>
          <p:spPr>
            <a:xfrm>
              <a:off x="2829462" y="166720"/>
              <a:ext cx="3474720" cy="1005840"/>
            </a:xfrm>
            <a:prstGeom prst="roundRect">
              <a:avLst>
                <a:gd name="adj" fmla="val 44111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6E4B27-F3A2-4183-A812-BAEFC2887F1F}"/>
                </a:ext>
              </a:extLst>
            </p:cNvPr>
            <p:cNvGrpSpPr/>
            <p:nvPr/>
          </p:nvGrpSpPr>
          <p:grpSpPr>
            <a:xfrm>
              <a:off x="2926080" y="211354"/>
              <a:ext cx="3291840" cy="914400"/>
              <a:chOff x="3109858" y="5598997"/>
              <a:chExt cx="3819910" cy="10972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0E55409-85C4-4BF4-A992-F0C73C233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017" b="27797"/>
              <a:stretch/>
            </p:blipFill>
            <p:spPr>
              <a:xfrm>
                <a:off x="4204371" y="5827597"/>
                <a:ext cx="1590859" cy="6400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B217481-1796-4432-8FDC-7C013EA18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858" y="5598997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94BC43B-608E-48A7-9FAA-FBE504E2B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488" y="5598997"/>
                <a:ext cx="1097280" cy="1097280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DD2F5-8EB3-4FC8-951B-DAC4878672BF}"/>
              </a:ext>
            </a:extLst>
          </p:cNvPr>
          <p:cNvSpPr/>
          <p:nvPr/>
        </p:nvSpPr>
        <p:spPr>
          <a:xfrm>
            <a:off x="4442145" y="1115732"/>
            <a:ext cx="4431021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600" b="1" cap="small" dirty="0">
                <a:ln/>
                <a:solidFill>
                  <a:schemeClr val="accent4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open</a:t>
            </a:r>
            <a:endParaRPr lang="en-US" sz="19600" b="1" cap="small" spc="0" dirty="0">
              <a:ln/>
              <a:solidFill>
                <a:schemeClr val="accent4"/>
              </a:solidFill>
              <a:effectLst/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AE37E-09C5-439E-B13B-325E1004F67B}"/>
              </a:ext>
            </a:extLst>
          </p:cNvPr>
          <p:cNvSpPr/>
          <p:nvPr/>
        </p:nvSpPr>
        <p:spPr>
          <a:xfrm>
            <a:off x="4328516" y="3158060"/>
            <a:ext cx="458927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1600" b="1" cap="small" dirty="0">
                <a:ln/>
                <a:solidFill>
                  <a:schemeClr val="accent5">
                    <a:lumMod val="50000"/>
                  </a:schemeClr>
                </a:solidFill>
                <a:latin typeface="Arial Nova Cond" panose="020B0506020202020204" pitchFamily="34" charset="0"/>
              </a:rPr>
              <a:t>BST</a:t>
            </a:r>
            <a:endParaRPr lang="en-US" sz="21600" b="1" cap="small" spc="0" dirty="0">
              <a:ln/>
              <a:solidFill>
                <a:schemeClr val="accent5">
                  <a:lumMod val="50000"/>
                </a:schemeClr>
              </a:solidFill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Microsoft Yi Baiti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4</cp:revision>
  <dcterms:created xsi:type="dcterms:W3CDTF">2019-03-04T01:04:55Z</dcterms:created>
  <dcterms:modified xsi:type="dcterms:W3CDTF">2019-03-04T01:27:30Z</dcterms:modified>
</cp:coreProperties>
</file>