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7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88" r:id="rId13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607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20A6E-866A-4423-85E6-D0E6DCA87756}"/>
              </a:ext>
            </a:extLst>
          </p:cNvPr>
          <p:cNvGrpSpPr/>
          <p:nvPr/>
        </p:nvGrpSpPr>
        <p:grpSpPr>
          <a:xfrm>
            <a:off x="1000815" y="527352"/>
            <a:ext cx="3937025" cy="4128827"/>
            <a:chOff x="772220" y="424114"/>
            <a:chExt cx="3937025" cy="4128827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" name="3D Model 7" descr="Light Gray Cube">
                  <a:extLst>
                    <a:ext uri="{FF2B5EF4-FFF2-40B4-BE49-F238E27FC236}">
                      <a16:creationId xmlns:a16="http://schemas.microsoft.com/office/drawing/2014/main" id="{69F1E340-AB0C-47C0-B827-8B634C55801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86929070"/>
                    </p:ext>
                  </p:extLst>
                </p:nvPr>
              </p:nvGraphicFramePr>
              <p:xfrm>
                <a:off x="800531" y="424114"/>
                <a:ext cx="3657600" cy="412882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3657600" cy="4128827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2343375" ay="-1887805" az="-1377214"/>
                      <am3d:postTrans dx="0" dy="0" dz="0"/>
                    </am3d:trans>
                    <am3d:attrSrcUrl r:id="rId3"/>
                    <am3d:raster rName="Office3DRenderer" rVer="16.0.8326">
                      <am3d:blip r:embed="rId4"/>
                    </am3d:raster>
                    <am3d:objViewport viewportSz="415141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" name="3D Model 7" descr="Light Gray Cube">
                  <a:extLst>
                    <a:ext uri="{FF2B5EF4-FFF2-40B4-BE49-F238E27FC236}">
                      <a16:creationId xmlns:a16="http://schemas.microsoft.com/office/drawing/2014/main" id="{69F1E340-AB0C-47C0-B827-8B634C55801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9126" y="527352"/>
                  <a:ext cx="3657600" cy="412882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79E194-FD56-48F7-9185-B67C72A68069}"/>
                </a:ext>
              </a:extLst>
            </p:cNvPr>
            <p:cNvSpPr/>
            <p:nvPr/>
          </p:nvSpPr>
          <p:spPr>
            <a:xfrm>
              <a:off x="1438992" y="475039"/>
              <a:ext cx="2330245" cy="209427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552741" lon="18598819" rev="1800155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>
                  <a:solidFill>
                    <a:srgbClr val="FFC000"/>
                  </a:solidFill>
                </a:rPr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4A6298-119B-4C3C-A96D-4EF645ABA848}"/>
                </a:ext>
              </a:extLst>
            </p:cNvPr>
            <p:cNvSpPr/>
            <p:nvPr/>
          </p:nvSpPr>
          <p:spPr>
            <a:xfrm>
              <a:off x="772220" y="1899454"/>
              <a:ext cx="2330245" cy="209427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257826" lon="2547079" rev="12278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>
                  <a:solidFill>
                    <a:srgbClr val="FFC000"/>
                  </a:solidFill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28A863-3C07-4F2F-A811-39CE88F0F90E}"/>
                </a:ext>
              </a:extLst>
            </p:cNvPr>
            <p:cNvSpPr/>
            <p:nvPr/>
          </p:nvSpPr>
          <p:spPr>
            <a:xfrm>
              <a:off x="2379000" y="1801783"/>
              <a:ext cx="2330245" cy="209427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69043" lon="18063368" rev="2132911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>
                  <a:solidFill>
                    <a:srgbClr val="FFC000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72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4F097-D281-4C5D-B750-5E6882FD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8640"/>
            <a:ext cx="4389120" cy="4389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D0982-E7FE-478C-B369-E2828A9DDEF6}"/>
              </a:ext>
            </a:extLst>
          </p:cNvPr>
          <p:cNvSpPr txBox="1"/>
          <p:nvPr/>
        </p:nvSpPr>
        <p:spPr>
          <a:xfrm>
            <a:off x="4142681" y="2296563"/>
            <a:ext cx="120577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 err="1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i</a:t>
            </a:r>
            <a:endParaRPr lang="en-US" sz="239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4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4F097-D281-4C5D-B750-5E6882FD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8640"/>
            <a:ext cx="4389120" cy="4389120"/>
          </a:xfrm>
          <a:prstGeom prst="rect">
            <a:avLst/>
          </a:prstGeom>
        </p:spPr>
      </p:pic>
      <p:pic>
        <p:nvPicPr>
          <p:cNvPr id="4" name="Graphic 3" descr="Chevron arrows">
            <a:extLst>
              <a:ext uri="{FF2B5EF4-FFF2-40B4-BE49-F238E27FC236}">
                <a16:creationId xmlns:a16="http://schemas.microsoft.com/office/drawing/2014/main" id="{7D89515E-BF01-4862-977F-85B659E777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545" y="3050088"/>
            <a:ext cx="1680993" cy="27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85A00-F0B6-4E7D-A6D2-129B1355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10078"/>
          <a:stretch/>
        </p:blipFill>
        <p:spPr>
          <a:xfrm>
            <a:off x="226855" y="1528653"/>
            <a:ext cx="5032690" cy="2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21942" y="-657752"/>
            <a:ext cx="5442516" cy="538609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X</a:t>
            </a:r>
            <a:r>
              <a:rPr lang="en-US" sz="34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dist="63500" dir="5400000" algn="tl">
                    <a:srgbClr val="FFC000"/>
                  </a:outerShdw>
                </a:effectLst>
                <a:latin typeface="Bahnschrift Condensed" panose="020B0502040204020203" pitchFamily="34" charset="0"/>
              </a:rPr>
              <a:t>S</a:t>
            </a:r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F</a:t>
            </a:r>
            <a:endParaRPr lang="en-US" sz="34400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BB50BB6-78A6-4FDA-96EA-93239DE6ECE9}"/>
              </a:ext>
            </a:extLst>
          </p:cNvPr>
          <p:cNvSpPr>
            <a:spLocks/>
          </p:cNvSpPr>
          <p:nvPr/>
        </p:nvSpPr>
        <p:spPr>
          <a:xfrm rot="16200000">
            <a:off x="2516005" y="3381744"/>
            <a:ext cx="454391" cy="16459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0DD33751-D60B-4337-8B81-7C94C5796CB4}"/>
              </a:ext>
            </a:extLst>
          </p:cNvPr>
          <p:cNvSpPr>
            <a:spLocks/>
          </p:cNvSpPr>
          <p:nvPr/>
        </p:nvSpPr>
        <p:spPr>
          <a:xfrm rot="16200000">
            <a:off x="2451091" y="3622609"/>
            <a:ext cx="584219" cy="219456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568955" y="1733973"/>
            <a:ext cx="4114800" cy="228600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706" h="2472266">
                <a:moveTo>
                  <a:pt x="0" y="0"/>
                </a:moveTo>
                <a:cubicBezTo>
                  <a:pt x="230857" y="1129"/>
                  <a:pt x="432583" y="58606"/>
                  <a:pt x="614845" y="246001"/>
                </a:cubicBezTo>
                <a:cubicBezTo>
                  <a:pt x="797107" y="433396"/>
                  <a:pt x="892374" y="922662"/>
                  <a:pt x="1093571" y="1124373"/>
                </a:cubicBezTo>
                <a:cubicBezTo>
                  <a:pt x="1294768" y="1326084"/>
                  <a:pt x="1438715" y="1352408"/>
                  <a:pt x="1822026" y="1456266"/>
                </a:cubicBezTo>
                <a:cubicBezTo>
                  <a:pt x="2205337" y="1560124"/>
                  <a:pt x="2973493" y="1578187"/>
                  <a:pt x="3393440" y="1747520"/>
                </a:cubicBezTo>
                <a:cubicBezTo>
                  <a:pt x="3813387" y="1916853"/>
                  <a:pt x="4077546" y="2194559"/>
                  <a:pt x="4341706" y="2472266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AF6BC-46E4-49E9-8F3F-340D236FA797}"/>
              </a:ext>
            </a:extLst>
          </p:cNvPr>
          <p:cNvCxnSpPr>
            <a:cxnSpLocks/>
          </p:cNvCxnSpPr>
          <p:nvPr/>
        </p:nvCxnSpPr>
        <p:spPr>
          <a:xfrm flipV="1">
            <a:off x="379307" y="3156373"/>
            <a:ext cx="677333" cy="1171788"/>
          </a:xfrm>
          <a:prstGeom prst="straightConnector1">
            <a:avLst/>
          </a:prstGeom>
          <a:ln w="190500">
            <a:solidFill>
              <a:schemeClr val="tx2">
                <a:lumMod val="60000"/>
                <a:lumOff val="40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717961" y="1943943"/>
            <a:ext cx="4091101" cy="179155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42659 w 4334049"/>
              <a:gd name="connsiteY4" fmla="*/ 1907021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42659 w 4334049"/>
              <a:gd name="connsiteY4" fmla="*/ 1907021 h 2566091"/>
              <a:gd name="connsiteX5" fmla="*/ 4334049 w 4334049"/>
              <a:gd name="connsiteY5" fmla="*/ 2566091 h 2566091"/>
              <a:gd name="connsiteX0" fmla="*/ 0 w 4341236"/>
              <a:gd name="connsiteY0" fmla="*/ 0 h 2481649"/>
              <a:gd name="connsiteX1" fmla="*/ 561245 w 4341236"/>
              <a:gd name="connsiteY1" fmla="*/ 452415 h 2481649"/>
              <a:gd name="connsiteX2" fmla="*/ 1055285 w 4341236"/>
              <a:gd name="connsiteY2" fmla="*/ 1180668 h 2481649"/>
              <a:gd name="connsiteX3" fmla="*/ 1814369 w 4341236"/>
              <a:gd name="connsiteY3" fmla="*/ 1550091 h 2481649"/>
              <a:gd name="connsiteX4" fmla="*/ 3342659 w 4341236"/>
              <a:gd name="connsiteY4" fmla="*/ 1907021 h 2481649"/>
              <a:gd name="connsiteX5" fmla="*/ 4341236 w 4341236"/>
              <a:gd name="connsiteY5" fmla="*/ 2481649 h 248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236" h="2481649">
                <a:moveTo>
                  <a:pt x="0" y="0"/>
                </a:moveTo>
                <a:cubicBezTo>
                  <a:pt x="259606" y="198159"/>
                  <a:pt x="385364" y="255637"/>
                  <a:pt x="561245" y="452415"/>
                </a:cubicBezTo>
                <a:cubicBezTo>
                  <a:pt x="737126" y="649193"/>
                  <a:pt x="846431" y="997722"/>
                  <a:pt x="1055285" y="1180668"/>
                </a:cubicBezTo>
                <a:cubicBezTo>
                  <a:pt x="1264139" y="1363614"/>
                  <a:pt x="1433140" y="1429032"/>
                  <a:pt x="1814369" y="1550091"/>
                </a:cubicBezTo>
                <a:cubicBezTo>
                  <a:pt x="2195598" y="1671150"/>
                  <a:pt x="2922712" y="1737688"/>
                  <a:pt x="3342659" y="1907021"/>
                </a:cubicBezTo>
                <a:cubicBezTo>
                  <a:pt x="3762606" y="2076354"/>
                  <a:pt x="4048327" y="2344678"/>
                  <a:pt x="4341236" y="2481649"/>
                </a:cubicBezTo>
              </a:path>
            </a:pathLst>
          </a:custGeom>
          <a:noFill/>
          <a:ln w="841375">
            <a:gradFill flip="none" rotWithShape="1">
              <a:gsLst>
                <a:gs pos="12000">
                  <a:schemeClr val="accent4">
                    <a:lumMod val="67000"/>
                  </a:schemeClr>
                </a:gs>
                <a:gs pos="43000">
                  <a:schemeClr val="accent4">
                    <a:lumMod val="97000"/>
                    <a:lumOff val="3000"/>
                  </a:schemeClr>
                </a:gs>
                <a:gs pos="84000">
                  <a:schemeClr val="accent4">
                    <a:lumMod val="20000"/>
                    <a:lumOff val="80000"/>
                  </a:schemeClr>
                </a:gs>
              </a:gsLst>
              <a:lin ang="13200000" scaled="0"/>
              <a:tileRect/>
            </a:gra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677330" y="1930399"/>
            <a:ext cx="3986106" cy="2103119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93404 w 4341706"/>
              <a:gd name="connsiteY1" fmla="*/ 297278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205915"/>
              <a:gd name="connsiteY0" fmla="*/ 0 h 2401742"/>
              <a:gd name="connsiteX1" fmla="*/ 457613 w 4205915"/>
              <a:gd name="connsiteY1" fmla="*/ 226754 h 2401742"/>
              <a:gd name="connsiteX2" fmla="*/ 957780 w 4205915"/>
              <a:gd name="connsiteY2" fmla="*/ 1053849 h 2401742"/>
              <a:gd name="connsiteX3" fmla="*/ 1686235 w 4205915"/>
              <a:gd name="connsiteY3" fmla="*/ 1385742 h 2401742"/>
              <a:gd name="connsiteX4" fmla="*/ 3257649 w 4205915"/>
              <a:gd name="connsiteY4" fmla="*/ 1676996 h 2401742"/>
              <a:gd name="connsiteX5" fmla="*/ 4205915 w 4205915"/>
              <a:gd name="connsiteY5" fmla="*/ 2401742 h 2401742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5915" h="2433087">
                <a:moveTo>
                  <a:pt x="0" y="0"/>
                </a:moveTo>
                <a:cubicBezTo>
                  <a:pt x="223709" y="40309"/>
                  <a:pt x="297983" y="77233"/>
                  <a:pt x="457613" y="258099"/>
                </a:cubicBezTo>
                <a:cubicBezTo>
                  <a:pt x="617243" y="438965"/>
                  <a:pt x="753010" y="892029"/>
                  <a:pt x="957780" y="1085194"/>
                </a:cubicBezTo>
                <a:cubicBezTo>
                  <a:pt x="1162550" y="1278359"/>
                  <a:pt x="1302924" y="1313229"/>
                  <a:pt x="1686235" y="1417087"/>
                </a:cubicBezTo>
                <a:cubicBezTo>
                  <a:pt x="2069546" y="1520945"/>
                  <a:pt x="2837702" y="1539008"/>
                  <a:pt x="3257649" y="1708341"/>
                </a:cubicBezTo>
                <a:cubicBezTo>
                  <a:pt x="3677596" y="1877674"/>
                  <a:pt x="3941755" y="2155380"/>
                  <a:pt x="4205915" y="2433087"/>
                </a:cubicBezTo>
              </a:path>
            </a:pathLst>
          </a:custGeom>
          <a:noFill/>
          <a:ln w="152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9C2B95-9E47-4054-815E-94ADA1164998}"/>
              </a:ext>
            </a:extLst>
          </p:cNvPr>
          <p:cNvSpPr/>
          <p:nvPr/>
        </p:nvSpPr>
        <p:spPr>
          <a:xfrm>
            <a:off x="853436" y="1595109"/>
            <a:ext cx="3982719" cy="2218266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568293"/>
              <a:gd name="connsiteY0" fmla="*/ 0 h 2472266"/>
              <a:gd name="connsiteX1" fmla="*/ 841432 w 4568293"/>
              <a:gd name="connsiteY1" fmla="*/ 246001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34123 w 4568293"/>
              <a:gd name="connsiteY1" fmla="*/ 282627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80312 w 4243533"/>
              <a:gd name="connsiteY1" fmla="*/ 282626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3533" h="2399013">
                <a:moveTo>
                  <a:pt x="0" y="0"/>
                </a:moveTo>
                <a:cubicBezTo>
                  <a:pt x="230857" y="59730"/>
                  <a:pt x="314412" y="107439"/>
                  <a:pt x="480312" y="282626"/>
                </a:cubicBezTo>
                <a:cubicBezTo>
                  <a:pt x="646212" y="457813"/>
                  <a:pt x="788141" y="867722"/>
                  <a:pt x="995398" y="1051120"/>
                </a:cubicBezTo>
                <a:cubicBezTo>
                  <a:pt x="1202655" y="1234518"/>
                  <a:pt x="1340542" y="1279155"/>
                  <a:pt x="1723853" y="1383013"/>
                </a:cubicBezTo>
                <a:cubicBezTo>
                  <a:pt x="2107164" y="1486871"/>
                  <a:pt x="2875320" y="1504934"/>
                  <a:pt x="3295267" y="1674267"/>
                </a:cubicBezTo>
                <a:cubicBezTo>
                  <a:pt x="3715214" y="1843600"/>
                  <a:pt x="3979373" y="2121306"/>
                  <a:pt x="4243533" y="2399013"/>
                </a:cubicBezTo>
              </a:path>
            </a:pathLst>
          </a:custGeom>
          <a:noFill/>
          <a:ln w="1524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514766" y="2309703"/>
            <a:ext cx="3833707" cy="185251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049" h="2566091">
                <a:moveTo>
                  <a:pt x="0" y="0"/>
                </a:moveTo>
                <a:cubicBezTo>
                  <a:pt x="230857" y="1129"/>
                  <a:pt x="385364" y="180579"/>
                  <a:pt x="561245" y="377357"/>
                </a:cubicBezTo>
                <a:cubicBezTo>
                  <a:pt x="737126" y="574135"/>
                  <a:pt x="846431" y="985212"/>
                  <a:pt x="1055285" y="1180668"/>
                </a:cubicBezTo>
                <a:cubicBezTo>
                  <a:pt x="1264139" y="1376124"/>
                  <a:pt x="1425953" y="1439978"/>
                  <a:pt x="1814369" y="1550091"/>
                </a:cubicBezTo>
                <a:cubicBezTo>
                  <a:pt x="2202785" y="1660204"/>
                  <a:pt x="2965836" y="1672012"/>
                  <a:pt x="3385783" y="1841345"/>
                </a:cubicBezTo>
                <a:cubicBezTo>
                  <a:pt x="3805730" y="2010678"/>
                  <a:pt x="4069889" y="2288384"/>
                  <a:pt x="4334049" y="2566091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312886" y="858069"/>
            <a:ext cx="4860625" cy="3770263"/>
          </a:xfrm>
          <a:prstGeom prst="rect">
            <a:avLst/>
          </a:prstGeom>
          <a:noFill/>
          <a:effectLst>
            <a:outerShdw blurRad="25400" dist="101600" dir="2700000" algn="tl" rotWithShape="0">
              <a:srgbClr val="FFC000"/>
            </a:outerShdw>
          </a:effectLst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3900" cap="small" dirty="0">
                <a:ln/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App</a:t>
            </a:r>
            <a:endParaRPr lang="en-US" sz="23900" cap="small" spc="0" dirty="0">
              <a:ln/>
              <a:solidFill>
                <a:schemeClr val="accent1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848290" y="858069"/>
            <a:ext cx="3789819" cy="3770263"/>
          </a:xfrm>
          <a:prstGeom prst="rect">
            <a:avLst/>
          </a:prstGeom>
          <a:noFill/>
          <a:effectLst>
            <a:outerShdw blurRad="25400" dist="101600" dir="2700000" algn="tl" rotWithShape="0">
              <a:srgbClr val="FFC000"/>
            </a:outerShdw>
          </a:effectLst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3900" cap="small" dirty="0">
                <a:ln/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Lib</a:t>
            </a:r>
            <a:endParaRPr lang="en-US" sz="23900" cap="small" spc="0" dirty="0">
              <a:ln/>
              <a:solidFill>
                <a:schemeClr val="accent1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4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-10919" y="858069"/>
            <a:ext cx="5508238" cy="3770263"/>
          </a:xfrm>
          <a:prstGeom prst="rect">
            <a:avLst/>
          </a:prstGeom>
          <a:noFill/>
          <a:effectLst>
            <a:outerShdw blurRad="25400" dist="101600" dir="2700000" algn="tl" rotWithShape="0">
              <a:srgbClr val="FFC000"/>
            </a:outerShdw>
          </a:effectLst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3900" cap="small" dirty="0">
                <a:ln/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Info</a:t>
            </a:r>
            <a:endParaRPr lang="en-US" sz="23900" cap="small" spc="0" dirty="0">
              <a:ln/>
              <a:solidFill>
                <a:schemeClr val="accent1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5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14</Words>
  <Application>Microsoft Office PowerPoint</Application>
  <PresentationFormat>Custom</PresentationFormat>
  <Paragraphs>14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Arial</vt:lpstr>
      <vt:lpstr>Bahnschrift Condensed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133</cp:revision>
  <dcterms:created xsi:type="dcterms:W3CDTF">2017-10-16T16:11:20Z</dcterms:created>
  <dcterms:modified xsi:type="dcterms:W3CDTF">2019-06-06T03:22:23Z</dcterms:modified>
</cp:coreProperties>
</file>