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77" r:id="rId2"/>
    <p:sldId id="279" r:id="rId3"/>
    <p:sldId id="278" r:id="rId4"/>
    <p:sldId id="280" r:id="rId5"/>
    <p:sldId id="281" r:id="rId6"/>
    <p:sldId id="282" r:id="rId7"/>
  </p:sldIdLst>
  <p:sldSz cx="5486400" cy="5486400"/>
  <p:notesSz cx="6858000" cy="9144000"/>
  <p:defaultTextStyle>
    <a:defPPr>
      <a:defRPr lang="en-US"/>
    </a:defPPr>
    <a:lvl1pPr marL="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1pPr>
    <a:lvl2pPr marL="26334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4pPr>
    <a:lvl5pPr marL="105339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6pPr>
    <a:lvl7pPr marL="158008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4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9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4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3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oon 1">
            <a:extLst>
              <a:ext uri="{FF2B5EF4-FFF2-40B4-BE49-F238E27FC236}">
                <a16:creationId xmlns:a16="http://schemas.microsoft.com/office/drawing/2014/main" id="{4330A0B2-832A-426A-8513-25EAA04A5B0F}"/>
              </a:ext>
            </a:extLst>
          </p:cNvPr>
          <p:cNvSpPr>
            <a:spLocks noChangeAspect="1"/>
          </p:cNvSpPr>
          <p:nvPr/>
        </p:nvSpPr>
        <p:spPr>
          <a:xfrm rot="14412068">
            <a:off x="810189" y="1154690"/>
            <a:ext cx="4669286" cy="4114800"/>
          </a:xfrm>
          <a:prstGeom prst="mo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oon 5">
            <a:extLst>
              <a:ext uri="{FF2B5EF4-FFF2-40B4-BE49-F238E27FC236}">
                <a16:creationId xmlns:a16="http://schemas.microsoft.com/office/drawing/2014/main" id="{8190BC94-B3B8-48E8-9525-95B17EA60EEB}"/>
              </a:ext>
            </a:extLst>
          </p:cNvPr>
          <p:cNvSpPr>
            <a:spLocks noChangeAspect="1"/>
          </p:cNvSpPr>
          <p:nvPr/>
        </p:nvSpPr>
        <p:spPr>
          <a:xfrm rot="3571770">
            <a:off x="1820688" y="1796053"/>
            <a:ext cx="2144234" cy="2103120"/>
          </a:xfrm>
          <a:prstGeom prst="mo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>
            <a:extLst>
              <a:ext uri="{FF2B5EF4-FFF2-40B4-BE49-F238E27FC236}">
                <a16:creationId xmlns:a16="http://schemas.microsoft.com/office/drawing/2014/main" id="{24A56D97-0E03-4125-936F-52FF39292FFA}"/>
              </a:ext>
            </a:extLst>
          </p:cNvPr>
          <p:cNvSpPr>
            <a:spLocks noChangeAspect="1"/>
          </p:cNvSpPr>
          <p:nvPr/>
        </p:nvSpPr>
        <p:spPr>
          <a:xfrm rot="3571770">
            <a:off x="2978532" y="3352981"/>
            <a:ext cx="1130645" cy="1188720"/>
          </a:xfrm>
          <a:prstGeom prst="mo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B85A00-F0B6-4E7D-A6D2-129B13553A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8" b="10078"/>
          <a:stretch/>
        </p:blipFill>
        <p:spPr>
          <a:xfrm>
            <a:off x="226855" y="1528653"/>
            <a:ext cx="5032690" cy="254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3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74BAB0-D569-4A3B-B4CD-86201611567C}"/>
              </a:ext>
            </a:extLst>
          </p:cNvPr>
          <p:cNvSpPr/>
          <p:nvPr/>
        </p:nvSpPr>
        <p:spPr>
          <a:xfrm>
            <a:off x="21942" y="-657752"/>
            <a:ext cx="5442516" cy="538609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4400" dirty="0">
                <a:ln/>
                <a:solidFill>
                  <a:schemeClr val="accent1">
                    <a:lumMod val="50000"/>
                  </a:schemeClr>
                </a:solidFill>
                <a:latin typeface="Bahnschrift Condensed" panose="020B0502040204020203" pitchFamily="34" charset="0"/>
              </a:rPr>
              <a:t>X</a:t>
            </a:r>
            <a:r>
              <a:rPr lang="en-US" sz="344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dist="63500" dir="5400000" algn="tl">
                    <a:srgbClr val="FFC000"/>
                  </a:outerShdw>
                </a:effectLst>
                <a:latin typeface="Bahnschrift Condensed" panose="020B0502040204020203" pitchFamily="34" charset="0"/>
              </a:rPr>
              <a:t>S</a:t>
            </a:r>
            <a:r>
              <a:rPr lang="en-US" sz="34400" dirty="0">
                <a:ln/>
                <a:solidFill>
                  <a:schemeClr val="accent1">
                    <a:lumMod val="50000"/>
                  </a:schemeClr>
                </a:solidFill>
                <a:latin typeface="Bahnschrift Condensed" panose="020B0502040204020203" pitchFamily="34" charset="0"/>
              </a:rPr>
              <a:t>F</a:t>
            </a:r>
            <a:endParaRPr lang="en-US" sz="34400" cap="none" spc="0" dirty="0">
              <a:ln/>
              <a:solidFill>
                <a:schemeClr val="accent1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</p:txBody>
      </p:sp>
      <p:sp>
        <p:nvSpPr>
          <p:cNvPr id="10" name="Moon 9">
            <a:extLst>
              <a:ext uri="{FF2B5EF4-FFF2-40B4-BE49-F238E27FC236}">
                <a16:creationId xmlns:a16="http://schemas.microsoft.com/office/drawing/2014/main" id="{6BB50BB6-78A6-4FDA-96EA-93239DE6ECE9}"/>
              </a:ext>
            </a:extLst>
          </p:cNvPr>
          <p:cNvSpPr>
            <a:spLocks/>
          </p:cNvSpPr>
          <p:nvPr/>
        </p:nvSpPr>
        <p:spPr>
          <a:xfrm rot="16200000">
            <a:off x="2516005" y="3381744"/>
            <a:ext cx="454391" cy="1645920"/>
          </a:xfrm>
          <a:prstGeom prst="mo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oon 10">
            <a:extLst>
              <a:ext uri="{FF2B5EF4-FFF2-40B4-BE49-F238E27FC236}">
                <a16:creationId xmlns:a16="http://schemas.microsoft.com/office/drawing/2014/main" id="{0DD33751-D60B-4337-8B81-7C94C5796CB4}"/>
              </a:ext>
            </a:extLst>
          </p:cNvPr>
          <p:cNvSpPr>
            <a:spLocks/>
          </p:cNvSpPr>
          <p:nvPr/>
        </p:nvSpPr>
        <p:spPr>
          <a:xfrm rot="16200000">
            <a:off x="2451091" y="3622609"/>
            <a:ext cx="584219" cy="2194560"/>
          </a:xfrm>
          <a:prstGeom prst="moon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1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6859F10-88F1-4413-A726-E72897FC228F}"/>
              </a:ext>
            </a:extLst>
          </p:cNvPr>
          <p:cNvGrpSpPr/>
          <p:nvPr/>
        </p:nvGrpSpPr>
        <p:grpSpPr>
          <a:xfrm>
            <a:off x="209973" y="1012613"/>
            <a:ext cx="5093546" cy="3474720"/>
            <a:chOff x="247233" y="900844"/>
            <a:chExt cx="5093546" cy="347472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FDD1E1C-D271-45FB-A1BD-B509B5C45BE1}"/>
                </a:ext>
              </a:extLst>
            </p:cNvPr>
            <p:cNvCxnSpPr/>
            <p:nvPr/>
          </p:nvCxnSpPr>
          <p:spPr>
            <a:xfrm>
              <a:off x="247233" y="4273976"/>
              <a:ext cx="5093546" cy="0"/>
            </a:xfrm>
            <a:prstGeom prst="straightConnector1">
              <a:avLst/>
            </a:prstGeom>
            <a:ln w="190500">
              <a:solidFill>
                <a:schemeClr val="tx2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B36365A-1B6C-4BCD-8DE5-9C10CEC1B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055" y="900844"/>
              <a:ext cx="0" cy="3474720"/>
            </a:xfrm>
            <a:prstGeom prst="straightConnector1">
              <a:avLst/>
            </a:prstGeom>
            <a:ln w="190500">
              <a:solidFill>
                <a:schemeClr val="tx2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26A1611-4F6A-466E-A495-EF557A7F0C30}"/>
              </a:ext>
            </a:extLst>
          </p:cNvPr>
          <p:cNvSpPr/>
          <p:nvPr/>
        </p:nvSpPr>
        <p:spPr>
          <a:xfrm>
            <a:off x="568955" y="1733973"/>
            <a:ext cx="4114800" cy="2286000"/>
          </a:xfrm>
          <a:custGeom>
            <a:avLst/>
            <a:gdLst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212426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177468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14845 w 4341706"/>
              <a:gd name="connsiteY1" fmla="*/ 246001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1706" h="2472266">
                <a:moveTo>
                  <a:pt x="0" y="0"/>
                </a:moveTo>
                <a:cubicBezTo>
                  <a:pt x="230857" y="1129"/>
                  <a:pt x="432583" y="58606"/>
                  <a:pt x="614845" y="246001"/>
                </a:cubicBezTo>
                <a:cubicBezTo>
                  <a:pt x="797107" y="433396"/>
                  <a:pt x="892374" y="922662"/>
                  <a:pt x="1093571" y="1124373"/>
                </a:cubicBezTo>
                <a:cubicBezTo>
                  <a:pt x="1294768" y="1326084"/>
                  <a:pt x="1438715" y="1352408"/>
                  <a:pt x="1822026" y="1456266"/>
                </a:cubicBezTo>
                <a:cubicBezTo>
                  <a:pt x="2205337" y="1560124"/>
                  <a:pt x="2973493" y="1578187"/>
                  <a:pt x="3393440" y="1747520"/>
                </a:cubicBezTo>
                <a:cubicBezTo>
                  <a:pt x="3813387" y="1916853"/>
                  <a:pt x="4077546" y="2194559"/>
                  <a:pt x="4341706" y="2472266"/>
                </a:cubicBezTo>
              </a:path>
            </a:pathLst>
          </a:custGeom>
          <a:noFill/>
          <a:ln w="152400">
            <a:solidFill>
              <a:schemeClr val="accent4"/>
            </a:solidFill>
          </a:ln>
          <a:effectLst>
            <a:outerShdw blurRad="12700" dist="76200" dir="7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8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2AF6BC-46E4-49E9-8F3F-340D236FA797}"/>
              </a:ext>
            </a:extLst>
          </p:cNvPr>
          <p:cNvCxnSpPr>
            <a:cxnSpLocks/>
          </p:cNvCxnSpPr>
          <p:nvPr/>
        </p:nvCxnSpPr>
        <p:spPr>
          <a:xfrm flipV="1">
            <a:off x="379307" y="3156373"/>
            <a:ext cx="677333" cy="1171788"/>
          </a:xfrm>
          <a:prstGeom prst="straightConnector1">
            <a:avLst/>
          </a:prstGeom>
          <a:ln w="190500">
            <a:solidFill>
              <a:schemeClr val="tx2">
                <a:lumMod val="60000"/>
                <a:lumOff val="40000"/>
              </a:schemeClr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6859F10-88F1-4413-A726-E72897FC228F}"/>
              </a:ext>
            </a:extLst>
          </p:cNvPr>
          <p:cNvGrpSpPr/>
          <p:nvPr/>
        </p:nvGrpSpPr>
        <p:grpSpPr>
          <a:xfrm>
            <a:off x="209973" y="1012613"/>
            <a:ext cx="5093546" cy="3474720"/>
            <a:chOff x="247233" y="900844"/>
            <a:chExt cx="5093546" cy="347472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FDD1E1C-D271-45FB-A1BD-B509B5C45BE1}"/>
                </a:ext>
              </a:extLst>
            </p:cNvPr>
            <p:cNvCxnSpPr/>
            <p:nvPr/>
          </p:nvCxnSpPr>
          <p:spPr>
            <a:xfrm>
              <a:off x="247233" y="4273976"/>
              <a:ext cx="5093546" cy="0"/>
            </a:xfrm>
            <a:prstGeom prst="straightConnector1">
              <a:avLst/>
            </a:prstGeom>
            <a:ln w="190500">
              <a:solidFill>
                <a:schemeClr val="tx2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B36365A-1B6C-4BCD-8DE5-9C10CEC1B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055" y="900844"/>
              <a:ext cx="0" cy="3474720"/>
            </a:xfrm>
            <a:prstGeom prst="straightConnector1">
              <a:avLst/>
            </a:prstGeom>
            <a:ln w="190500">
              <a:solidFill>
                <a:schemeClr val="tx2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90AEBD-533A-4372-ADFC-C4395457E009}"/>
              </a:ext>
            </a:extLst>
          </p:cNvPr>
          <p:cNvSpPr/>
          <p:nvPr/>
        </p:nvSpPr>
        <p:spPr>
          <a:xfrm>
            <a:off x="717961" y="1943943"/>
            <a:ext cx="4091101" cy="1791550"/>
          </a:xfrm>
          <a:custGeom>
            <a:avLst/>
            <a:gdLst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212426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177468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14845 w 4341706"/>
              <a:gd name="connsiteY1" fmla="*/ 246001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14845 w 4341706"/>
              <a:gd name="connsiteY1" fmla="*/ 246001 h 2472266"/>
              <a:gd name="connsiteX2" fmla="*/ 1032312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568902 w 4341706"/>
              <a:gd name="connsiteY1" fmla="*/ 283532 h 2472266"/>
              <a:gd name="connsiteX2" fmla="*/ 1032312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34049"/>
              <a:gd name="connsiteY0" fmla="*/ 0 h 2566091"/>
              <a:gd name="connsiteX1" fmla="*/ 561245 w 4334049"/>
              <a:gd name="connsiteY1" fmla="*/ 377357 h 2566091"/>
              <a:gd name="connsiteX2" fmla="*/ 1024655 w 4334049"/>
              <a:gd name="connsiteY2" fmla="*/ 1218198 h 2566091"/>
              <a:gd name="connsiteX3" fmla="*/ 1814369 w 4334049"/>
              <a:gd name="connsiteY3" fmla="*/ 1550091 h 2566091"/>
              <a:gd name="connsiteX4" fmla="*/ 3385783 w 4334049"/>
              <a:gd name="connsiteY4" fmla="*/ 1841345 h 2566091"/>
              <a:gd name="connsiteX5" fmla="*/ 4334049 w 4334049"/>
              <a:gd name="connsiteY5" fmla="*/ 2566091 h 2566091"/>
              <a:gd name="connsiteX0" fmla="*/ 0 w 4334049"/>
              <a:gd name="connsiteY0" fmla="*/ 0 h 2566091"/>
              <a:gd name="connsiteX1" fmla="*/ 561245 w 4334049"/>
              <a:gd name="connsiteY1" fmla="*/ 377357 h 2566091"/>
              <a:gd name="connsiteX2" fmla="*/ 1055285 w 4334049"/>
              <a:gd name="connsiteY2" fmla="*/ 1180668 h 2566091"/>
              <a:gd name="connsiteX3" fmla="*/ 1814369 w 4334049"/>
              <a:gd name="connsiteY3" fmla="*/ 1550091 h 2566091"/>
              <a:gd name="connsiteX4" fmla="*/ 3385783 w 4334049"/>
              <a:gd name="connsiteY4" fmla="*/ 1841345 h 2566091"/>
              <a:gd name="connsiteX5" fmla="*/ 4334049 w 4334049"/>
              <a:gd name="connsiteY5" fmla="*/ 2566091 h 2566091"/>
              <a:gd name="connsiteX0" fmla="*/ 0 w 4334049"/>
              <a:gd name="connsiteY0" fmla="*/ 0 h 2566091"/>
              <a:gd name="connsiteX1" fmla="*/ 561245 w 4334049"/>
              <a:gd name="connsiteY1" fmla="*/ 377357 h 2566091"/>
              <a:gd name="connsiteX2" fmla="*/ 1055285 w 4334049"/>
              <a:gd name="connsiteY2" fmla="*/ 1180668 h 2566091"/>
              <a:gd name="connsiteX3" fmla="*/ 1814369 w 4334049"/>
              <a:gd name="connsiteY3" fmla="*/ 1550091 h 2566091"/>
              <a:gd name="connsiteX4" fmla="*/ 3385783 w 4334049"/>
              <a:gd name="connsiteY4" fmla="*/ 1841345 h 2566091"/>
              <a:gd name="connsiteX5" fmla="*/ 4334049 w 4334049"/>
              <a:gd name="connsiteY5" fmla="*/ 2566091 h 2566091"/>
              <a:gd name="connsiteX0" fmla="*/ 0 w 4334049"/>
              <a:gd name="connsiteY0" fmla="*/ 0 h 2566091"/>
              <a:gd name="connsiteX1" fmla="*/ 561245 w 4334049"/>
              <a:gd name="connsiteY1" fmla="*/ 377357 h 2566091"/>
              <a:gd name="connsiteX2" fmla="*/ 1055285 w 4334049"/>
              <a:gd name="connsiteY2" fmla="*/ 1180668 h 2566091"/>
              <a:gd name="connsiteX3" fmla="*/ 1814369 w 4334049"/>
              <a:gd name="connsiteY3" fmla="*/ 1550091 h 2566091"/>
              <a:gd name="connsiteX4" fmla="*/ 3385783 w 4334049"/>
              <a:gd name="connsiteY4" fmla="*/ 1841345 h 2566091"/>
              <a:gd name="connsiteX5" fmla="*/ 4334049 w 4334049"/>
              <a:gd name="connsiteY5" fmla="*/ 2566091 h 2566091"/>
              <a:gd name="connsiteX0" fmla="*/ 0 w 4334049"/>
              <a:gd name="connsiteY0" fmla="*/ 0 h 2566091"/>
              <a:gd name="connsiteX1" fmla="*/ 561245 w 4334049"/>
              <a:gd name="connsiteY1" fmla="*/ 452415 h 2566091"/>
              <a:gd name="connsiteX2" fmla="*/ 1055285 w 4334049"/>
              <a:gd name="connsiteY2" fmla="*/ 1180668 h 2566091"/>
              <a:gd name="connsiteX3" fmla="*/ 1814369 w 4334049"/>
              <a:gd name="connsiteY3" fmla="*/ 1550091 h 2566091"/>
              <a:gd name="connsiteX4" fmla="*/ 3385783 w 4334049"/>
              <a:gd name="connsiteY4" fmla="*/ 1841345 h 2566091"/>
              <a:gd name="connsiteX5" fmla="*/ 4334049 w 4334049"/>
              <a:gd name="connsiteY5" fmla="*/ 2566091 h 2566091"/>
              <a:gd name="connsiteX0" fmla="*/ 0 w 4334049"/>
              <a:gd name="connsiteY0" fmla="*/ 0 h 2566091"/>
              <a:gd name="connsiteX1" fmla="*/ 561245 w 4334049"/>
              <a:gd name="connsiteY1" fmla="*/ 452415 h 2566091"/>
              <a:gd name="connsiteX2" fmla="*/ 1055285 w 4334049"/>
              <a:gd name="connsiteY2" fmla="*/ 1180668 h 2566091"/>
              <a:gd name="connsiteX3" fmla="*/ 1814369 w 4334049"/>
              <a:gd name="connsiteY3" fmla="*/ 1550091 h 2566091"/>
              <a:gd name="connsiteX4" fmla="*/ 3385783 w 4334049"/>
              <a:gd name="connsiteY4" fmla="*/ 1841345 h 2566091"/>
              <a:gd name="connsiteX5" fmla="*/ 4334049 w 4334049"/>
              <a:gd name="connsiteY5" fmla="*/ 2566091 h 2566091"/>
              <a:gd name="connsiteX0" fmla="*/ 0 w 4334049"/>
              <a:gd name="connsiteY0" fmla="*/ 0 h 2566091"/>
              <a:gd name="connsiteX1" fmla="*/ 561245 w 4334049"/>
              <a:gd name="connsiteY1" fmla="*/ 452415 h 2566091"/>
              <a:gd name="connsiteX2" fmla="*/ 1055285 w 4334049"/>
              <a:gd name="connsiteY2" fmla="*/ 1180668 h 2566091"/>
              <a:gd name="connsiteX3" fmla="*/ 1814369 w 4334049"/>
              <a:gd name="connsiteY3" fmla="*/ 1550091 h 2566091"/>
              <a:gd name="connsiteX4" fmla="*/ 3342659 w 4334049"/>
              <a:gd name="connsiteY4" fmla="*/ 1907021 h 2566091"/>
              <a:gd name="connsiteX5" fmla="*/ 4334049 w 4334049"/>
              <a:gd name="connsiteY5" fmla="*/ 2566091 h 2566091"/>
              <a:gd name="connsiteX0" fmla="*/ 0 w 4334049"/>
              <a:gd name="connsiteY0" fmla="*/ 0 h 2566091"/>
              <a:gd name="connsiteX1" fmla="*/ 561245 w 4334049"/>
              <a:gd name="connsiteY1" fmla="*/ 452415 h 2566091"/>
              <a:gd name="connsiteX2" fmla="*/ 1055285 w 4334049"/>
              <a:gd name="connsiteY2" fmla="*/ 1180668 h 2566091"/>
              <a:gd name="connsiteX3" fmla="*/ 1814369 w 4334049"/>
              <a:gd name="connsiteY3" fmla="*/ 1550091 h 2566091"/>
              <a:gd name="connsiteX4" fmla="*/ 3342659 w 4334049"/>
              <a:gd name="connsiteY4" fmla="*/ 1907021 h 2566091"/>
              <a:gd name="connsiteX5" fmla="*/ 4334049 w 4334049"/>
              <a:gd name="connsiteY5" fmla="*/ 2566091 h 2566091"/>
              <a:gd name="connsiteX0" fmla="*/ 0 w 4341236"/>
              <a:gd name="connsiteY0" fmla="*/ 0 h 2481649"/>
              <a:gd name="connsiteX1" fmla="*/ 561245 w 4341236"/>
              <a:gd name="connsiteY1" fmla="*/ 452415 h 2481649"/>
              <a:gd name="connsiteX2" fmla="*/ 1055285 w 4341236"/>
              <a:gd name="connsiteY2" fmla="*/ 1180668 h 2481649"/>
              <a:gd name="connsiteX3" fmla="*/ 1814369 w 4341236"/>
              <a:gd name="connsiteY3" fmla="*/ 1550091 h 2481649"/>
              <a:gd name="connsiteX4" fmla="*/ 3342659 w 4341236"/>
              <a:gd name="connsiteY4" fmla="*/ 1907021 h 2481649"/>
              <a:gd name="connsiteX5" fmla="*/ 4341236 w 4341236"/>
              <a:gd name="connsiteY5" fmla="*/ 2481649 h 248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1236" h="2481649">
                <a:moveTo>
                  <a:pt x="0" y="0"/>
                </a:moveTo>
                <a:cubicBezTo>
                  <a:pt x="259606" y="198159"/>
                  <a:pt x="385364" y="255637"/>
                  <a:pt x="561245" y="452415"/>
                </a:cubicBezTo>
                <a:cubicBezTo>
                  <a:pt x="737126" y="649193"/>
                  <a:pt x="846431" y="997722"/>
                  <a:pt x="1055285" y="1180668"/>
                </a:cubicBezTo>
                <a:cubicBezTo>
                  <a:pt x="1264139" y="1363614"/>
                  <a:pt x="1433140" y="1429032"/>
                  <a:pt x="1814369" y="1550091"/>
                </a:cubicBezTo>
                <a:cubicBezTo>
                  <a:pt x="2195598" y="1671150"/>
                  <a:pt x="2922712" y="1737688"/>
                  <a:pt x="3342659" y="1907021"/>
                </a:cubicBezTo>
                <a:cubicBezTo>
                  <a:pt x="3762606" y="2076354"/>
                  <a:pt x="4048327" y="2344678"/>
                  <a:pt x="4341236" y="2481649"/>
                </a:cubicBezTo>
              </a:path>
            </a:pathLst>
          </a:custGeom>
          <a:noFill/>
          <a:ln w="841375">
            <a:gradFill flip="none" rotWithShape="1">
              <a:gsLst>
                <a:gs pos="12000">
                  <a:schemeClr val="accent4">
                    <a:lumMod val="67000"/>
                  </a:schemeClr>
                </a:gs>
                <a:gs pos="43000">
                  <a:schemeClr val="accent4">
                    <a:lumMod val="97000"/>
                    <a:lumOff val="3000"/>
                  </a:schemeClr>
                </a:gs>
                <a:gs pos="84000">
                  <a:schemeClr val="accent4">
                    <a:lumMod val="20000"/>
                    <a:lumOff val="80000"/>
                  </a:schemeClr>
                </a:gs>
              </a:gsLst>
              <a:lin ang="13200000" scaled="0"/>
              <a:tileRect/>
            </a:gradFill>
          </a:ln>
          <a:effectLst>
            <a:outerShdw blurRad="12700" dist="76200" dir="7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6859F10-88F1-4413-A726-E72897FC228F}"/>
              </a:ext>
            </a:extLst>
          </p:cNvPr>
          <p:cNvGrpSpPr/>
          <p:nvPr/>
        </p:nvGrpSpPr>
        <p:grpSpPr>
          <a:xfrm>
            <a:off x="209973" y="1012613"/>
            <a:ext cx="5093546" cy="3474720"/>
            <a:chOff x="247233" y="900844"/>
            <a:chExt cx="5093546" cy="347472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FDD1E1C-D271-45FB-A1BD-B509B5C45BE1}"/>
                </a:ext>
              </a:extLst>
            </p:cNvPr>
            <p:cNvCxnSpPr/>
            <p:nvPr/>
          </p:nvCxnSpPr>
          <p:spPr>
            <a:xfrm>
              <a:off x="247233" y="4273976"/>
              <a:ext cx="5093546" cy="0"/>
            </a:xfrm>
            <a:prstGeom prst="straightConnector1">
              <a:avLst/>
            </a:prstGeom>
            <a:ln w="190500">
              <a:solidFill>
                <a:schemeClr val="tx2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B36365A-1B6C-4BCD-8DE5-9C10CEC1B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055" y="900844"/>
              <a:ext cx="0" cy="3474720"/>
            </a:xfrm>
            <a:prstGeom prst="straightConnector1">
              <a:avLst/>
            </a:prstGeom>
            <a:ln w="190500">
              <a:solidFill>
                <a:schemeClr val="tx2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26A1611-4F6A-466E-A495-EF557A7F0C30}"/>
              </a:ext>
            </a:extLst>
          </p:cNvPr>
          <p:cNvSpPr/>
          <p:nvPr/>
        </p:nvSpPr>
        <p:spPr>
          <a:xfrm>
            <a:off x="677330" y="1930399"/>
            <a:ext cx="3986106" cy="2103119"/>
          </a:xfrm>
          <a:custGeom>
            <a:avLst/>
            <a:gdLst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212426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177468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14845 w 4341706"/>
              <a:gd name="connsiteY1" fmla="*/ 246001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593404 w 4341706"/>
              <a:gd name="connsiteY1" fmla="*/ 297278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205915"/>
              <a:gd name="connsiteY0" fmla="*/ 0 h 2401742"/>
              <a:gd name="connsiteX1" fmla="*/ 457613 w 4205915"/>
              <a:gd name="connsiteY1" fmla="*/ 226754 h 2401742"/>
              <a:gd name="connsiteX2" fmla="*/ 957780 w 4205915"/>
              <a:gd name="connsiteY2" fmla="*/ 1053849 h 2401742"/>
              <a:gd name="connsiteX3" fmla="*/ 1686235 w 4205915"/>
              <a:gd name="connsiteY3" fmla="*/ 1385742 h 2401742"/>
              <a:gd name="connsiteX4" fmla="*/ 3257649 w 4205915"/>
              <a:gd name="connsiteY4" fmla="*/ 1676996 h 2401742"/>
              <a:gd name="connsiteX5" fmla="*/ 4205915 w 4205915"/>
              <a:gd name="connsiteY5" fmla="*/ 2401742 h 2401742"/>
              <a:gd name="connsiteX0" fmla="*/ 0 w 4205915"/>
              <a:gd name="connsiteY0" fmla="*/ 0 h 2433087"/>
              <a:gd name="connsiteX1" fmla="*/ 457613 w 4205915"/>
              <a:gd name="connsiteY1" fmla="*/ 258099 h 2433087"/>
              <a:gd name="connsiteX2" fmla="*/ 957780 w 4205915"/>
              <a:gd name="connsiteY2" fmla="*/ 1085194 h 2433087"/>
              <a:gd name="connsiteX3" fmla="*/ 1686235 w 4205915"/>
              <a:gd name="connsiteY3" fmla="*/ 1417087 h 2433087"/>
              <a:gd name="connsiteX4" fmla="*/ 3257649 w 4205915"/>
              <a:gd name="connsiteY4" fmla="*/ 1708341 h 2433087"/>
              <a:gd name="connsiteX5" fmla="*/ 4205915 w 4205915"/>
              <a:gd name="connsiteY5" fmla="*/ 2433087 h 2433087"/>
              <a:gd name="connsiteX0" fmla="*/ 0 w 4205915"/>
              <a:gd name="connsiteY0" fmla="*/ 0 h 2433087"/>
              <a:gd name="connsiteX1" fmla="*/ 457613 w 4205915"/>
              <a:gd name="connsiteY1" fmla="*/ 258099 h 2433087"/>
              <a:gd name="connsiteX2" fmla="*/ 957780 w 4205915"/>
              <a:gd name="connsiteY2" fmla="*/ 1085194 h 2433087"/>
              <a:gd name="connsiteX3" fmla="*/ 1686235 w 4205915"/>
              <a:gd name="connsiteY3" fmla="*/ 1417087 h 2433087"/>
              <a:gd name="connsiteX4" fmla="*/ 3257649 w 4205915"/>
              <a:gd name="connsiteY4" fmla="*/ 1708341 h 2433087"/>
              <a:gd name="connsiteX5" fmla="*/ 4205915 w 4205915"/>
              <a:gd name="connsiteY5" fmla="*/ 2433087 h 243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5915" h="2433087">
                <a:moveTo>
                  <a:pt x="0" y="0"/>
                </a:moveTo>
                <a:cubicBezTo>
                  <a:pt x="223709" y="40309"/>
                  <a:pt x="297983" y="77233"/>
                  <a:pt x="457613" y="258099"/>
                </a:cubicBezTo>
                <a:cubicBezTo>
                  <a:pt x="617243" y="438965"/>
                  <a:pt x="753010" y="892029"/>
                  <a:pt x="957780" y="1085194"/>
                </a:cubicBezTo>
                <a:cubicBezTo>
                  <a:pt x="1162550" y="1278359"/>
                  <a:pt x="1302924" y="1313229"/>
                  <a:pt x="1686235" y="1417087"/>
                </a:cubicBezTo>
                <a:cubicBezTo>
                  <a:pt x="2069546" y="1520945"/>
                  <a:pt x="2837702" y="1539008"/>
                  <a:pt x="3257649" y="1708341"/>
                </a:cubicBezTo>
                <a:cubicBezTo>
                  <a:pt x="3677596" y="1877674"/>
                  <a:pt x="3941755" y="2155380"/>
                  <a:pt x="4205915" y="2433087"/>
                </a:cubicBezTo>
              </a:path>
            </a:pathLst>
          </a:custGeom>
          <a:noFill/>
          <a:ln w="152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" dist="76200" dir="7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9C2B95-9E47-4054-815E-94ADA1164998}"/>
              </a:ext>
            </a:extLst>
          </p:cNvPr>
          <p:cNvSpPr/>
          <p:nvPr/>
        </p:nvSpPr>
        <p:spPr>
          <a:xfrm>
            <a:off x="853436" y="1595109"/>
            <a:ext cx="3982719" cy="2218266"/>
          </a:xfrm>
          <a:custGeom>
            <a:avLst/>
            <a:gdLst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212426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177468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14845 w 4341706"/>
              <a:gd name="connsiteY1" fmla="*/ 246001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568293"/>
              <a:gd name="connsiteY0" fmla="*/ 0 h 2472266"/>
              <a:gd name="connsiteX1" fmla="*/ 841432 w 4568293"/>
              <a:gd name="connsiteY1" fmla="*/ 246001 h 2472266"/>
              <a:gd name="connsiteX2" fmla="*/ 1320158 w 4568293"/>
              <a:gd name="connsiteY2" fmla="*/ 1124373 h 2472266"/>
              <a:gd name="connsiteX3" fmla="*/ 2048613 w 4568293"/>
              <a:gd name="connsiteY3" fmla="*/ 1456266 h 2472266"/>
              <a:gd name="connsiteX4" fmla="*/ 3620027 w 4568293"/>
              <a:gd name="connsiteY4" fmla="*/ 1747520 h 2472266"/>
              <a:gd name="connsiteX5" fmla="*/ 4568293 w 4568293"/>
              <a:gd name="connsiteY5" fmla="*/ 2472266 h 2472266"/>
              <a:gd name="connsiteX0" fmla="*/ 0 w 4568293"/>
              <a:gd name="connsiteY0" fmla="*/ 0 h 2472266"/>
              <a:gd name="connsiteX1" fmla="*/ 834123 w 4568293"/>
              <a:gd name="connsiteY1" fmla="*/ 282627 h 2472266"/>
              <a:gd name="connsiteX2" fmla="*/ 1320158 w 4568293"/>
              <a:gd name="connsiteY2" fmla="*/ 1124373 h 2472266"/>
              <a:gd name="connsiteX3" fmla="*/ 2048613 w 4568293"/>
              <a:gd name="connsiteY3" fmla="*/ 1456266 h 2472266"/>
              <a:gd name="connsiteX4" fmla="*/ 3620027 w 4568293"/>
              <a:gd name="connsiteY4" fmla="*/ 1747520 h 2472266"/>
              <a:gd name="connsiteX5" fmla="*/ 4568293 w 4568293"/>
              <a:gd name="connsiteY5" fmla="*/ 2472266 h 2472266"/>
              <a:gd name="connsiteX0" fmla="*/ 0 w 4568293"/>
              <a:gd name="connsiteY0" fmla="*/ 0 h 2472266"/>
              <a:gd name="connsiteX1" fmla="*/ 819505 w 4568293"/>
              <a:gd name="connsiteY1" fmla="*/ 304602 h 2472266"/>
              <a:gd name="connsiteX2" fmla="*/ 1320158 w 4568293"/>
              <a:gd name="connsiteY2" fmla="*/ 1124373 h 2472266"/>
              <a:gd name="connsiteX3" fmla="*/ 2048613 w 4568293"/>
              <a:gd name="connsiteY3" fmla="*/ 1456266 h 2472266"/>
              <a:gd name="connsiteX4" fmla="*/ 3620027 w 4568293"/>
              <a:gd name="connsiteY4" fmla="*/ 1747520 h 2472266"/>
              <a:gd name="connsiteX5" fmla="*/ 4568293 w 4568293"/>
              <a:gd name="connsiteY5" fmla="*/ 2472266 h 2472266"/>
              <a:gd name="connsiteX0" fmla="*/ 0 w 4568293"/>
              <a:gd name="connsiteY0" fmla="*/ 0 h 2472266"/>
              <a:gd name="connsiteX1" fmla="*/ 819505 w 4568293"/>
              <a:gd name="connsiteY1" fmla="*/ 304602 h 2472266"/>
              <a:gd name="connsiteX2" fmla="*/ 1320158 w 4568293"/>
              <a:gd name="connsiteY2" fmla="*/ 1124373 h 2472266"/>
              <a:gd name="connsiteX3" fmla="*/ 2048613 w 4568293"/>
              <a:gd name="connsiteY3" fmla="*/ 1456266 h 2472266"/>
              <a:gd name="connsiteX4" fmla="*/ 3620027 w 4568293"/>
              <a:gd name="connsiteY4" fmla="*/ 1747520 h 2472266"/>
              <a:gd name="connsiteX5" fmla="*/ 4568293 w 4568293"/>
              <a:gd name="connsiteY5" fmla="*/ 2472266 h 2472266"/>
              <a:gd name="connsiteX0" fmla="*/ 0 w 4243533"/>
              <a:gd name="connsiteY0" fmla="*/ 0 h 2399013"/>
              <a:gd name="connsiteX1" fmla="*/ 494745 w 4243533"/>
              <a:gd name="connsiteY1" fmla="*/ 231349 h 2399013"/>
              <a:gd name="connsiteX2" fmla="*/ 995398 w 4243533"/>
              <a:gd name="connsiteY2" fmla="*/ 1051120 h 2399013"/>
              <a:gd name="connsiteX3" fmla="*/ 1723853 w 4243533"/>
              <a:gd name="connsiteY3" fmla="*/ 1383013 h 2399013"/>
              <a:gd name="connsiteX4" fmla="*/ 3295267 w 4243533"/>
              <a:gd name="connsiteY4" fmla="*/ 1674267 h 2399013"/>
              <a:gd name="connsiteX5" fmla="*/ 4243533 w 4243533"/>
              <a:gd name="connsiteY5" fmla="*/ 2399013 h 2399013"/>
              <a:gd name="connsiteX0" fmla="*/ 0 w 4243533"/>
              <a:gd name="connsiteY0" fmla="*/ 0 h 2399013"/>
              <a:gd name="connsiteX1" fmla="*/ 494745 w 4243533"/>
              <a:gd name="connsiteY1" fmla="*/ 231349 h 2399013"/>
              <a:gd name="connsiteX2" fmla="*/ 995398 w 4243533"/>
              <a:gd name="connsiteY2" fmla="*/ 1051120 h 2399013"/>
              <a:gd name="connsiteX3" fmla="*/ 1723853 w 4243533"/>
              <a:gd name="connsiteY3" fmla="*/ 1383013 h 2399013"/>
              <a:gd name="connsiteX4" fmla="*/ 3295267 w 4243533"/>
              <a:gd name="connsiteY4" fmla="*/ 1674267 h 2399013"/>
              <a:gd name="connsiteX5" fmla="*/ 4243533 w 4243533"/>
              <a:gd name="connsiteY5" fmla="*/ 2399013 h 2399013"/>
              <a:gd name="connsiteX0" fmla="*/ 0 w 4243533"/>
              <a:gd name="connsiteY0" fmla="*/ 0 h 2399013"/>
              <a:gd name="connsiteX1" fmla="*/ 480312 w 4243533"/>
              <a:gd name="connsiteY1" fmla="*/ 282626 h 2399013"/>
              <a:gd name="connsiteX2" fmla="*/ 995398 w 4243533"/>
              <a:gd name="connsiteY2" fmla="*/ 1051120 h 2399013"/>
              <a:gd name="connsiteX3" fmla="*/ 1723853 w 4243533"/>
              <a:gd name="connsiteY3" fmla="*/ 1383013 h 2399013"/>
              <a:gd name="connsiteX4" fmla="*/ 3295267 w 4243533"/>
              <a:gd name="connsiteY4" fmla="*/ 1674267 h 2399013"/>
              <a:gd name="connsiteX5" fmla="*/ 4243533 w 4243533"/>
              <a:gd name="connsiteY5" fmla="*/ 2399013 h 239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3533" h="2399013">
                <a:moveTo>
                  <a:pt x="0" y="0"/>
                </a:moveTo>
                <a:cubicBezTo>
                  <a:pt x="230857" y="59730"/>
                  <a:pt x="314412" y="107439"/>
                  <a:pt x="480312" y="282626"/>
                </a:cubicBezTo>
                <a:cubicBezTo>
                  <a:pt x="646212" y="457813"/>
                  <a:pt x="788141" y="867722"/>
                  <a:pt x="995398" y="1051120"/>
                </a:cubicBezTo>
                <a:cubicBezTo>
                  <a:pt x="1202655" y="1234518"/>
                  <a:pt x="1340542" y="1279155"/>
                  <a:pt x="1723853" y="1383013"/>
                </a:cubicBezTo>
                <a:cubicBezTo>
                  <a:pt x="2107164" y="1486871"/>
                  <a:pt x="2875320" y="1504934"/>
                  <a:pt x="3295267" y="1674267"/>
                </a:cubicBezTo>
                <a:cubicBezTo>
                  <a:pt x="3715214" y="1843600"/>
                  <a:pt x="3979373" y="2121306"/>
                  <a:pt x="4243533" y="2399013"/>
                </a:cubicBezTo>
              </a:path>
            </a:pathLst>
          </a:custGeom>
          <a:noFill/>
          <a:ln w="152400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12700" dist="76200" dir="7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90AEBD-533A-4372-ADFC-C4395457E009}"/>
              </a:ext>
            </a:extLst>
          </p:cNvPr>
          <p:cNvSpPr/>
          <p:nvPr/>
        </p:nvSpPr>
        <p:spPr>
          <a:xfrm>
            <a:off x="514766" y="2309703"/>
            <a:ext cx="3833707" cy="1852510"/>
          </a:xfrm>
          <a:custGeom>
            <a:avLst/>
            <a:gdLst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212426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177468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63786 w 4341706"/>
              <a:gd name="connsiteY1" fmla="*/ 189653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14845 w 4341706"/>
              <a:gd name="connsiteY1" fmla="*/ 246001 h 2472266"/>
              <a:gd name="connsiteX2" fmla="*/ 1093571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614845 w 4341706"/>
              <a:gd name="connsiteY1" fmla="*/ 246001 h 2472266"/>
              <a:gd name="connsiteX2" fmla="*/ 1032312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41706"/>
              <a:gd name="connsiteY0" fmla="*/ 0 h 2472266"/>
              <a:gd name="connsiteX1" fmla="*/ 568902 w 4341706"/>
              <a:gd name="connsiteY1" fmla="*/ 283532 h 2472266"/>
              <a:gd name="connsiteX2" fmla="*/ 1032312 w 4341706"/>
              <a:gd name="connsiteY2" fmla="*/ 1124373 h 2472266"/>
              <a:gd name="connsiteX3" fmla="*/ 1822026 w 4341706"/>
              <a:gd name="connsiteY3" fmla="*/ 1456266 h 2472266"/>
              <a:gd name="connsiteX4" fmla="*/ 3393440 w 4341706"/>
              <a:gd name="connsiteY4" fmla="*/ 1747520 h 2472266"/>
              <a:gd name="connsiteX5" fmla="*/ 4341706 w 4341706"/>
              <a:gd name="connsiteY5" fmla="*/ 2472266 h 2472266"/>
              <a:gd name="connsiteX0" fmla="*/ 0 w 4334049"/>
              <a:gd name="connsiteY0" fmla="*/ 0 h 2566091"/>
              <a:gd name="connsiteX1" fmla="*/ 561245 w 4334049"/>
              <a:gd name="connsiteY1" fmla="*/ 377357 h 2566091"/>
              <a:gd name="connsiteX2" fmla="*/ 1024655 w 4334049"/>
              <a:gd name="connsiteY2" fmla="*/ 1218198 h 2566091"/>
              <a:gd name="connsiteX3" fmla="*/ 1814369 w 4334049"/>
              <a:gd name="connsiteY3" fmla="*/ 1550091 h 2566091"/>
              <a:gd name="connsiteX4" fmla="*/ 3385783 w 4334049"/>
              <a:gd name="connsiteY4" fmla="*/ 1841345 h 2566091"/>
              <a:gd name="connsiteX5" fmla="*/ 4334049 w 4334049"/>
              <a:gd name="connsiteY5" fmla="*/ 2566091 h 2566091"/>
              <a:gd name="connsiteX0" fmla="*/ 0 w 4334049"/>
              <a:gd name="connsiteY0" fmla="*/ 0 h 2566091"/>
              <a:gd name="connsiteX1" fmla="*/ 561245 w 4334049"/>
              <a:gd name="connsiteY1" fmla="*/ 377357 h 2566091"/>
              <a:gd name="connsiteX2" fmla="*/ 1055285 w 4334049"/>
              <a:gd name="connsiteY2" fmla="*/ 1180668 h 2566091"/>
              <a:gd name="connsiteX3" fmla="*/ 1814369 w 4334049"/>
              <a:gd name="connsiteY3" fmla="*/ 1550091 h 2566091"/>
              <a:gd name="connsiteX4" fmla="*/ 3385783 w 4334049"/>
              <a:gd name="connsiteY4" fmla="*/ 1841345 h 2566091"/>
              <a:gd name="connsiteX5" fmla="*/ 4334049 w 4334049"/>
              <a:gd name="connsiteY5" fmla="*/ 2566091 h 256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4049" h="2566091">
                <a:moveTo>
                  <a:pt x="0" y="0"/>
                </a:moveTo>
                <a:cubicBezTo>
                  <a:pt x="230857" y="1129"/>
                  <a:pt x="385364" y="180579"/>
                  <a:pt x="561245" y="377357"/>
                </a:cubicBezTo>
                <a:cubicBezTo>
                  <a:pt x="737126" y="574135"/>
                  <a:pt x="846431" y="985212"/>
                  <a:pt x="1055285" y="1180668"/>
                </a:cubicBezTo>
                <a:cubicBezTo>
                  <a:pt x="1264139" y="1376124"/>
                  <a:pt x="1425953" y="1439978"/>
                  <a:pt x="1814369" y="1550091"/>
                </a:cubicBezTo>
                <a:cubicBezTo>
                  <a:pt x="2202785" y="1660204"/>
                  <a:pt x="2965836" y="1672012"/>
                  <a:pt x="3385783" y="1841345"/>
                </a:cubicBezTo>
                <a:cubicBezTo>
                  <a:pt x="3805730" y="2010678"/>
                  <a:pt x="4069889" y="2288384"/>
                  <a:pt x="4334049" y="2566091"/>
                </a:cubicBezTo>
              </a:path>
            </a:pathLst>
          </a:custGeom>
          <a:noFill/>
          <a:ln w="152400">
            <a:solidFill>
              <a:schemeClr val="accent4"/>
            </a:solidFill>
          </a:ln>
          <a:effectLst>
            <a:outerShdw blurRad="12700" dist="76200" dir="72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5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1694</TotalTime>
  <Words>4</Words>
  <Application>Microsoft Office PowerPoint</Application>
  <PresentationFormat>Custom</PresentationFormat>
  <Paragraphs>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120</cp:revision>
  <dcterms:created xsi:type="dcterms:W3CDTF">2017-10-16T16:11:20Z</dcterms:created>
  <dcterms:modified xsi:type="dcterms:W3CDTF">2019-06-01T19:35:56Z</dcterms:modified>
</cp:coreProperties>
</file>