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77" r:id="rId2"/>
  </p:sldIdLst>
  <p:sldSz cx="5486400" cy="5486400"/>
  <p:notesSz cx="6858000" cy="9144000"/>
  <p:defaultTextStyle>
    <a:defPPr>
      <a:defRPr lang="en-US"/>
    </a:defPPr>
    <a:lvl1pPr marL="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1pPr>
    <a:lvl2pPr marL="26334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4pPr>
    <a:lvl5pPr marL="105339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6pPr>
    <a:lvl7pPr marL="158008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4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6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D435-C119-4590-9D53-7CAF83F19020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E23A-BB01-46B4-BDD6-2DE3EFA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9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9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FE55-24A0-4405-87BA-F203EB2AA98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on 1">
            <a:extLst>
              <a:ext uri="{FF2B5EF4-FFF2-40B4-BE49-F238E27FC236}">
                <a16:creationId xmlns:a16="http://schemas.microsoft.com/office/drawing/2014/main" id="{4330A0B2-832A-426A-8513-25EAA04A5B0F}"/>
              </a:ext>
            </a:extLst>
          </p:cNvPr>
          <p:cNvSpPr>
            <a:spLocks noChangeAspect="1"/>
          </p:cNvSpPr>
          <p:nvPr/>
        </p:nvSpPr>
        <p:spPr>
          <a:xfrm rot="14412068">
            <a:off x="810189" y="1154690"/>
            <a:ext cx="4669286" cy="4114800"/>
          </a:xfrm>
          <a:prstGeom prst="mo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oon 5">
            <a:extLst>
              <a:ext uri="{FF2B5EF4-FFF2-40B4-BE49-F238E27FC236}">
                <a16:creationId xmlns:a16="http://schemas.microsoft.com/office/drawing/2014/main" id="{8190BC94-B3B8-48E8-9525-95B17EA60EEB}"/>
              </a:ext>
            </a:extLst>
          </p:cNvPr>
          <p:cNvSpPr>
            <a:spLocks noChangeAspect="1"/>
          </p:cNvSpPr>
          <p:nvPr/>
        </p:nvSpPr>
        <p:spPr>
          <a:xfrm rot="3571770">
            <a:off x="1820688" y="1796053"/>
            <a:ext cx="2144234" cy="2103120"/>
          </a:xfrm>
          <a:prstGeom prst="mo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oon 7">
            <a:extLst>
              <a:ext uri="{FF2B5EF4-FFF2-40B4-BE49-F238E27FC236}">
                <a16:creationId xmlns:a16="http://schemas.microsoft.com/office/drawing/2014/main" id="{24A56D97-0E03-4125-936F-52FF39292FFA}"/>
              </a:ext>
            </a:extLst>
          </p:cNvPr>
          <p:cNvSpPr>
            <a:spLocks noChangeAspect="1"/>
          </p:cNvSpPr>
          <p:nvPr/>
        </p:nvSpPr>
        <p:spPr>
          <a:xfrm rot="3571770">
            <a:off x="2978532" y="3352981"/>
            <a:ext cx="1130645" cy="1188720"/>
          </a:xfrm>
          <a:prstGeom prst="mo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1641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110</cp:revision>
  <dcterms:created xsi:type="dcterms:W3CDTF">2017-10-16T16:11:20Z</dcterms:created>
  <dcterms:modified xsi:type="dcterms:W3CDTF">2019-02-09T04:37:23Z</dcterms:modified>
</cp:coreProperties>
</file>